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64" r:id="rId9"/>
    <p:sldId id="27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DB44F-0E3E-4973-BED5-D88604ECFB3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62EB586-E3CC-45E6-9776-E6F7BEF58DEB}">
      <dgm:prSet/>
      <dgm:spPr/>
      <dgm:t>
        <a:bodyPr/>
        <a:lstStyle/>
        <a:p>
          <a:r>
            <a:rPr lang="en-US"/>
            <a:t>- The members of the family live in the same place, sharing space, food utensils and also values, etc.</a:t>
          </a:r>
        </a:p>
      </dgm:t>
    </dgm:pt>
    <dgm:pt modelId="{271B9F7F-0FBD-45E8-B239-FDCE39BDD7FF}" type="parTrans" cxnId="{5A3BDB29-D7F5-4FC4-BAC3-4E9752EB81A1}">
      <dgm:prSet/>
      <dgm:spPr/>
      <dgm:t>
        <a:bodyPr/>
        <a:lstStyle/>
        <a:p>
          <a:endParaRPr lang="en-US"/>
        </a:p>
      </dgm:t>
    </dgm:pt>
    <dgm:pt modelId="{34BED22F-AF93-4CF2-8D96-760DCBA64C54}" type="sibTrans" cxnId="{5A3BDB29-D7F5-4FC4-BAC3-4E9752EB81A1}">
      <dgm:prSet/>
      <dgm:spPr/>
      <dgm:t>
        <a:bodyPr/>
        <a:lstStyle/>
        <a:p>
          <a:endParaRPr lang="en-US"/>
        </a:p>
      </dgm:t>
    </dgm:pt>
    <dgm:pt modelId="{D63EDEDE-4A9A-4A7C-9C7C-1C4E77E3E247}">
      <dgm:prSet/>
      <dgm:spPr/>
      <dgm:t>
        <a:bodyPr/>
        <a:lstStyle/>
        <a:p>
          <a:r>
            <a:rPr lang="en-US"/>
            <a:t>- Members do not perform specific functions and for that reason, one has to think of each person more for what he is rather than what he does </a:t>
          </a:r>
        </a:p>
      </dgm:t>
    </dgm:pt>
    <dgm:pt modelId="{3C37FD66-2642-4976-893A-5CA6428E81DE}" type="parTrans" cxnId="{8B95E46F-14A0-4B26-8DCD-7722D0705F2E}">
      <dgm:prSet/>
      <dgm:spPr/>
      <dgm:t>
        <a:bodyPr/>
        <a:lstStyle/>
        <a:p>
          <a:endParaRPr lang="en-US"/>
        </a:p>
      </dgm:t>
    </dgm:pt>
    <dgm:pt modelId="{B25EA40B-8542-454F-952F-19073B9A86D7}" type="sibTrans" cxnId="{8B95E46F-14A0-4B26-8DCD-7722D0705F2E}">
      <dgm:prSet/>
      <dgm:spPr/>
      <dgm:t>
        <a:bodyPr/>
        <a:lstStyle/>
        <a:p>
          <a:endParaRPr lang="en-US"/>
        </a:p>
      </dgm:t>
    </dgm:pt>
    <dgm:pt modelId="{8E73B054-A4EF-4A64-81BE-08E3E1CA2C40}" type="pres">
      <dgm:prSet presAssocID="{D91DB44F-0E3E-4973-BED5-D88604ECFB3F}" presName="vert0" presStyleCnt="0">
        <dgm:presLayoutVars>
          <dgm:dir/>
          <dgm:animOne val="branch"/>
          <dgm:animLvl val="lvl"/>
        </dgm:presLayoutVars>
      </dgm:prSet>
      <dgm:spPr/>
    </dgm:pt>
    <dgm:pt modelId="{E55DF02F-3776-4E9E-AB7E-565645F546CA}" type="pres">
      <dgm:prSet presAssocID="{E62EB586-E3CC-45E6-9776-E6F7BEF58DEB}" presName="thickLine" presStyleLbl="alignNode1" presStyleIdx="0" presStyleCnt="2"/>
      <dgm:spPr/>
    </dgm:pt>
    <dgm:pt modelId="{5AD59E21-F9E8-4928-9A94-85609B7CEBEA}" type="pres">
      <dgm:prSet presAssocID="{E62EB586-E3CC-45E6-9776-E6F7BEF58DEB}" presName="horz1" presStyleCnt="0"/>
      <dgm:spPr/>
    </dgm:pt>
    <dgm:pt modelId="{01F03B1E-2A5F-4203-81F4-68E762103135}" type="pres">
      <dgm:prSet presAssocID="{E62EB586-E3CC-45E6-9776-E6F7BEF58DEB}" presName="tx1" presStyleLbl="revTx" presStyleIdx="0" presStyleCnt="2"/>
      <dgm:spPr/>
    </dgm:pt>
    <dgm:pt modelId="{E9736F63-F5FF-4E81-9640-6DF9732753C1}" type="pres">
      <dgm:prSet presAssocID="{E62EB586-E3CC-45E6-9776-E6F7BEF58DEB}" presName="vert1" presStyleCnt="0"/>
      <dgm:spPr/>
    </dgm:pt>
    <dgm:pt modelId="{AFB251C9-551A-4A3B-AEFE-734E20C4098C}" type="pres">
      <dgm:prSet presAssocID="{D63EDEDE-4A9A-4A7C-9C7C-1C4E77E3E247}" presName="thickLine" presStyleLbl="alignNode1" presStyleIdx="1" presStyleCnt="2"/>
      <dgm:spPr/>
    </dgm:pt>
    <dgm:pt modelId="{96039FA3-FF2F-4D02-8A74-51DE7483FC01}" type="pres">
      <dgm:prSet presAssocID="{D63EDEDE-4A9A-4A7C-9C7C-1C4E77E3E247}" presName="horz1" presStyleCnt="0"/>
      <dgm:spPr/>
    </dgm:pt>
    <dgm:pt modelId="{DC5F9F13-FDFE-452A-8F47-F1A31585B4D4}" type="pres">
      <dgm:prSet presAssocID="{D63EDEDE-4A9A-4A7C-9C7C-1C4E77E3E247}" presName="tx1" presStyleLbl="revTx" presStyleIdx="1" presStyleCnt="2"/>
      <dgm:spPr/>
    </dgm:pt>
    <dgm:pt modelId="{5064E588-C306-4B1E-8197-CFB98A8502FF}" type="pres">
      <dgm:prSet presAssocID="{D63EDEDE-4A9A-4A7C-9C7C-1C4E77E3E247}" presName="vert1" presStyleCnt="0"/>
      <dgm:spPr/>
    </dgm:pt>
  </dgm:ptLst>
  <dgm:cxnLst>
    <dgm:cxn modelId="{5A3BDB29-D7F5-4FC4-BAC3-4E9752EB81A1}" srcId="{D91DB44F-0E3E-4973-BED5-D88604ECFB3F}" destId="{E62EB586-E3CC-45E6-9776-E6F7BEF58DEB}" srcOrd="0" destOrd="0" parTransId="{271B9F7F-0FBD-45E8-B239-FDCE39BDD7FF}" sibTransId="{34BED22F-AF93-4CF2-8D96-760DCBA64C54}"/>
    <dgm:cxn modelId="{8B95E46F-14A0-4B26-8DCD-7722D0705F2E}" srcId="{D91DB44F-0E3E-4973-BED5-D88604ECFB3F}" destId="{D63EDEDE-4A9A-4A7C-9C7C-1C4E77E3E247}" srcOrd="1" destOrd="0" parTransId="{3C37FD66-2642-4976-893A-5CA6428E81DE}" sibTransId="{B25EA40B-8542-454F-952F-19073B9A86D7}"/>
    <dgm:cxn modelId="{0D46168B-E374-4AE6-9841-29FD3457C8D2}" type="presOf" srcId="{D91DB44F-0E3E-4973-BED5-D88604ECFB3F}" destId="{8E73B054-A4EF-4A64-81BE-08E3E1CA2C40}" srcOrd="0" destOrd="0" presId="urn:microsoft.com/office/officeart/2008/layout/LinedList"/>
    <dgm:cxn modelId="{D6FDEDAE-91C8-47D5-A8EE-E67216E28093}" type="presOf" srcId="{E62EB586-E3CC-45E6-9776-E6F7BEF58DEB}" destId="{01F03B1E-2A5F-4203-81F4-68E762103135}" srcOrd="0" destOrd="0" presId="urn:microsoft.com/office/officeart/2008/layout/LinedList"/>
    <dgm:cxn modelId="{035E17C4-E096-4EED-8A21-79D30EACAD03}" type="presOf" srcId="{D63EDEDE-4A9A-4A7C-9C7C-1C4E77E3E247}" destId="{DC5F9F13-FDFE-452A-8F47-F1A31585B4D4}" srcOrd="0" destOrd="0" presId="urn:microsoft.com/office/officeart/2008/layout/LinedList"/>
    <dgm:cxn modelId="{901F45C4-D6A8-4683-8DB9-B0468165D08F}" type="presParOf" srcId="{8E73B054-A4EF-4A64-81BE-08E3E1CA2C40}" destId="{E55DF02F-3776-4E9E-AB7E-565645F546CA}" srcOrd="0" destOrd="0" presId="urn:microsoft.com/office/officeart/2008/layout/LinedList"/>
    <dgm:cxn modelId="{48E55897-CCFC-40A2-A0DB-FEC91BF94DBF}" type="presParOf" srcId="{8E73B054-A4EF-4A64-81BE-08E3E1CA2C40}" destId="{5AD59E21-F9E8-4928-9A94-85609B7CEBEA}" srcOrd="1" destOrd="0" presId="urn:microsoft.com/office/officeart/2008/layout/LinedList"/>
    <dgm:cxn modelId="{833F41BC-C583-4D81-AD4A-632540A5C240}" type="presParOf" srcId="{5AD59E21-F9E8-4928-9A94-85609B7CEBEA}" destId="{01F03B1E-2A5F-4203-81F4-68E762103135}" srcOrd="0" destOrd="0" presId="urn:microsoft.com/office/officeart/2008/layout/LinedList"/>
    <dgm:cxn modelId="{20233F19-AF98-414A-8D68-492BCF6F53A7}" type="presParOf" srcId="{5AD59E21-F9E8-4928-9A94-85609B7CEBEA}" destId="{E9736F63-F5FF-4E81-9640-6DF9732753C1}" srcOrd="1" destOrd="0" presId="urn:microsoft.com/office/officeart/2008/layout/LinedList"/>
    <dgm:cxn modelId="{B427EE54-B0B4-459F-9E0F-2FB66E561321}" type="presParOf" srcId="{8E73B054-A4EF-4A64-81BE-08E3E1CA2C40}" destId="{AFB251C9-551A-4A3B-AEFE-734E20C4098C}" srcOrd="2" destOrd="0" presId="urn:microsoft.com/office/officeart/2008/layout/LinedList"/>
    <dgm:cxn modelId="{46FD1851-6749-4CAA-A3A7-B4AC5877935E}" type="presParOf" srcId="{8E73B054-A4EF-4A64-81BE-08E3E1CA2C40}" destId="{96039FA3-FF2F-4D02-8A74-51DE7483FC01}" srcOrd="3" destOrd="0" presId="urn:microsoft.com/office/officeart/2008/layout/LinedList"/>
    <dgm:cxn modelId="{D856598F-B528-469B-81B5-8134083A4ADE}" type="presParOf" srcId="{96039FA3-FF2F-4D02-8A74-51DE7483FC01}" destId="{DC5F9F13-FDFE-452A-8F47-F1A31585B4D4}" srcOrd="0" destOrd="0" presId="urn:microsoft.com/office/officeart/2008/layout/LinedList"/>
    <dgm:cxn modelId="{53D28736-3D92-4858-9A25-5CBA2191C2E8}" type="presParOf" srcId="{96039FA3-FF2F-4D02-8A74-51DE7483FC01}" destId="{5064E588-C306-4B1E-8197-CFB98A8502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DB44F-0E3E-4973-BED5-D88604ECFB3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62EB586-E3CC-45E6-9776-E6F7BEF58DEB}">
      <dgm:prSet/>
      <dgm:spPr/>
      <dgm:t>
        <a:bodyPr/>
        <a:lstStyle/>
        <a:p>
          <a:r>
            <a:rPr lang="en-US" altLang="en-US" dirty="0"/>
            <a:t>In the family, no one chooses his children and no child chooses parents or brothers or sisters. One is accepted wholly, unreservedly, as a person without reference to anything else.</a:t>
          </a:r>
          <a:r>
            <a:rPr lang="en-US" dirty="0"/>
            <a:t>.</a:t>
          </a:r>
        </a:p>
      </dgm:t>
    </dgm:pt>
    <dgm:pt modelId="{271B9F7F-0FBD-45E8-B239-FDCE39BDD7FF}" type="parTrans" cxnId="{5A3BDB29-D7F5-4FC4-BAC3-4E9752EB81A1}">
      <dgm:prSet/>
      <dgm:spPr/>
      <dgm:t>
        <a:bodyPr/>
        <a:lstStyle/>
        <a:p>
          <a:endParaRPr lang="en-US"/>
        </a:p>
      </dgm:t>
    </dgm:pt>
    <dgm:pt modelId="{34BED22F-AF93-4CF2-8D96-760DCBA64C54}" type="sibTrans" cxnId="{5A3BDB29-D7F5-4FC4-BAC3-4E9752EB81A1}">
      <dgm:prSet/>
      <dgm:spPr/>
      <dgm:t>
        <a:bodyPr/>
        <a:lstStyle/>
        <a:p>
          <a:endParaRPr lang="en-US"/>
        </a:p>
      </dgm:t>
    </dgm:pt>
    <dgm:pt modelId="{D63EDEDE-4A9A-4A7C-9C7C-1C4E77E3E247}">
      <dgm:prSet/>
      <dgm:spPr/>
      <dgm:t>
        <a:bodyPr/>
        <a:lstStyle/>
        <a:p>
          <a:r>
            <a:rPr lang="en-US" altLang="en-US" dirty="0"/>
            <a:t>- Therefore in the family one has the assurance of being accepted and loved for what he/she is as a unique individual </a:t>
          </a:r>
          <a:endParaRPr lang="en-US" dirty="0"/>
        </a:p>
      </dgm:t>
    </dgm:pt>
    <dgm:pt modelId="{3C37FD66-2642-4976-893A-5CA6428E81DE}" type="parTrans" cxnId="{8B95E46F-14A0-4B26-8DCD-7722D0705F2E}">
      <dgm:prSet/>
      <dgm:spPr/>
      <dgm:t>
        <a:bodyPr/>
        <a:lstStyle/>
        <a:p>
          <a:endParaRPr lang="en-US"/>
        </a:p>
      </dgm:t>
    </dgm:pt>
    <dgm:pt modelId="{B25EA40B-8542-454F-952F-19073B9A86D7}" type="sibTrans" cxnId="{8B95E46F-14A0-4B26-8DCD-7722D0705F2E}">
      <dgm:prSet/>
      <dgm:spPr/>
      <dgm:t>
        <a:bodyPr/>
        <a:lstStyle/>
        <a:p>
          <a:endParaRPr lang="en-US"/>
        </a:p>
      </dgm:t>
    </dgm:pt>
    <dgm:pt modelId="{8E73B054-A4EF-4A64-81BE-08E3E1CA2C40}" type="pres">
      <dgm:prSet presAssocID="{D91DB44F-0E3E-4973-BED5-D88604ECFB3F}" presName="vert0" presStyleCnt="0">
        <dgm:presLayoutVars>
          <dgm:dir/>
          <dgm:animOne val="branch"/>
          <dgm:animLvl val="lvl"/>
        </dgm:presLayoutVars>
      </dgm:prSet>
      <dgm:spPr/>
    </dgm:pt>
    <dgm:pt modelId="{E55DF02F-3776-4E9E-AB7E-565645F546CA}" type="pres">
      <dgm:prSet presAssocID="{E62EB586-E3CC-45E6-9776-E6F7BEF58DEB}" presName="thickLine" presStyleLbl="alignNode1" presStyleIdx="0" presStyleCnt="2"/>
      <dgm:spPr/>
    </dgm:pt>
    <dgm:pt modelId="{5AD59E21-F9E8-4928-9A94-85609B7CEBEA}" type="pres">
      <dgm:prSet presAssocID="{E62EB586-E3CC-45E6-9776-E6F7BEF58DEB}" presName="horz1" presStyleCnt="0"/>
      <dgm:spPr/>
    </dgm:pt>
    <dgm:pt modelId="{01F03B1E-2A5F-4203-81F4-68E762103135}" type="pres">
      <dgm:prSet presAssocID="{E62EB586-E3CC-45E6-9776-E6F7BEF58DEB}" presName="tx1" presStyleLbl="revTx" presStyleIdx="0" presStyleCnt="2"/>
      <dgm:spPr/>
    </dgm:pt>
    <dgm:pt modelId="{E9736F63-F5FF-4E81-9640-6DF9732753C1}" type="pres">
      <dgm:prSet presAssocID="{E62EB586-E3CC-45E6-9776-E6F7BEF58DEB}" presName="vert1" presStyleCnt="0"/>
      <dgm:spPr/>
    </dgm:pt>
    <dgm:pt modelId="{AFB251C9-551A-4A3B-AEFE-734E20C4098C}" type="pres">
      <dgm:prSet presAssocID="{D63EDEDE-4A9A-4A7C-9C7C-1C4E77E3E247}" presName="thickLine" presStyleLbl="alignNode1" presStyleIdx="1" presStyleCnt="2"/>
      <dgm:spPr/>
    </dgm:pt>
    <dgm:pt modelId="{96039FA3-FF2F-4D02-8A74-51DE7483FC01}" type="pres">
      <dgm:prSet presAssocID="{D63EDEDE-4A9A-4A7C-9C7C-1C4E77E3E247}" presName="horz1" presStyleCnt="0"/>
      <dgm:spPr/>
    </dgm:pt>
    <dgm:pt modelId="{DC5F9F13-FDFE-452A-8F47-F1A31585B4D4}" type="pres">
      <dgm:prSet presAssocID="{D63EDEDE-4A9A-4A7C-9C7C-1C4E77E3E247}" presName="tx1" presStyleLbl="revTx" presStyleIdx="1" presStyleCnt="2"/>
      <dgm:spPr/>
    </dgm:pt>
    <dgm:pt modelId="{5064E588-C306-4B1E-8197-CFB98A8502FF}" type="pres">
      <dgm:prSet presAssocID="{D63EDEDE-4A9A-4A7C-9C7C-1C4E77E3E247}" presName="vert1" presStyleCnt="0"/>
      <dgm:spPr/>
    </dgm:pt>
  </dgm:ptLst>
  <dgm:cxnLst>
    <dgm:cxn modelId="{5A3BDB29-D7F5-4FC4-BAC3-4E9752EB81A1}" srcId="{D91DB44F-0E3E-4973-BED5-D88604ECFB3F}" destId="{E62EB586-E3CC-45E6-9776-E6F7BEF58DEB}" srcOrd="0" destOrd="0" parTransId="{271B9F7F-0FBD-45E8-B239-FDCE39BDD7FF}" sibTransId="{34BED22F-AF93-4CF2-8D96-760DCBA64C54}"/>
    <dgm:cxn modelId="{8B95E46F-14A0-4B26-8DCD-7722D0705F2E}" srcId="{D91DB44F-0E3E-4973-BED5-D88604ECFB3F}" destId="{D63EDEDE-4A9A-4A7C-9C7C-1C4E77E3E247}" srcOrd="1" destOrd="0" parTransId="{3C37FD66-2642-4976-893A-5CA6428E81DE}" sibTransId="{B25EA40B-8542-454F-952F-19073B9A86D7}"/>
    <dgm:cxn modelId="{0D46168B-E374-4AE6-9841-29FD3457C8D2}" type="presOf" srcId="{D91DB44F-0E3E-4973-BED5-D88604ECFB3F}" destId="{8E73B054-A4EF-4A64-81BE-08E3E1CA2C40}" srcOrd="0" destOrd="0" presId="urn:microsoft.com/office/officeart/2008/layout/LinedList"/>
    <dgm:cxn modelId="{D6FDEDAE-91C8-47D5-A8EE-E67216E28093}" type="presOf" srcId="{E62EB586-E3CC-45E6-9776-E6F7BEF58DEB}" destId="{01F03B1E-2A5F-4203-81F4-68E762103135}" srcOrd="0" destOrd="0" presId="urn:microsoft.com/office/officeart/2008/layout/LinedList"/>
    <dgm:cxn modelId="{035E17C4-E096-4EED-8A21-79D30EACAD03}" type="presOf" srcId="{D63EDEDE-4A9A-4A7C-9C7C-1C4E77E3E247}" destId="{DC5F9F13-FDFE-452A-8F47-F1A31585B4D4}" srcOrd="0" destOrd="0" presId="urn:microsoft.com/office/officeart/2008/layout/LinedList"/>
    <dgm:cxn modelId="{901F45C4-D6A8-4683-8DB9-B0468165D08F}" type="presParOf" srcId="{8E73B054-A4EF-4A64-81BE-08E3E1CA2C40}" destId="{E55DF02F-3776-4E9E-AB7E-565645F546CA}" srcOrd="0" destOrd="0" presId="urn:microsoft.com/office/officeart/2008/layout/LinedList"/>
    <dgm:cxn modelId="{48E55897-CCFC-40A2-A0DB-FEC91BF94DBF}" type="presParOf" srcId="{8E73B054-A4EF-4A64-81BE-08E3E1CA2C40}" destId="{5AD59E21-F9E8-4928-9A94-85609B7CEBEA}" srcOrd="1" destOrd="0" presId="urn:microsoft.com/office/officeart/2008/layout/LinedList"/>
    <dgm:cxn modelId="{833F41BC-C583-4D81-AD4A-632540A5C240}" type="presParOf" srcId="{5AD59E21-F9E8-4928-9A94-85609B7CEBEA}" destId="{01F03B1E-2A5F-4203-81F4-68E762103135}" srcOrd="0" destOrd="0" presId="urn:microsoft.com/office/officeart/2008/layout/LinedList"/>
    <dgm:cxn modelId="{20233F19-AF98-414A-8D68-492BCF6F53A7}" type="presParOf" srcId="{5AD59E21-F9E8-4928-9A94-85609B7CEBEA}" destId="{E9736F63-F5FF-4E81-9640-6DF9732753C1}" srcOrd="1" destOrd="0" presId="urn:microsoft.com/office/officeart/2008/layout/LinedList"/>
    <dgm:cxn modelId="{B427EE54-B0B4-459F-9E0F-2FB66E561321}" type="presParOf" srcId="{8E73B054-A4EF-4A64-81BE-08E3E1CA2C40}" destId="{AFB251C9-551A-4A3B-AEFE-734E20C4098C}" srcOrd="2" destOrd="0" presId="urn:microsoft.com/office/officeart/2008/layout/LinedList"/>
    <dgm:cxn modelId="{46FD1851-6749-4CAA-A3A7-B4AC5877935E}" type="presParOf" srcId="{8E73B054-A4EF-4A64-81BE-08E3E1CA2C40}" destId="{96039FA3-FF2F-4D02-8A74-51DE7483FC01}" srcOrd="3" destOrd="0" presId="urn:microsoft.com/office/officeart/2008/layout/LinedList"/>
    <dgm:cxn modelId="{D856598F-B528-469B-81B5-8134083A4ADE}" type="presParOf" srcId="{96039FA3-FF2F-4D02-8A74-51DE7483FC01}" destId="{DC5F9F13-FDFE-452A-8F47-F1A31585B4D4}" srcOrd="0" destOrd="0" presId="urn:microsoft.com/office/officeart/2008/layout/LinedList"/>
    <dgm:cxn modelId="{53D28736-3D92-4858-9A25-5CBA2191C2E8}" type="presParOf" srcId="{96039FA3-FF2F-4D02-8A74-51DE7483FC01}" destId="{5064E588-C306-4B1E-8197-CFB98A8502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5E9416-ADF4-44B5-9918-E4DA50C83D9C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881AD79-92A4-4FA3-B9F9-CF17F72C5B90}">
      <dgm:prSet/>
      <dgm:spPr/>
      <dgm:t>
        <a:bodyPr/>
        <a:lstStyle/>
        <a:p>
          <a:r>
            <a:rPr lang="en-US"/>
            <a:t>-The acceptance of one member of the family by another is permanent. This is so because what one accepts in others is not transitory.</a:t>
          </a:r>
        </a:p>
      </dgm:t>
    </dgm:pt>
    <dgm:pt modelId="{5C8A1DC4-3F93-4A49-AE31-A50E6F6568A8}" type="parTrans" cxnId="{464E11A6-D231-4CEB-903B-F50A9A8E93C6}">
      <dgm:prSet/>
      <dgm:spPr/>
      <dgm:t>
        <a:bodyPr/>
        <a:lstStyle/>
        <a:p>
          <a:endParaRPr lang="en-US"/>
        </a:p>
      </dgm:t>
    </dgm:pt>
    <dgm:pt modelId="{F58F4AD3-8DFA-4C77-B70B-FF86ADEECB1A}" type="sibTrans" cxnId="{464E11A6-D231-4CEB-903B-F50A9A8E93C6}">
      <dgm:prSet/>
      <dgm:spPr/>
      <dgm:t>
        <a:bodyPr/>
        <a:lstStyle/>
        <a:p>
          <a:endParaRPr lang="en-US"/>
        </a:p>
      </dgm:t>
    </dgm:pt>
    <dgm:pt modelId="{062B5102-FFC6-44F2-8C59-5D0AC1423CD6}">
      <dgm:prSet/>
      <dgm:spPr/>
      <dgm:t>
        <a:bodyPr/>
        <a:lstStyle/>
        <a:p>
          <a:r>
            <a:rPr lang="en-US"/>
            <a:t>- This unconditional acceptance provides the sense of security a person needs for developing and improving </a:t>
          </a:r>
        </a:p>
      </dgm:t>
    </dgm:pt>
    <dgm:pt modelId="{72D3E995-E202-4C4A-8AB1-EA8B00EDF901}" type="parTrans" cxnId="{D7F5C28C-377F-4A52-94F8-D89C7505F4F8}">
      <dgm:prSet/>
      <dgm:spPr/>
      <dgm:t>
        <a:bodyPr/>
        <a:lstStyle/>
        <a:p>
          <a:endParaRPr lang="en-US"/>
        </a:p>
      </dgm:t>
    </dgm:pt>
    <dgm:pt modelId="{05E74239-A556-4BF2-8EF4-3BCFFF935F8C}" type="sibTrans" cxnId="{D7F5C28C-377F-4A52-94F8-D89C7505F4F8}">
      <dgm:prSet/>
      <dgm:spPr/>
      <dgm:t>
        <a:bodyPr/>
        <a:lstStyle/>
        <a:p>
          <a:endParaRPr lang="en-US"/>
        </a:p>
      </dgm:t>
    </dgm:pt>
    <dgm:pt modelId="{C8E37799-441B-4A80-BF22-02A6E25C4861}" type="pres">
      <dgm:prSet presAssocID="{9D5E9416-ADF4-44B5-9918-E4DA50C83D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378624-9745-43A5-ABBB-B27B4AE534DE}" type="pres">
      <dgm:prSet presAssocID="{9881AD79-92A4-4FA3-B9F9-CF17F72C5B90}" presName="hierRoot1" presStyleCnt="0"/>
      <dgm:spPr/>
    </dgm:pt>
    <dgm:pt modelId="{B69D9083-2C3B-492A-A6E6-A5193FCBA3BE}" type="pres">
      <dgm:prSet presAssocID="{9881AD79-92A4-4FA3-B9F9-CF17F72C5B90}" presName="composite" presStyleCnt="0"/>
      <dgm:spPr/>
    </dgm:pt>
    <dgm:pt modelId="{2451A18A-0EE9-4BC9-8EB8-3604920704E8}" type="pres">
      <dgm:prSet presAssocID="{9881AD79-92A4-4FA3-B9F9-CF17F72C5B90}" presName="background" presStyleLbl="node0" presStyleIdx="0" presStyleCnt="2"/>
      <dgm:spPr/>
    </dgm:pt>
    <dgm:pt modelId="{6D556BC3-4BD2-4A96-AF34-FAE104971090}" type="pres">
      <dgm:prSet presAssocID="{9881AD79-92A4-4FA3-B9F9-CF17F72C5B90}" presName="text" presStyleLbl="fgAcc0" presStyleIdx="0" presStyleCnt="2">
        <dgm:presLayoutVars>
          <dgm:chPref val="3"/>
        </dgm:presLayoutVars>
      </dgm:prSet>
      <dgm:spPr/>
    </dgm:pt>
    <dgm:pt modelId="{152D910F-8712-4325-A07E-0EBD10DBD477}" type="pres">
      <dgm:prSet presAssocID="{9881AD79-92A4-4FA3-B9F9-CF17F72C5B90}" presName="hierChild2" presStyleCnt="0"/>
      <dgm:spPr/>
    </dgm:pt>
    <dgm:pt modelId="{18F33408-0EE4-4036-891D-0A73072D9EA5}" type="pres">
      <dgm:prSet presAssocID="{062B5102-FFC6-44F2-8C59-5D0AC1423CD6}" presName="hierRoot1" presStyleCnt="0"/>
      <dgm:spPr/>
    </dgm:pt>
    <dgm:pt modelId="{47C5F5EE-2BDB-4B00-8B35-3D6B692B12CF}" type="pres">
      <dgm:prSet presAssocID="{062B5102-FFC6-44F2-8C59-5D0AC1423CD6}" presName="composite" presStyleCnt="0"/>
      <dgm:spPr/>
    </dgm:pt>
    <dgm:pt modelId="{7D780702-552C-4503-BA3E-87138D5BBD29}" type="pres">
      <dgm:prSet presAssocID="{062B5102-FFC6-44F2-8C59-5D0AC1423CD6}" presName="background" presStyleLbl="node0" presStyleIdx="1" presStyleCnt="2"/>
      <dgm:spPr/>
    </dgm:pt>
    <dgm:pt modelId="{ABDC3160-03F2-45FE-AE96-FB0444E18EE6}" type="pres">
      <dgm:prSet presAssocID="{062B5102-FFC6-44F2-8C59-5D0AC1423CD6}" presName="text" presStyleLbl="fgAcc0" presStyleIdx="1" presStyleCnt="2">
        <dgm:presLayoutVars>
          <dgm:chPref val="3"/>
        </dgm:presLayoutVars>
      </dgm:prSet>
      <dgm:spPr/>
    </dgm:pt>
    <dgm:pt modelId="{EE488DE1-33C8-4786-AC8B-E667BE5C3F32}" type="pres">
      <dgm:prSet presAssocID="{062B5102-FFC6-44F2-8C59-5D0AC1423CD6}" presName="hierChild2" presStyleCnt="0"/>
      <dgm:spPr/>
    </dgm:pt>
  </dgm:ptLst>
  <dgm:cxnLst>
    <dgm:cxn modelId="{0E95E34E-FD6C-4E97-9904-AD1BB9E08185}" type="presOf" srcId="{9D5E9416-ADF4-44B5-9918-E4DA50C83D9C}" destId="{C8E37799-441B-4A80-BF22-02A6E25C4861}" srcOrd="0" destOrd="0" presId="urn:microsoft.com/office/officeart/2005/8/layout/hierarchy1"/>
    <dgm:cxn modelId="{EF387675-BD33-4C4D-A0C0-1D7E42BA8CD2}" type="presOf" srcId="{9881AD79-92A4-4FA3-B9F9-CF17F72C5B90}" destId="{6D556BC3-4BD2-4A96-AF34-FAE104971090}" srcOrd="0" destOrd="0" presId="urn:microsoft.com/office/officeart/2005/8/layout/hierarchy1"/>
    <dgm:cxn modelId="{D7F5C28C-377F-4A52-94F8-D89C7505F4F8}" srcId="{9D5E9416-ADF4-44B5-9918-E4DA50C83D9C}" destId="{062B5102-FFC6-44F2-8C59-5D0AC1423CD6}" srcOrd="1" destOrd="0" parTransId="{72D3E995-E202-4C4A-8AB1-EA8B00EDF901}" sibTransId="{05E74239-A556-4BF2-8EF4-3BCFFF935F8C}"/>
    <dgm:cxn modelId="{464E11A6-D231-4CEB-903B-F50A9A8E93C6}" srcId="{9D5E9416-ADF4-44B5-9918-E4DA50C83D9C}" destId="{9881AD79-92A4-4FA3-B9F9-CF17F72C5B90}" srcOrd="0" destOrd="0" parTransId="{5C8A1DC4-3F93-4A49-AE31-A50E6F6568A8}" sibTransId="{F58F4AD3-8DFA-4C77-B70B-FF86ADEECB1A}"/>
    <dgm:cxn modelId="{94BF02F1-42CC-40BA-8A93-A30E8880FB7F}" type="presOf" srcId="{062B5102-FFC6-44F2-8C59-5D0AC1423CD6}" destId="{ABDC3160-03F2-45FE-AE96-FB0444E18EE6}" srcOrd="0" destOrd="0" presId="urn:microsoft.com/office/officeart/2005/8/layout/hierarchy1"/>
    <dgm:cxn modelId="{DCFDA3D6-0ACE-4A65-B856-3F470EC3BB52}" type="presParOf" srcId="{C8E37799-441B-4A80-BF22-02A6E25C4861}" destId="{EF378624-9745-43A5-ABBB-B27B4AE534DE}" srcOrd="0" destOrd="0" presId="urn:microsoft.com/office/officeart/2005/8/layout/hierarchy1"/>
    <dgm:cxn modelId="{BB4EF6F0-A7C4-4B79-A781-6059DA5BB33F}" type="presParOf" srcId="{EF378624-9745-43A5-ABBB-B27B4AE534DE}" destId="{B69D9083-2C3B-492A-A6E6-A5193FCBA3BE}" srcOrd="0" destOrd="0" presId="urn:microsoft.com/office/officeart/2005/8/layout/hierarchy1"/>
    <dgm:cxn modelId="{D85FF15A-9D93-4B7C-B7F3-416612F16267}" type="presParOf" srcId="{B69D9083-2C3B-492A-A6E6-A5193FCBA3BE}" destId="{2451A18A-0EE9-4BC9-8EB8-3604920704E8}" srcOrd="0" destOrd="0" presId="urn:microsoft.com/office/officeart/2005/8/layout/hierarchy1"/>
    <dgm:cxn modelId="{71B3A400-99B2-4061-819F-1D74FA3DE9C4}" type="presParOf" srcId="{B69D9083-2C3B-492A-A6E6-A5193FCBA3BE}" destId="{6D556BC3-4BD2-4A96-AF34-FAE104971090}" srcOrd="1" destOrd="0" presId="urn:microsoft.com/office/officeart/2005/8/layout/hierarchy1"/>
    <dgm:cxn modelId="{B0EF8CB3-1CEC-42EA-AE58-249EE600612E}" type="presParOf" srcId="{EF378624-9745-43A5-ABBB-B27B4AE534DE}" destId="{152D910F-8712-4325-A07E-0EBD10DBD477}" srcOrd="1" destOrd="0" presId="urn:microsoft.com/office/officeart/2005/8/layout/hierarchy1"/>
    <dgm:cxn modelId="{49D0E272-E1D1-4492-AA1E-35D8DF0B194F}" type="presParOf" srcId="{C8E37799-441B-4A80-BF22-02A6E25C4861}" destId="{18F33408-0EE4-4036-891D-0A73072D9EA5}" srcOrd="1" destOrd="0" presId="urn:microsoft.com/office/officeart/2005/8/layout/hierarchy1"/>
    <dgm:cxn modelId="{49A933B0-43E3-4210-9978-35827A4E9688}" type="presParOf" srcId="{18F33408-0EE4-4036-891D-0A73072D9EA5}" destId="{47C5F5EE-2BDB-4B00-8B35-3D6B692B12CF}" srcOrd="0" destOrd="0" presId="urn:microsoft.com/office/officeart/2005/8/layout/hierarchy1"/>
    <dgm:cxn modelId="{7C22EDCE-2839-4089-89B0-756CA770083D}" type="presParOf" srcId="{47C5F5EE-2BDB-4B00-8B35-3D6B692B12CF}" destId="{7D780702-552C-4503-BA3E-87138D5BBD29}" srcOrd="0" destOrd="0" presId="urn:microsoft.com/office/officeart/2005/8/layout/hierarchy1"/>
    <dgm:cxn modelId="{BBC84D2F-1018-48DE-976E-58563F31F197}" type="presParOf" srcId="{47C5F5EE-2BDB-4B00-8B35-3D6B692B12CF}" destId="{ABDC3160-03F2-45FE-AE96-FB0444E18EE6}" srcOrd="1" destOrd="0" presId="urn:microsoft.com/office/officeart/2005/8/layout/hierarchy1"/>
    <dgm:cxn modelId="{41E6131D-D9CD-4138-97FF-A9D5ED31F3E4}" type="presParOf" srcId="{18F33408-0EE4-4036-891D-0A73072D9EA5}" destId="{EE488DE1-33C8-4786-AC8B-E667BE5C3F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EEAD71-7AC4-4C26-A135-BC110D76368F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0738CEF-8A94-465B-A0CD-03ECA8E199A0}">
      <dgm:prSet/>
      <dgm:spPr/>
      <dgm:t>
        <a:bodyPr/>
        <a:lstStyle/>
        <a:p>
          <a:r>
            <a:rPr lang="en-US"/>
            <a:t>In the family the children find their security by being accepted by their parents and in the permanence of the relationships.</a:t>
          </a:r>
        </a:p>
      </dgm:t>
    </dgm:pt>
    <dgm:pt modelId="{31FC59BD-FF5E-4137-BC6C-B6683FE651C9}" type="parTrans" cxnId="{F8730D34-19D2-4FDC-A5CE-6E40EC62E69D}">
      <dgm:prSet/>
      <dgm:spPr/>
      <dgm:t>
        <a:bodyPr/>
        <a:lstStyle/>
        <a:p>
          <a:endParaRPr lang="en-US"/>
        </a:p>
      </dgm:t>
    </dgm:pt>
    <dgm:pt modelId="{93D311F8-DD19-4D11-AAF6-605B5775F983}" type="sibTrans" cxnId="{F8730D34-19D2-4FDC-A5CE-6E40EC62E69D}">
      <dgm:prSet/>
      <dgm:spPr/>
      <dgm:t>
        <a:bodyPr/>
        <a:lstStyle/>
        <a:p>
          <a:endParaRPr lang="en-US"/>
        </a:p>
      </dgm:t>
    </dgm:pt>
    <dgm:pt modelId="{BE9D1BA4-5AE9-4D2E-9D3C-B51595A4E7E2}">
      <dgm:prSet/>
      <dgm:spPr/>
      <dgm:t>
        <a:bodyPr/>
        <a:lstStyle/>
        <a:p>
          <a:r>
            <a:rPr lang="en-US"/>
            <a:t>Because one feels secure or feels at home, he is free to try things out in his or her own way, thus developing his style of working.</a:t>
          </a:r>
        </a:p>
      </dgm:t>
    </dgm:pt>
    <dgm:pt modelId="{E5EF94A2-A8F0-4FB4-B0A4-132CD06EA17F}" type="parTrans" cxnId="{6B12BFA4-6828-4AC1-88F9-FD41D4FA2ADF}">
      <dgm:prSet/>
      <dgm:spPr/>
      <dgm:t>
        <a:bodyPr/>
        <a:lstStyle/>
        <a:p>
          <a:endParaRPr lang="en-US"/>
        </a:p>
      </dgm:t>
    </dgm:pt>
    <dgm:pt modelId="{1D37C100-4C9E-46A7-BA44-1B1728BC10F5}" type="sibTrans" cxnId="{6B12BFA4-6828-4AC1-88F9-FD41D4FA2ADF}">
      <dgm:prSet/>
      <dgm:spPr/>
      <dgm:t>
        <a:bodyPr/>
        <a:lstStyle/>
        <a:p>
          <a:endParaRPr lang="en-US"/>
        </a:p>
      </dgm:t>
    </dgm:pt>
    <dgm:pt modelId="{4DA015C2-1880-42F8-B13A-6B1B79E539A6}">
      <dgm:prSet/>
      <dgm:spPr/>
      <dgm:t>
        <a:bodyPr/>
        <a:lstStyle/>
        <a:p>
          <a:r>
            <a:rPr lang="en-US"/>
            <a:t>The family also develops its own way of doing things e.g. prayers or other organization.</a:t>
          </a:r>
        </a:p>
      </dgm:t>
    </dgm:pt>
    <dgm:pt modelId="{A0BB5540-13D8-4334-9DE3-17B828C13885}" type="parTrans" cxnId="{E0EEC85C-D760-4BD9-8CF5-A86342D0BCE9}">
      <dgm:prSet/>
      <dgm:spPr/>
      <dgm:t>
        <a:bodyPr/>
        <a:lstStyle/>
        <a:p>
          <a:endParaRPr lang="en-US"/>
        </a:p>
      </dgm:t>
    </dgm:pt>
    <dgm:pt modelId="{FC863C2C-4D53-437A-8A13-951322E42FD7}" type="sibTrans" cxnId="{E0EEC85C-D760-4BD9-8CF5-A86342D0BCE9}">
      <dgm:prSet/>
      <dgm:spPr/>
      <dgm:t>
        <a:bodyPr/>
        <a:lstStyle/>
        <a:p>
          <a:endParaRPr lang="en-US"/>
        </a:p>
      </dgm:t>
    </dgm:pt>
    <dgm:pt modelId="{31F8F78D-8BE3-472C-8D6C-E74A0B7627FC}">
      <dgm:prSet/>
      <dgm:spPr/>
      <dgm:t>
        <a:bodyPr/>
        <a:lstStyle/>
        <a:p>
          <a:r>
            <a:rPr lang="en-US"/>
            <a:t>This way of working is called personal style.</a:t>
          </a:r>
        </a:p>
      </dgm:t>
    </dgm:pt>
    <dgm:pt modelId="{04AF17CB-1245-4242-82AA-B8B79961C523}" type="parTrans" cxnId="{A39D56FA-31E9-49C0-B96B-D46F8354BF54}">
      <dgm:prSet/>
      <dgm:spPr/>
      <dgm:t>
        <a:bodyPr/>
        <a:lstStyle/>
        <a:p>
          <a:endParaRPr lang="en-US"/>
        </a:p>
      </dgm:t>
    </dgm:pt>
    <dgm:pt modelId="{CD8D01F3-5C8F-4205-9536-F267095C355B}" type="sibTrans" cxnId="{A39D56FA-31E9-49C0-B96B-D46F8354BF54}">
      <dgm:prSet/>
      <dgm:spPr/>
      <dgm:t>
        <a:bodyPr/>
        <a:lstStyle/>
        <a:p>
          <a:endParaRPr lang="en-US"/>
        </a:p>
      </dgm:t>
    </dgm:pt>
    <dgm:pt modelId="{94C74F62-2045-425A-9CCD-54B886412BCD}">
      <dgm:prSet/>
      <dgm:spPr/>
      <dgm:t>
        <a:bodyPr/>
        <a:lstStyle/>
        <a:p>
          <a:r>
            <a:rPr lang="en-US"/>
            <a:t>Therefore in the family every member has the possibility of growing with personal style instead of being influenced from outside.</a:t>
          </a:r>
        </a:p>
      </dgm:t>
    </dgm:pt>
    <dgm:pt modelId="{9DCE5CC2-392E-4B8B-B1B0-3A32D5513D1A}" type="parTrans" cxnId="{1757268E-32F7-46E5-BE40-3C91F4EC45A0}">
      <dgm:prSet/>
      <dgm:spPr/>
      <dgm:t>
        <a:bodyPr/>
        <a:lstStyle/>
        <a:p>
          <a:endParaRPr lang="en-US"/>
        </a:p>
      </dgm:t>
    </dgm:pt>
    <dgm:pt modelId="{D0F95A4A-A65B-4AD2-AA5C-066699C718C7}" type="sibTrans" cxnId="{1757268E-32F7-46E5-BE40-3C91F4EC45A0}">
      <dgm:prSet/>
      <dgm:spPr/>
      <dgm:t>
        <a:bodyPr/>
        <a:lstStyle/>
        <a:p>
          <a:endParaRPr lang="en-US"/>
        </a:p>
      </dgm:t>
    </dgm:pt>
    <dgm:pt modelId="{00510940-C293-4D84-A49C-619B10398E23}">
      <dgm:prSet/>
      <dgm:spPr/>
      <dgm:t>
        <a:bodyPr/>
        <a:lstStyle/>
        <a:p>
          <a:r>
            <a:rPr lang="en-US"/>
            <a:t>This style, based on the values being practiced, will transfer into standards and values </a:t>
          </a:r>
        </a:p>
      </dgm:t>
    </dgm:pt>
    <dgm:pt modelId="{C3D06AEF-9D31-4B3B-9859-C8DFEC0925DF}" type="parTrans" cxnId="{37A53A82-F2D0-45E6-A32B-4A81F6362C77}">
      <dgm:prSet/>
      <dgm:spPr/>
      <dgm:t>
        <a:bodyPr/>
        <a:lstStyle/>
        <a:p>
          <a:endParaRPr lang="en-US"/>
        </a:p>
      </dgm:t>
    </dgm:pt>
    <dgm:pt modelId="{A06ACE3D-AA4D-4651-8746-B0D5EC1B2DCE}" type="sibTrans" cxnId="{37A53A82-F2D0-45E6-A32B-4A81F6362C77}">
      <dgm:prSet/>
      <dgm:spPr/>
      <dgm:t>
        <a:bodyPr/>
        <a:lstStyle/>
        <a:p>
          <a:endParaRPr lang="en-US"/>
        </a:p>
      </dgm:t>
    </dgm:pt>
    <dgm:pt modelId="{1622483C-CDE9-40BF-9532-7D07A79E6BBA}" type="pres">
      <dgm:prSet presAssocID="{ECEEAD71-7AC4-4C26-A135-BC110D76368F}" presName="vert0" presStyleCnt="0">
        <dgm:presLayoutVars>
          <dgm:dir/>
          <dgm:animOne val="branch"/>
          <dgm:animLvl val="lvl"/>
        </dgm:presLayoutVars>
      </dgm:prSet>
      <dgm:spPr/>
    </dgm:pt>
    <dgm:pt modelId="{4A9F8321-6C26-431B-8549-35000EB4A708}" type="pres">
      <dgm:prSet presAssocID="{20738CEF-8A94-465B-A0CD-03ECA8E199A0}" presName="thickLine" presStyleLbl="alignNode1" presStyleIdx="0" presStyleCnt="6"/>
      <dgm:spPr/>
    </dgm:pt>
    <dgm:pt modelId="{56D1D345-F91C-41B9-A044-7D0BC24F1E9B}" type="pres">
      <dgm:prSet presAssocID="{20738CEF-8A94-465B-A0CD-03ECA8E199A0}" presName="horz1" presStyleCnt="0"/>
      <dgm:spPr/>
    </dgm:pt>
    <dgm:pt modelId="{48852954-1F7C-4164-8184-DA10D416B70F}" type="pres">
      <dgm:prSet presAssocID="{20738CEF-8A94-465B-A0CD-03ECA8E199A0}" presName="tx1" presStyleLbl="revTx" presStyleIdx="0" presStyleCnt="6"/>
      <dgm:spPr/>
    </dgm:pt>
    <dgm:pt modelId="{E56D66E9-AD3A-4663-BEEE-BC648F7680A1}" type="pres">
      <dgm:prSet presAssocID="{20738CEF-8A94-465B-A0CD-03ECA8E199A0}" presName="vert1" presStyleCnt="0"/>
      <dgm:spPr/>
    </dgm:pt>
    <dgm:pt modelId="{07DE015A-43CA-4FCE-82F8-1BFD6BB94A03}" type="pres">
      <dgm:prSet presAssocID="{BE9D1BA4-5AE9-4D2E-9D3C-B51595A4E7E2}" presName="thickLine" presStyleLbl="alignNode1" presStyleIdx="1" presStyleCnt="6"/>
      <dgm:spPr/>
    </dgm:pt>
    <dgm:pt modelId="{69A06F8E-B768-451F-BE86-92C10B7E7CBF}" type="pres">
      <dgm:prSet presAssocID="{BE9D1BA4-5AE9-4D2E-9D3C-B51595A4E7E2}" presName="horz1" presStyleCnt="0"/>
      <dgm:spPr/>
    </dgm:pt>
    <dgm:pt modelId="{635AF6DF-5CCC-456D-9EC8-02AF421331A6}" type="pres">
      <dgm:prSet presAssocID="{BE9D1BA4-5AE9-4D2E-9D3C-B51595A4E7E2}" presName="tx1" presStyleLbl="revTx" presStyleIdx="1" presStyleCnt="6"/>
      <dgm:spPr/>
    </dgm:pt>
    <dgm:pt modelId="{25BA307D-59C3-4245-8303-626BEF3AB954}" type="pres">
      <dgm:prSet presAssocID="{BE9D1BA4-5AE9-4D2E-9D3C-B51595A4E7E2}" presName="vert1" presStyleCnt="0"/>
      <dgm:spPr/>
    </dgm:pt>
    <dgm:pt modelId="{4135B9CC-A9A6-44A2-A8EF-76C2B770B910}" type="pres">
      <dgm:prSet presAssocID="{4DA015C2-1880-42F8-B13A-6B1B79E539A6}" presName="thickLine" presStyleLbl="alignNode1" presStyleIdx="2" presStyleCnt="6"/>
      <dgm:spPr/>
    </dgm:pt>
    <dgm:pt modelId="{925A9A63-5040-4274-ADB9-85649A3BD0C3}" type="pres">
      <dgm:prSet presAssocID="{4DA015C2-1880-42F8-B13A-6B1B79E539A6}" presName="horz1" presStyleCnt="0"/>
      <dgm:spPr/>
    </dgm:pt>
    <dgm:pt modelId="{64678EB8-6650-4196-9A74-5A88A4707535}" type="pres">
      <dgm:prSet presAssocID="{4DA015C2-1880-42F8-B13A-6B1B79E539A6}" presName="tx1" presStyleLbl="revTx" presStyleIdx="2" presStyleCnt="6"/>
      <dgm:spPr/>
    </dgm:pt>
    <dgm:pt modelId="{0E55BE48-F1CC-407F-BFB3-04868186D286}" type="pres">
      <dgm:prSet presAssocID="{4DA015C2-1880-42F8-B13A-6B1B79E539A6}" presName="vert1" presStyleCnt="0"/>
      <dgm:spPr/>
    </dgm:pt>
    <dgm:pt modelId="{6555E222-A2BB-4D31-A43E-D7D44CFEF070}" type="pres">
      <dgm:prSet presAssocID="{31F8F78D-8BE3-472C-8D6C-E74A0B7627FC}" presName="thickLine" presStyleLbl="alignNode1" presStyleIdx="3" presStyleCnt="6"/>
      <dgm:spPr/>
    </dgm:pt>
    <dgm:pt modelId="{A9D6DB69-F22C-4955-A593-755A8F360881}" type="pres">
      <dgm:prSet presAssocID="{31F8F78D-8BE3-472C-8D6C-E74A0B7627FC}" presName="horz1" presStyleCnt="0"/>
      <dgm:spPr/>
    </dgm:pt>
    <dgm:pt modelId="{FDFD8118-DFA6-4503-8CB1-14A0626B91BA}" type="pres">
      <dgm:prSet presAssocID="{31F8F78D-8BE3-472C-8D6C-E74A0B7627FC}" presName="tx1" presStyleLbl="revTx" presStyleIdx="3" presStyleCnt="6"/>
      <dgm:spPr/>
    </dgm:pt>
    <dgm:pt modelId="{4C754B6C-C3E6-40ED-BB87-7B566F52E323}" type="pres">
      <dgm:prSet presAssocID="{31F8F78D-8BE3-472C-8D6C-E74A0B7627FC}" presName="vert1" presStyleCnt="0"/>
      <dgm:spPr/>
    </dgm:pt>
    <dgm:pt modelId="{37790E10-BB75-475C-B26E-402CF95D9161}" type="pres">
      <dgm:prSet presAssocID="{94C74F62-2045-425A-9CCD-54B886412BCD}" presName="thickLine" presStyleLbl="alignNode1" presStyleIdx="4" presStyleCnt="6"/>
      <dgm:spPr/>
    </dgm:pt>
    <dgm:pt modelId="{AE015B14-014C-40E1-ACB4-CA0171B5C0C4}" type="pres">
      <dgm:prSet presAssocID="{94C74F62-2045-425A-9CCD-54B886412BCD}" presName="horz1" presStyleCnt="0"/>
      <dgm:spPr/>
    </dgm:pt>
    <dgm:pt modelId="{C9D97A18-079E-4210-B79F-1FF0E8D50C17}" type="pres">
      <dgm:prSet presAssocID="{94C74F62-2045-425A-9CCD-54B886412BCD}" presName="tx1" presStyleLbl="revTx" presStyleIdx="4" presStyleCnt="6"/>
      <dgm:spPr/>
    </dgm:pt>
    <dgm:pt modelId="{716439B4-6D96-43AD-832F-E0F047A956D6}" type="pres">
      <dgm:prSet presAssocID="{94C74F62-2045-425A-9CCD-54B886412BCD}" presName="vert1" presStyleCnt="0"/>
      <dgm:spPr/>
    </dgm:pt>
    <dgm:pt modelId="{39C2E353-113A-415C-8BC4-611D4D050999}" type="pres">
      <dgm:prSet presAssocID="{00510940-C293-4D84-A49C-619B10398E23}" presName="thickLine" presStyleLbl="alignNode1" presStyleIdx="5" presStyleCnt="6"/>
      <dgm:spPr/>
    </dgm:pt>
    <dgm:pt modelId="{C3E15E91-A092-465A-9CC1-F1882C08DBEE}" type="pres">
      <dgm:prSet presAssocID="{00510940-C293-4D84-A49C-619B10398E23}" presName="horz1" presStyleCnt="0"/>
      <dgm:spPr/>
    </dgm:pt>
    <dgm:pt modelId="{668D6410-B222-4EAC-A8CF-68F14B7C5044}" type="pres">
      <dgm:prSet presAssocID="{00510940-C293-4D84-A49C-619B10398E23}" presName="tx1" presStyleLbl="revTx" presStyleIdx="5" presStyleCnt="6"/>
      <dgm:spPr/>
    </dgm:pt>
    <dgm:pt modelId="{0F94DAB8-A772-4B9F-A111-D5B8D4AD28FF}" type="pres">
      <dgm:prSet presAssocID="{00510940-C293-4D84-A49C-619B10398E23}" presName="vert1" presStyleCnt="0"/>
      <dgm:spPr/>
    </dgm:pt>
  </dgm:ptLst>
  <dgm:cxnLst>
    <dgm:cxn modelId="{30483F1B-2842-4A4B-9BFD-DE9E2BE725C0}" type="presOf" srcId="{4DA015C2-1880-42F8-B13A-6B1B79E539A6}" destId="{64678EB8-6650-4196-9A74-5A88A4707535}" srcOrd="0" destOrd="0" presId="urn:microsoft.com/office/officeart/2008/layout/LinedList"/>
    <dgm:cxn modelId="{56629B33-C5D9-4945-8BC5-21C331D0FF0C}" type="presOf" srcId="{94C74F62-2045-425A-9CCD-54B886412BCD}" destId="{C9D97A18-079E-4210-B79F-1FF0E8D50C17}" srcOrd="0" destOrd="0" presId="urn:microsoft.com/office/officeart/2008/layout/LinedList"/>
    <dgm:cxn modelId="{F8730D34-19D2-4FDC-A5CE-6E40EC62E69D}" srcId="{ECEEAD71-7AC4-4C26-A135-BC110D76368F}" destId="{20738CEF-8A94-465B-A0CD-03ECA8E199A0}" srcOrd="0" destOrd="0" parTransId="{31FC59BD-FF5E-4137-BC6C-B6683FE651C9}" sibTransId="{93D311F8-DD19-4D11-AAF6-605B5775F983}"/>
    <dgm:cxn modelId="{E0EEC85C-D760-4BD9-8CF5-A86342D0BCE9}" srcId="{ECEEAD71-7AC4-4C26-A135-BC110D76368F}" destId="{4DA015C2-1880-42F8-B13A-6B1B79E539A6}" srcOrd="2" destOrd="0" parTransId="{A0BB5540-13D8-4334-9DE3-17B828C13885}" sibTransId="{FC863C2C-4D53-437A-8A13-951322E42FD7}"/>
    <dgm:cxn modelId="{37A53A82-F2D0-45E6-A32B-4A81F6362C77}" srcId="{ECEEAD71-7AC4-4C26-A135-BC110D76368F}" destId="{00510940-C293-4D84-A49C-619B10398E23}" srcOrd="5" destOrd="0" parTransId="{C3D06AEF-9D31-4B3B-9859-C8DFEC0925DF}" sibTransId="{A06ACE3D-AA4D-4651-8746-B0D5EC1B2DCE}"/>
    <dgm:cxn modelId="{1757268E-32F7-46E5-BE40-3C91F4EC45A0}" srcId="{ECEEAD71-7AC4-4C26-A135-BC110D76368F}" destId="{94C74F62-2045-425A-9CCD-54B886412BCD}" srcOrd="4" destOrd="0" parTransId="{9DCE5CC2-392E-4B8B-B1B0-3A32D5513D1A}" sibTransId="{D0F95A4A-A65B-4AD2-AA5C-066699C718C7}"/>
    <dgm:cxn modelId="{A7192D9D-D5BE-47C4-8ACB-F0A5E2BCF2F1}" type="presOf" srcId="{BE9D1BA4-5AE9-4D2E-9D3C-B51595A4E7E2}" destId="{635AF6DF-5CCC-456D-9EC8-02AF421331A6}" srcOrd="0" destOrd="0" presId="urn:microsoft.com/office/officeart/2008/layout/LinedList"/>
    <dgm:cxn modelId="{A5E7439D-7630-408A-B31E-84B3E743A396}" type="presOf" srcId="{31F8F78D-8BE3-472C-8D6C-E74A0B7627FC}" destId="{FDFD8118-DFA6-4503-8CB1-14A0626B91BA}" srcOrd="0" destOrd="0" presId="urn:microsoft.com/office/officeart/2008/layout/LinedList"/>
    <dgm:cxn modelId="{777B719D-1AAF-45D6-8C16-79D8A42F36F7}" type="presOf" srcId="{00510940-C293-4D84-A49C-619B10398E23}" destId="{668D6410-B222-4EAC-A8CF-68F14B7C5044}" srcOrd="0" destOrd="0" presId="urn:microsoft.com/office/officeart/2008/layout/LinedList"/>
    <dgm:cxn modelId="{6B12BFA4-6828-4AC1-88F9-FD41D4FA2ADF}" srcId="{ECEEAD71-7AC4-4C26-A135-BC110D76368F}" destId="{BE9D1BA4-5AE9-4D2E-9D3C-B51595A4E7E2}" srcOrd="1" destOrd="0" parTransId="{E5EF94A2-A8F0-4FB4-B0A4-132CD06EA17F}" sibTransId="{1D37C100-4C9E-46A7-BA44-1B1728BC10F5}"/>
    <dgm:cxn modelId="{B2A62CB5-20B6-4AE4-8107-4A92CCE29E2F}" type="presOf" srcId="{20738CEF-8A94-465B-A0CD-03ECA8E199A0}" destId="{48852954-1F7C-4164-8184-DA10D416B70F}" srcOrd="0" destOrd="0" presId="urn:microsoft.com/office/officeart/2008/layout/LinedList"/>
    <dgm:cxn modelId="{1E866EF8-2C1A-4F33-9BEE-2BD282FD6AFE}" type="presOf" srcId="{ECEEAD71-7AC4-4C26-A135-BC110D76368F}" destId="{1622483C-CDE9-40BF-9532-7D07A79E6BBA}" srcOrd="0" destOrd="0" presId="urn:microsoft.com/office/officeart/2008/layout/LinedList"/>
    <dgm:cxn modelId="{A39D56FA-31E9-49C0-B96B-D46F8354BF54}" srcId="{ECEEAD71-7AC4-4C26-A135-BC110D76368F}" destId="{31F8F78D-8BE3-472C-8D6C-E74A0B7627FC}" srcOrd="3" destOrd="0" parTransId="{04AF17CB-1245-4242-82AA-B8B79961C523}" sibTransId="{CD8D01F3-5C8F-4205-9536-F267095C355B}"/>
    <dgm:cxn modelId="{69333F44-2137-406B-BDF1-44233613F5B6}" type="presParOf" srcId="{1622483C-CDE9-40BF-9532-7D07A79E6BBA}" destId="{4A9F8321-6C26-431B-8549-35000EB4A708}" srcOrd="0" destOrd="0" presId="urn:microsoft.com/office/officeart/2008/layout/LinedList"/>
    <dgm:cxn modelId="{0EF5CBD1-DEA4-49DD-BA93-BF929F35B402}" type="presParOf" srcId="{1622483C-CDE9-40BF-9532-7D07A79E6BBA}" destId="{56D1D345-F91C-41B9-A044-7D0BC24F1E9B}" srcOrd="1" destOrd="0" presId="urn:microsoft.com/office/officeart/2008/layout/LinedList"/>
    <dgm:cxn modelId="{3C7DCC97-8DE2-4D68-AF4A-7564135C378E}" type="presParOf" srcId="{56D1D345-F91C-41B9-A044-7D0BC24F1E9B}" destId="{48852954-1F7C-4164-8184-DA10D416B70F}" srcOrd="0" destOrd="0" presId="urn:microsoft.com/office/officeart/2008/layout/LinedList"/>
    <dgm:cxn modelId="{5F351A5B-9F66-4D3F-B399-A5F515E24190}" type="presParOf" srcId="{56D1D345-F91C-41B9-A044-7D0BC24F1E9B}" destId="{E56D66E9-AD3A-4663-BEEE-BC648F7680A1}" srcOrd="1" destOrd="0" presId="urn:microsoft.com/office/officeart/2008/layout/LinedList"/>
    <dgm:cxn modelId="{6AADD97C-4C55-4C60-B34B-12DB0B3B8899}" type="presParOf" srcId="{1622483C-CDE9-40BF-9532-7D07A79E6BBA}" destId="{07DE015A-43CA-4FCE-82F8-1BFD6BB94A03}" srcOrd="2" destOrd="0" presId="urn:microsoft.com/office/officeart/2008/layout/LinedList"/>
    <dgm:cxn modelId="{5827C183-A52A-4EF9-9F8C-17E4DF3BB20A}" type="presParOf" srcId="{1622483C-CDE9-40BF-9532-7D07A79E6BBA}" destId="{69A06F8E-B768-451F-BE86-92C10B7E7CBF}" srcOrd="3" destOrd="0" presId="urn:microsoft.com/office/officeart/2008/layout/LinedList"/>
    <dgm:cxn modelId="{5461AC9A-A033-41C3-80C7-F7EEE15ECB70}" type="presParOf" srcId="{69A06F8E-B768-451F-BE86-92C10B7E7CBF}" destId="{635AF6DF-5CCC-456D-9EC8-02AF421331A6}" srcOrd="0" destOrd="0" presId="urn:microsoft.com/office/officeart/2008/layout/LinedList"/>
    <dgm:cxn modelId="{89F098EC-F603-439F-AF6F-E0EEB558F778}" type="presParOf" srcId="{69A06F8E-B768-451F-BE86-92C10B7E7CBF}" destId="{25BA307D-59C3-4245-8303-626BEF3AB954}" srcOrd="1" destOrd="0" presId="urn:microsoft.com/office/officeart/2008/layout/LinedList"/>
    <dgm:cxn modelId="{DC944A51-9B4B-494B-946F-8D2A3F60C6C6}" type="presParOf" srcId="{1622483C-CDE9-40BF-9532-7D07A79E6BBA}" destId="{4135B9CC-A9A6-44A2-A8EF-76C2B770B910}" srcOrd="4" destOrd="0" presId="urn:microsoft.com/office/officeart/2008/layout/LinedList"/>
    <dgm:cxn modelId="{97259803-598A-4AAC-BBC2-337FEE990E5C}" type="presParOf" srcId="{1622483C-CDE9-40BF-9532-7D07A79E6BBA}" destId="{925A9A63-5040-4274-ADB9-85649A3BD0C3}" srcOrd="5" destOrd="0" presId="urn:microsoft.com/office/officeart/2008/layout/LinedList"/>
    <dgm:cxn modelId="{34862D9B-A4DF-4F21-BC78-6F9FF782247E}" type="presParOf" srcId="{925A9A63-5040-4274-ADB9-85649A3BD0C3}" destId="{64678EB8-6650-4196-9A74-5A88A4707535}" srcOrd="0" destOrd="0" presId="urn:microsoft.com/office/officeart/2008/layout/LinedList"/>
    <dgm:cxn modelId="{64941DFB-C796-4DEF-9C38-E4EED5CD2443}" type="presParOf" srcId="{925A9A63-5040-4274-ADB9-85649A3BD0C3}" destId="{0E55BE48-F1CC-407F-BFB3-04868186D286}" srcOrd="1" destOrd="0" presId="urn:microsoft.com/office/officeart/2008/layout/LinedList"/>
    <dgm:cxn modelId="{CA9A8A22-B78E-4455-9E11-C18E13134540}" type="presParOf" srcId="{1622483C-CDE9-40BF-9532-7D07A79E6BBA}" destId="{6555E222-A2BB-4D31-A43E-D7D44CFEF070}" srcOrd="6" destOrd="0" presId="urn:microsoft.com/office/officeart/2008/layout/LinedList"/>
    <dgm:cxn modelId="{049BE4A6-DA8D-430F-9AE3-AEE4B01358E8}" type="presParOf" srcId="{1622483C-CDE9-40BF-9532-7D07A79E6BBA}" destId="{A9D6DB69-F22C-4955-A593-755A8F360881}" srcOrd="7" destOrd="0" presId="urn:microsoft.com/office/officeart/2008/layout/LinedList"/>
    <dgm:cxn modelId="{AF103DEA-E8C6-44D0-B67A-6A65AC40D15B}" type="presParOf" srcId="{A9D6DB69-F22C-4955-A593-755A8F360881}" destId="{FDFD8118-DFA6-4503-8CB1-14A0626B91BA}" srcOrd="0" destOrd="0" presId="urn:microsoft.com/office/officeart/2008/layout/LinedList"/>
    <dgm:cxn modelId="{D111496B-AC35-4CD1-8230-FDBA61ACBB4E}" type="presParOf" srcId="{A9D6DB69-F22C-4955-A593-755A8F360881}" destId="{4C754B6C-C3E6-40ED-BB87-7B566F52E323}" srcOrd="1" destOrd="0" presId="urn:microsoft.com/office/officeart/2008/layout/LinedList"/>
    <dgm:cxn modelId="{31892FA3-2D13-498F-BCF0-FFD57119B21E}" type="presParOf" srcId="{1622483C-CDE9-40BF-9532-7D07A79E6BBA}" destId="{37790E10-BB75-475C-B26E-402CF95D9161}" srcOrd="8" destOrd="0" presId="urn:microsoft.com/office/officeart/2008/layout/LinedList"/>
    <dgm:cxn modelId="{A090C0A3-0551-4699-8BE5-CE487D80DF57}" type="presParOf" srcId="{1622483C-CDE9-40BF-9532-7D07A79E6BBA}" destId="{AE015B14-014C-40E1-ACB4-CA0171B5C0C4}" srcOrd="9" destOrd="0" presId="urn:microsoft.com/office/officeart/2008/layout/LinedList"/>
    <dgm:cxn modelId="{A185EC22-9097-4D49-9C0E-7A0943BF5225}" type="presParOf" srcId="{AE015B14-014C-40E1-ACB4-CA0171B5C0C4}" destId="{C9D97A18-079E-4210-B79F-1FF0E8D50C17}" srcOrd="0" destOrd="0" presId="urn:microsoft.com/office/officeart/2008/layout/LinedList"/>
    <dgm:cxn modelId="{B52DB139-910A-4A0D-B438-9D13A59079B0}" type="presParOf" srcId="{AE015B14-014C-40E1-ACB4-CA0171B5C0C4}" destId="{716439B4-6D96-43AD-832F-E0F047A956D6}" srcOrd="1" destOrd="0" presId="urn:microsoft.com/office/officeart/2008/layout/LinedList"/>
    <dgm:cxn modelId="{34D6EB75-8E20-4C8A-A1B5-C1270D51FDD8}" type="presParOf" srcId="{1622483C-CDE9-40BF-9532-7D07A79E6BBA}" destId="{39C2E353-113A-415C-8BC4-611D4D050999}" srcOrd="10" destOrd="0" presId="urn:microsoft.com/office/officeart/2008/layout/LinedList"/>
    <dgm:cxn modelId="{77E95F14-79CB-4F82-91A1-B4D2182D4A50}" type="presParOf" srcId="{1622483C-CDE9-40BF-9532-7D07A79E6BBA}" destId="{C3E15E91-A092-465A-9CC1-F1882C08DBEE}" srcOrd="11" destOrd="0" presId="urn:microsoft.com/office/officeart/2008/layout/LinedList"/>
    <dgm:cxn modelId="{BF5B5986-84F2-48F5-958F-A5D60BECD42D}" type="presParOf" srcId="{C3E15E91-A092-465A-9CC1-F1882C08DBEE}" destId="{668D6410-B222-4EAC-A8CF-68F14B7C5044}" srcOrd="0" destOrd="0" presId="urn:microsoft.com/office/officeart/2008/layout/LinedList"/>
    <dgm:cxn modelId="{FD66A6B0-2D28-4085-8A20-EF71084913CF}" type="presParOf" srcId="{C3E15E91-A092-465A-9CC1-F1882C08DBEE}" destId="{0F94DAB8-A772-4B9F-A111-D5B8D4AD28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313B6E-A5BC-4842-B0CB-68043CC0F8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B4D722-1C88-4594-A6C9-71709D9A79B9}">
      <dgm:prSet/>
      <dgm:spPr/>
      <dgm:t>
        <a:bodyPr/>
        <a:lstStyle/>
        <a:p>
          <a:r>
            <a:rPr lang="en-US"/>
            <a:t>- The family is responsible for the education of the inner core of the person, i.e. teaches one to be human.</a:t>
          </a:r>
        </a:p>
      </dgm:t>
    </dgm:pt>
    <dgm:pt modelId="{5A9553FB-9DBC-4482-9C70-F5D1E9593EC6}" type="parTrans" cxnId="{DCFF4599-1BB4-49A5-BE16-4E49284C51F5}">
      <dgm:prSet/>
      <dgm:spPr/>
      <dgm:t>
        <a:bodyPr/>
        <a:lstStyle/>
        <a:p>
          <a:endParaRPr lang="en-US"/>
        </a:p>
      </dgm:t>
    </dgm:pt>
    <dgm:pt modelId="{BACD3E21-1967-4270-AA06-6AB39EB65655}" type="sibTrans" cxnId="{DCFF4599-1BB4-49A5-BE16-4E49284C51F5}">
      <dgm:prSet/>
      <dgm:spPr/>
      <dgm:t>
        <a:bodyPr/>
        <a:lstStyle/>
        <a:p>
          <a:endParaRPr lang="en-US"/>
        </a:p>
      </dgm:t>
    </dgm:pt>
    <dgm:pt modelId="{286A26E5-F93F-41F2-B954-22654807BD37}">
      <dgm:prSet/>
      <dgm:spPr/>
      <dgm:t>
        <a:bodyPr/>
        <a:lstStyle/>
        <a:p>
          <a:r>
            <a:rPr lang="en-US"/>
            <a:t>- This development goes through three stages of self – knowledge that leads to self – discipline i.e. one is able to chat his way to follow by setting his own goals, and lastly self – surrender i.e. able to serve other people.</a:t>
          </a:r>
        </a:p>
      </dgm:t>
    </dgm:pt>
    <dgm:pt modelId="{353F2BFE-784B-4C25-BA50-6826386AF840}" type="parTrans" cxnId="{21453FA1-450A-4BB5-BB4F-306CBB8084D8}">
      <dgm:prSet/>
      <dgm:spPr/>
      <dgm:t>
        <a:bodyPr/>
        <a:lstStyle/>
        <a:p>
          <a:endParaRPr lang="en-US"/>
        </a:p>
      </dgm:t>
    </dgm:pt>
    <dgm:pt modelId="{723206F3-1007-4ABB-BCBE-7F5AF2AE0613}" type="sibTrans" cxnId="{21453FA1-450A-4BB5-BB4F-306CBB8084D8}">
      <dgm:prSet/>
      <dgm:spPr/>
      <dgm:t>
        <a:bodyPr/>
        <a:lstStyle/>
        <a:p>
          <a:endParaRPr lang="en-US"/>
        </a:p>
      </dgm:t>
    </dgm:pt>
    <dgm:pt modelId="{568A153F-5CE8-4C56-A55C-CC144BA4DFE2}">
      <dgm:prSet/>
      <dgm:spPr/>
      <dgm:t>
        <a:bodyPr/>
        <a:lstStyle/>
        <a:p>
          <a:r>
            <a:rPr lang="en-US"/>
            <a:t>- This overall growth is achieved through education in human virtues.</a:t>
          </a:r>
        </a:p>
      </dgm:t>
    </dgm:pt>
    <dgm:pt modelId="{A9296B7B-E701-413A-A834-E36DB8DF84AF}" type="parTrans" cxnId="{9ACC460A-971F-4D6E-96F6-B4A921799D92}">
      <dgm:prSet/>
      <dgm:spPr/>
      <dgm:t>
        <a:bodyPr/>
        <a:lstStyle/>
        <a:p>
          <a:endParaRPr lang="en-US"/>
        </a:p>
      </dgm:t>
    </dgm:pt>
    <dgm:pt modelId="{9ED7C17C-F860-46AD-853D-72D9F48382E9}" type="sibTrans" cxnId="{9ACC460A-971F-4D6E-96F6-B4A921799D92}">
      <dgm:prSet/>
      <dgm:spPr/>
      <dgm:t>
        <a:bodyPr/>
        <a:lstStyle/>
        <a:p>
          <a:endParaRPr lang="en-US"/>
        </a:p>
      </dgm:t>
    </dgm:pt>
    <dgm:pt modelId="{DE21419A-FE42-4978-8852-6E6C99B2A58C}" type="pres">
      <dgm:prSet presAssocID="{AA313B6E-A5BC-4842-B0CB-68043CC0F8B0}" presName="linear" presStyleCnt="0">
        <dgm:presLayoutVars>
          <dgm:animLvl val="lvl"/>
          <dgm:resizeHandles val="exact"/>
        </dgm:presLayoutVars>
      </dgm:prSet>
      <dgm:spPr/>
    </dgm:pt>
    <dgm:pt modelId="{39E74784-0BCF-463C-8ACE-98B3CA2E4421}" type="pres">
      <dgm:prSet presAssocID="{DEB4D722-1C88-4594-A6C9-71709D9A79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D7D759-5E76-4FA8-876B-B99EC3BAA7AC}" type="pres">
      <dgm:prSet presAssocID="{BACD3E21-1967-4270-AA06-6AB39EB65655}" presName="spacer" presStyleCnt="0"/>
      <dgm:spPr/>
    </dgm:pt>
    <dgm:pt modelId="{24218C20-9206-4945-8FE3-43AF54B46D5B}" type="pres">
      <dgm:prSet presAssocID="{286A26E5-F93F-41F2-B954-22654807BD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867090-0F76-4E7A-80DE-ECD4BB727417}" type="pres">
      <dgm:prSet presAssocID="{723206F3-1007-4ABB-BCBE-7F5AF2AE0613}" presName="spacer" presStyleCnt="0"/>
      <dgm:spPr/>
    </dgm:pt>
    <dgm:pt modelId="{11FFA83A-A27D-409B-A0EA-95834C1E4172}" type="pres">
      <dgm:prSet presAssocID="{568A153F-5CE8-4C56-A55C-CC144BA4DF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ACC460A-971F-4D6E-96F6-B4A921799D92}" srcId="{AA313B6E-A5BC-4842-B0CB-68043CC0F8B0}" destId="{568A153F-5CE8-4C56-A55C-CC144BA4DFE2}" srcOrd="2" destOrd="0" parTransId="{A9296B7B-E701-413A-A834-E36DB8DF84AF}" sibTransId="{9ED7C17C-F860-46AD-853D-72D9F48382E9}"/>
    <dgm:cxn modelId="{418F7A18-051C-491B-B5DD-FCFD56F0A1C6}" type="presOf" srcId="{DEB4D722-1C88-4594-A6C9-71709D9A79B9}" destId="{39E74784-0BCF-463C-8ACE-98B3CA2E4421}" srcOrd="0" destOrd="0" presId="urn:microsoft.com/office/officeart/2005/8/layout/vList2"/>
    <dgm:cxn modelId="{708F1C2A-EB85-45D1-BD5C-8E16B5855D9B}" type="presOf" srcId="{568A153F-5CE8-4C56-A55C-CC144BA4DFE2}" destId="{11FFA83A-A27D-409B-A0EA-95834C1E4172}" srcOrd="0" destOrd="0" presId="urn:microsoft.com/office/officeart/2005/8/layout/vList2"/>
    <dgm:cxn modelId="{DCFF4599-1BB4-49A5-BE16-4E49284C51F5}" srcId="{AA313B6E-A5BC-4842-B0CB-68043CC0F8B0}" destId="{DEB4D722-1C88-4594-A6C9-71709D9A79B9}" srcOrd="0" destOrd="0" parTransId="{5A9553FB-9DBC-4482-9C70-F5D1E9593EC6}" sibTransId="{BACD3E21-1967-4270-AA06-6AB39EB65655}"/>
    <dgm:cxn modelId="{21453FA1-450A-4BB5-BB4F-306CBB8084D8}" srcId="{AA313B6E-A5BC-4842-B0CB-68043CC0F8B0}" destId="{286A26E5-F93F-41F2-B954-22654807BD37}" srcOrd="1" destOrd="0" parTransId="{353F2BFE-784B-4C25-BA50-6826386AF840}" sibTransId="{723206F3-1007-4ABB-BCBE-7F5AF2AE0613}"/>
    <dgm:cxn modelId="{CF4989FA-988D-4670-B67C-42C3D419A0FA}" type="presOf" srcId="{286A26E5-F93F-41F2-B954-22654807BD37}" destId="{24218C20-9206-4945-8FE3-43AF54B46D5B}" srcOrd="0" destOrd="0" presId="urn:microsoft.com/office/officeart/2005/8/layout/vList2"/>
    <dgm:cxn modelId="{48990DFF-E438-4137-8C46-846D94B4CC80}" type="presOf" srcId="{AA313B6E-A5BC-4842-B0CB-68043CC0F8B0}" destId="{DE21419A-FE42-4978-8852-6E6C99B2A58C}" srcOrd="0" destOrd="0" presId="urn:microsoft.com/office/officeart/2005/8/layout/vList2"/>
    <dgm:cxn modelId="{11458C84-4E20-411C-8178-60AF6B239A54}" type="presParOf" srcId="{DE21419A-FE42-4978-8852-6E6C99B2A58C}" destId="{39E74784-0BCF-463C-8ACE-98B3CA2E4421}" srcOrd="0" destOrd="0" presId="urn:microsoft.com/office/officeart/2005/8/layout/vList2"/>
    <dgm:cxn modelId="{6167290C-9997-43BB-9A4F-80FFC909E503}" type="presParOf" srcId="{DE21419A-FE42-4978-8852-6E6C99B2A58C}" destId="{36D7D759-5E76-4FA8-876B-B99EC3BAA7AC}" srcOrd="1" destOrd="0" presId="urn:microsoft.com/office/officeart/2005/8/layout/vList2"/>
    <dgm:cxn modelId="{1CB9BA33-EC58-4FB0-AE5C-EFC3E4314B02}" type="presParOf" srcId="{DE21419A-FE42-4978-8852-6E6C99B2A58C}" destId="{24218C20-9206-4945-8FE3-43AF54B46D5B}" srcOrd="2" destOrd="0" presId="urn:microsoft.com/office/officeart/2005/8/layout/vList2"/>
    <dgm:cxn modelId="{50001624-BB07-4F46-B749-52E4AF2B3192}" type="presParOf" srcId="{DE21419A-FE42-4978-8852-6E6C99B2A58C}" destId="{17867090-0F76-4E7A-80DE-ECD4BB727417}" srcOrd="3" destOrd="0" presId="urn:microsoft.com/office/officeart/2005/8/layout/vList2"/>
    <dgm:cxn modelId="{FBDFDE3D-300F-42E4-9C79-23BA2FC08AC2}" type="presParOf" srcId="{DE21419A-FE42-4978-8852-6E6C99B2A58C}" destId="{11FFA83A-A27D-409B-A0EA-95834C1E41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1F03CD-6B08-446D-89B5-C72233B1A77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2976D9A-B631-4F5A-9F11-176541FB637F}">
      <dgm:prSet/>
      <dgm:spPr/>
      <dgm:t>
        <a:bodyPr/>
        <a:lstStyle/>
        <a:p>
          <a:r>
            <a:rPr lang="en-US"/>
            <a:t>- The unity of the family is not the result of parents forcing their children to do certain things. The unity of family consists in all members sharing and respecting a series of correct and true criteria that they have agreed on as a family</a:t>
          </a:r>
        </a:p>
      </dgm:t>
    </dgm:pt>
    <dgm:pt modelId="{E48456A6-B6C7-4397-A05C-4748EEEBFD0C}" type="parTrans" cxnId="{3BBAC24E-1C35-47F4-94C7-27BEEA32DE26}">
      <dgm:prSet/>
      <dgm:spPr/>
      <dgm:t>
        <a:bodyPr/>
        <a:lstStyle/>
        <a:p>
          <a:endParaRPr lang="en-US"/>
        </a:p>
      </dgm:t>
    </dgm:pt>
    <dgm:pt modelId="{89FCB4E2-CE98-4E90-B6D5-6937EFCDDA63}" type="sibTrans" cxnId="{3BBAC24E-1C35-47F4-94C7-27BEEA32DE26}">
      <dgm:prSet/>
      <dgm:spPr/>
      <dgm:t>
        <a:bodyPr/>
        <a:lstStyle/>
        <a:p>
          <a:endParaRPr lang="en-US"/>
        </a:p>
      </dgm:t>
    </dgm:pt>
    <dgm:pt modelId="{E501FB52-6D66-4A6A-97F0-AC928B1B11F8}">
      <dgm:prSet/>
      <dgm:spPr/>
      <dgm:t>
        <a:bodyPr/>
        <a:lstStyle/>
        <a:p>
          <a:r>
            <a:rPr lang="en-US"/>
            <a:t>- If there is agreement about the criteria and about what they mean, each member can behave in whatever way he likes with personal style and initiative but respecting them and others.</a:t>
          </a:r>
        </a:p>
      </dgm:t>
    </dgm:pt>
    <dgm:pt modelId="{33D92589-1617-493A-A947-6F62D8329F6D}" type="parTrans" cxnId="{E0CA3D67-1489-4BCC-BC06-6C848316EA6A}">
      <dgm:prSet/>
      <dgm:spPr/>
      <dgm:t>
        <a:bodyPr/>
        <a:lstStyle/>
        <a:p>
          <a:endParaRPr lang="en-US"/>
        </a:p>
      </dgm:t>
    </dgm:pt>
    <dgm:pt modelId="{217C8FC8-88ED-4091-8E9C-867D118BC2FA}" type="sibTrans" cxnId="{E0CA3D67-1489-4BCC-BC06-6C848316EA6A}">
      <dgm:prSet/>
      <dgm:spPr/>
      <dgm:t>
        <a:bodyPr/>
        <a:lstStyle/>
        <a:p>
          <a:endParaRPr lang="en-US"/>
        </a:p>
      </dgm:t>
    </dgm:pt>
    <dgm:pt modelId="{9BB62A32-2AEA-407C-A88C-45C435A9A00C}" type="pres">
      <dgm:prSet presAssocID="{121F03CD-6B08-446D-89B5-C72233B1A776}" presName="vert0" presStyleCnt="0">
        <dgm:presLayoutVars>
          <dgm:dir/>
          <dgm:animOne val="branch"/>
          <dgm:animLvl val="lvl"/>
        </dgm:presLayoutVars>
      </dgm:prSet>
      <dgm:spPr/>
    </dgm:pt>
    <dgm:pt modelId="{D3172F26-CF38-41DC-A227-91C5C07B1716}" type="pres">
      <dgm:prSet presAssocID="{82976D9A-B631-4F5A-9F11-176541FB637F}" presName="thickLine" presStyleLbl="alignNode1" presStyleIdx="0" presStyleCnt="2"/>
      <dgm:spPr/>
    </dgm:pt>
    <dgm:pt modelId="{9E940AFD-CC46-44BA-BEBC-0A61642A09F8}" type="pres">
      <dgm:prSet presAssocID="{82976D9A-B631-4F5A-9F11-176541FB637F}" presName="horz1" presStyleCnt="0"/>
      <dgm:spPr/>
    </dgm:pt>
    <dgm:pt modelId="{BB836C80-504D-4B84-A130-8A5C725186C2}" type="pres">
      <dgm:prSet presAssocID="{82976D9A-B631-4F5A-9F11-176541FB637F}" presName="tx1" presStyleLbl="revTx" presStyleIdx="0" presStyleCnt="2"/>
      <dgm:spPr/>
    </dgm:pt>
    <dgm:pt modelId="{88600806-E465-4490-828B-18D3CD3EA3B5}" type="pres">
      <dgm:prSet presAssocID="{82976D9A-B631-4F5A-9F11-176541FB637F}" presName="vert1" presStyleCnt="0"/>
      <dgm:spPr/>
    </dgm:pt>
    <dgm:pt modelId="{9A511E97-8481-480A-A619-FCD950C904E5}" type="pres">
      <dgm:prSet presAssocID="{E501FB52-6D66-4A6A-97F0-AC928B1B11F8}" presName="thickLine" presStyleLbl="alignNode1" presStyleIdx="1" presStyleCnt="2"/>
      <dgm:spPr/>
    </dgm:pt>
    <dgm:pt modelId="{40AF3C62-13FA-452C-98AE-07E49004FDF5}" type="pres">
      <dgm:prSet presAssocID="{E501FB52-6D66-4A6A-97F0-AC928B1B11F8}" presName="horz1" presStyleCnt="0"/>
      <dgm:spPr/>
    </dgm:pt>
    <dgm:pt modelId="{E003689A-4FE9-4097-ADE3-95F55393417B}" type="pres">
      <dgm:prSet presAssocID="{E501FB52-6D66-4A6A-97F0-AC928B1B11F8}" presName="tx1" presStyleLbl="revTx" presStyleIdx="1" presStyleCnt="2"/>
      <dgm:spPr/>
    </dgm:pt>
    <dgm:pt modelId="{3733A266-B7B0-458E-AD14-7485D7743E3A}" type="pres">
      <dgm:prSet presAssocID="{E501FB52-6D66-4A6A-97F0-AC928B1B11F8}" presName="vert1" presStyleCnt="0"/>
      <dgm:spPr/>
    </dgm:pt>
  </dgm:ptLst>
  <dgm:cxnLst>
    <dgm:cxn modelId="{E0CA3D67-1489-4BCC-BC06-6C848316EA6A}" srcId="{121F03CD-6B08-446D-89B5-C72233B1A776}" destId="{E501FB52-6D66-4A6A-97F0-AC928B1B11F8}" srcOrd="1" destOrd="0" parTransId="{33D92589-1617-493A-A947-6F62D8329F6D}" sibTransId="{217C8FC8-88ED-4091-8E9C-867D118BC2FA}"/>
    <dgm:cxn modelId="{3BBAC24E-1C35-47F4-94C7-27BEEA32DE26}" srcId="{121F03CD-6B08-446D-89B5-C72233B1A776}" destId="{82976D9A-B631-4F5A-9F11-176541FB637F}" srcOrd="0" destOrd="0" parTransId="{E48456A6-B6C7-4397-A05C-4748EEEBFD0C}" sibTransId="{89FCB4E2-CE98-4E90-B6D5-6937EFCDDA63}"/>
    <dgm:cxn modelId="{60E6807C-39BC-4628-9D2F-5402C24837CF}" type="presOf" srcId="{121F03CD-6B08-446D-89B5-C72233B1A776}" destId="{9BB62A32-2AEA-407C-A88C-45C435A9A00C}" srcOrd="0" destOrd="0" presId="urn:microsoft.com/office/officeart/2008/layout/LinedList"/>
    <dgm:cxn modelId="{1E124490-C2B2-4AC3-B4BB-976037351A19}" type="presOf" srcId="{E501FB52-6D66-4A6A-97F0-AC928B1B11F8}" destId="{E003689A-4FE9-4097-ADE3-95F55393417B}" srcOrd="0" destOrd="0" presId="urn:microsoft.com/office/officeart/2008/layout/LinedList"/>
    <dgm:cxn modelId="{77AEC7EF-BACE-4F85-B7DF-93CF4F388774}" type="presOf" srcId="{82976D9A-B631-4F5A-9F11-176541FB637F}" destId="{BB836C80-504D-4B84-A130-8A5C725186C2}" srcOrd="0" destOrd="0" presId="urn:microsoft.com/office/officeart/2008/layout/LinedList"/>
    <dgm:cxn modelId="{7E9AA4C6-44A1-48A5-8511-FF37AC1C0023}" type="presParOf" srcId="{9BB62A32-2AEA-407C-A88C-45C435A9A00C}" destId="{D3172F26-CF38-41DC-A227-91C5C07B1716}" srcOrd="0" destOrd="0" presId="urn:microsoft.com/office/officeart/2008/layout/LinedList"/>
    <dgm:cxn modelId="{3D212D42-5C9A-4567-9A8B-BCC4615C6037}" type="presParOf" srcId="{9BB62A32-2AEA-407C-A88C-45C435A9A00C}" destId="{9E940AFD-CC46-44BA-BEBC-0A61642A09F8}" srcOrd="1" destOrd="0" presId="urn:microsoft.com/office/officeart/2008/layout/LinedList"/>
    <dgm:cxn modelId="{B038B2AE-8209-47C3-A573-C10C13FD867A}" type="presParOf" srcId="{9E940AFD-CC46-44BA-BEBC-0A61642A09F8}" destId="{BB836C80-504D-4B84-A130-8A5C725186C2}" srcOrd="0" destOrd="0" presId="urn:microsoft.com/office/officeart/2008/layout/LinedList"/>
    <dgm:cxn modelId="{43421C75-A984-4506-BAF6-34F3F81031B4}" type="presParOf" srcId="{9E940AFD-CC46-44BA-BEBC-0A61642A09F8}" destId="{88600806-E465-4490-828B-18D3CD3EA3B5}" srcOrd="1" destOrd="0" presId="urn:microsoft.com/office/officeart/2008/layout/LinedList"/>
    <dgm:cxn modelId="{B6D76D65-984A-4ECE-927E-F7F37DDBFCD9}" type="presParOf" srcId="{9BB62A32-2AEA-407C-A88C-45C435A9A00C}" destId="{9A511E97-8481-480A-A619-FCD950C904E5}" srcOrd="2" destOrd="0" presId="urn:microsoft.com/office/officeart/2008/layout/LinedList"/>
    <dgm:cxn modelId="{0D43AFE3-768B-46AD-B4DD-B6E269952EBA}" type="presParOf" srcId="{9BB62A32-2AEA-407C-A88C-45C435A9A00C}" destId="{40AF3C62-13FA-452C-98AE-07E49004FDF5}" srcOrd="3" destOrd="0" presId="urn:microsoft.com/office/officeart/2008/layout/LinedList"/>
    <dgm:cxn modelId="{A8988B46-2A22-4D29-957D-CEF81B859972}" type="presParOf" srcId="{40AF3C62-13FA-452C-98AE-07E49004FDF5}" destId="{E003689A-4FE9-4097-ADE3-95F55393417B}" srcOrd="0" destOrd="0" presId="urn:microsoft.com/office/officeart/2008/layout/LinedList"/>
    <dgm:cxn modelId="{4E8554F4-94C7-4C98-BD22-EABFA0445E64}" type="presParOf" srcId="{40AF3C62-13FA-452C-98AE-07E49004FDF5}" destId="{3733A266-B7B0-458E-AD14-7485D7743E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DF02F-3776-4E9E-AB7E-565645F546CA}">
      <dsp:nvSpPr>
        <dsp:cNvPr id="0" name=""/>
        <dsp:cNvSpPr/>
      </dsp:nvSpPr>
      <dsp:spPr>
        <a:xfrm>
          <a:off x="0" y="0"/>
          <a:ext cx="658648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03B1E-2A5F-4203-81F4-68E762103135}">
      <dsp:nvSpPr>
        <dsp:cNvPr id="0" name=""/>
        <dsp:cNvSpPr/>
      </dsp:nvSpPr>
      <dsp:spPr>
        <a:xfrm>
          <a:off x="0" y="0"/>
          <a:ext cx="6586489" cy="189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The members of the family live in the same place, sharing space, food utensils and also values, etc.</a:t>
          </a:r>
        </a:p>
      </dsp:txBody>
      <dsp:txXfrm>
        <a:off x="0" y="0"/>
        <a:ext cx="6586489" cy="1892709"/>
      </dsp:txXfrm>
    </dsp:sp>
    <dsp:sp modelId="{AFB251C9-551A-4A3B-AEFE-734E20C4098C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F9F13-FDFE-452A-8F47-F1A31585B4D4}">
      <dsp:nvSpPr>
        <dsp:cNvPr id="0" name=""/>
        <dsp:cNvSpPr/>
      </dsp:nvSpPr>
      <dsp:spPr>
        <a:xfrm>
          <a:off x="0" y="1892709"/>
          <a:ext cx="6586489" cy="189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Members do not perform specific functions and for that reason, one has to think of each person more for what he is rather than what he does </a:t>
          </a:r>
        </a:p>
      </dsp:txBody>
      <dsp:txXfrm>
        <a:off x="0" y="1892709"/>
        <a:ext cx="6586489" cy="1892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DF02F-3776-4E9E-AB7E-565645F546CA}">
      <dsp:nvSpPr>
        <dsp:cNvPr id="0" name=""/>
        <dsp:cNvSpPr/>
      </dsp:nvSpPr>
      <dsp:spPr>
        <a:xfrm>
          <a:off x="0" y="0"/>
          <a:ext cx="658648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03B1E-2A5F-4203-81F4-68E762103135}">
      <dsp:nvSpPr>
        <dsp:cNvPr id="0" name=""/>
        <dsp:cNvSpPr/>
      </dsp:nvSpPr>
      <dsp:spPr>
        <a:xfrm>
          <a:off x="0" y="0"/>
          <a:ext cx="6586489" cy="189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kern="1200" dirty="0"/>
            <a:t>In the family, no one chooses his children and no child chooses parents or brothers or sisters. One is accepted wholly, unreservedly, as a person without reference to anything else.</a:t>
          </a:r>
          <a:r>
            <a:rPr lang="en-US" sz="2600" kern="1200" dirty="0"/>
            <a:t>.</a:t>
          </a:r>
        </a:p>
      </dsp:txBody>
      <dsp:txXfrm>
        <a:off x="0" y="0"/>
        <a:ext cx="6586489" cy="1892709"/>
      </dsp:txXfrm>
    </dsp:sp>
    <dsp:sp modelId="{AFB251C9-551A-4A3B-AEFE-734E20C4098C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F9F13-FDFE-452A-8F47-F1A31585B4D4}">
      <dsp:nvSpPr>
        <dsp:cNvPr id="0" name=""/>
        <dsp:cNvSpPr/>
      </dsp:nvSpPr>
      <dsp:spPr>
        <a:xfrm>
          <a:off x="0" y="1892709"/>
          <a:ext cx="6586489" cy="189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kern="1200" dirty="0"/>
            <a:t>- Therefore in the family one has the assurance of being accepted and loved for what he/she is as a unique individual </a:t>
          </a:r>
          <a:endParaRPr lang="en-US" sz="2600" kern="1200" dirty="0"/>
        </a:p>
      </dsp:txBody>
      <dsp:txXfrm>
        <a:off x="0" y="1892709"/>
        <a:ext cx="6586489" cy="18927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1A18A-0EE9-4BC9-8EB8-3604920704E8}">
      <dsp:nvSpPr>
        <dsp:cNvPr id="0" name=""/>
        <dsp:cNvSpPr/>
      </dsp:nvSpPr>
      <dsp:spPr>
        <a:xfrm>
          <a:off x="804" y="847751"/>
          <a:ext cx="2822091" cy="179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56BC3-4BD2-4A96-AF34-FAE104971090}">
      <dsp:nvSpPr>
        <dsp:cNvPr id="0" name=""/>
        <dsp:cNvSpPr/>
      </dsp:nvSpPr>
      <dsp:spPr>
        <a:xfrm>
          <a:off x="314369" y="1145639"/>
          <a:ext cx="2822091" cy="179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-The acceptance of one member of the family by another is permanent. This is so because what one accepts in others is not transitory.</a:t>
          </a:r>
        </a:p>
      </dsp:txBody>
      <dsp:txXfrm>
        <a:off x="366856" y="1198126"/>
        <a:ext cx="2717117" cy="1687054"/>
      </dsp:txXfrm>
    </dsp:sp>
    <dsp:sp modelId="{7D780702-552C-4503-BA3E-87138D5BBD29}">
      <dsp:nvSpPr>
        <dsp:cNvPr id="0" name=""/>
        <dsp:cNvSpPr/>
      </dsp:nvSpPr>
      <dsp:spPr>
        <a:xfrm>
          <a:off x="3450027" y="847751"/>
          <a:ext cx="2822091" cy="179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DC3160-03F2-45FE-AE96-FB0444E18EE6}">
      <dsp:nvSpPr>
        <dsp:cNvPr id="0" name=""/>
        <dsp:cNvSpPr/>
      </dsp:nvSpPr>
      <dsp:spPr>
        <a:xfrm>
          <a:off x="3763593" y="1145639"/>
          <a:ext cx="2822091" cy="179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This unconditional acceptance provides the sense of security a person needs for developing and improving </a:t>
          </a:r>
        </a:p>
      </dsp:txBody>
      <dsp:txXfrm>
        <a:off x="3816080" y="1198126"/>
        <a:ext cx="2717117" cy="16870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F8321-6C26-431B-8549-35000EB4A708}">
      <dsp:nvSpPr>
        <dsp:cNvPr id="0" name=""/>
        <dsp:cNvSpPr/>
      </dsp:nvSpPr>
      <dsp:spPr>
        <a:xfrm>
          <a:off x="0" y="1848"/>
          <a:ext cx="65864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852954-1F7C-4164-8184-DA10D416B70F}">
      <dsp:nvSpPr>
        <dsp:cNvPr id="0" name=""/>
        <dsp:cNvSpPr/>
      </dsp:nvSpPr>
      <dsp:spPr>
        <a:xfrm>
          <a:off x="0" y="1848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the family the children find their security by being accepted by their parents and in the permanence of the relationships.</a:t>
          </a:r>
        </a:p>
      </dsp:txBody>
      <dsp:txXfrm>
        <a:off x="0" y="1848"/>
        <a:ext cx="6586489" cy="630287"/>
      </dsp:txXfrm>
    </dsp:sp>
    <dsp:sp modelId="{07DE015A-43CA-4FCE-82F8-1BFD6BB94A03}">
      <dsp:nvSpPr>
        <dsp:cNvPr id="0" name=""/>
        <dsp:cNvSpPr/>
      </dsp:nvSpPr>
      <dsp:spPr>
        <a:xfrm>
          <a:off x="0" y="632135"/>
          <a:ext cx="65864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5AF6DF-5CCC-456D-9EC8-02AF421331A6}">
      <dsp:nvSpPr>
        <dsp:cNvPr id="0" name=""/>
        <dsp:cNvSpPr/>
      </dsp:nvSpPr>
      <dsp:spPr>
        <a:xfrm>
          <a:off x="0" y="632135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Because one feels secure or feels at home, he is free to try things out in his or her own way, thus developing his style of working.</a:t>
          </a:r>
        </a:p>
      </dsp:txBody>
      <dsp:txXfrm>
        <a:off x="0" y="632135"/>
        <a:ext cx="6586489" cy="630287"/>
      </dsp:txXfrm>
    </dsp:sp>
    <dsp:sp modelId="{4135B9CC-A9A6-44A2-A8EF-76C2B770B910}">
      <dsp:nvSpPr>
        <dsp:cNvPr id="0" name=""/>
        <dsp:cNvSpPr/>
      </dsp:nvSpPr>
      <dsp:spPr>
        <a:xfrm>
          <a:off x="0" y="1262422"/>
          <a:ext cx="65864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678EB8-6650-4196-9A74-5A88A4707535}">
      <dsp:nvSpPr>
        <dsp:cNvPr id="0" name=""/>
        <dsp:cNvSpPr/>
      </dsp:nvSpPr>
      <dsp:spPr>
        <a:xfrm>
          <a:off x="0" y="1262422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family also develops its own way of doing things e.g. prayers or other organization.</a:t>
          </a:r>
        </a:p>
      </dsp:txBody>
      <dsp:txXfrm>
        <a:off x="0" y="1262422"/>
        <a:ext cx="6586489" cy="630287"/>
      </dsp:txXfrm>
    </dsp:sp>
    <dsp:sp modelId="{6555E222-A2BB-4D31-A43E-D7D44CFEF070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FD8118-DFA6-4503-8CB1-14A0626B91BA}">
      <dsp:nvSpPr>
        <dsp:cNvPr id="0" name=""/>
        <dsp:cNvSpPr/>
      </dsp:nvSpPr>
      <dsp:spPr>
        <a:xfrm>
          <a:off x="0" y="1892709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way of working is called personal style.</a:t>
          </a:r>
        </a:p>
      </dsp:txBody>
      <dsp:txXfrm>
        <a:off x="0" y="1892709"/>
        <a:ext cx="6586489" cy="630287"/>
      </dsp:txXfrm>
    </dsp:sp>
    <dsp:sp modelId="{37790E10-BB75-475C-B26E-402CF95D9161}">
      <dsp:nvSpPr>
        <dsp:cNvPr id="0" name=""/>
        <dsp:cNvSpPr/>
      </dsp:nvSpPr>
      <dsp:spPr>
        <a:xfrm>
          <a:off x="0" y="2522996"/>
          <a:ext cx="65864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D97A18-079E-4210-B79F-1FF0E8D50C17}">
      <dsp:nvSpPr>
        <dsp:cNvPr id="0" name=""/>
        <dsp:cNvSpPr/>
      </dsp:nvSpPr>
      <dsp:spPr>
        <a:xfrm>
          <a:off x="0" y="2522996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Therefore in the family every member has the possibility of growing with personal style instead of being influenced from outside.</a:t>
          </a:r>
        </a:p>
      </dsp:txBody>
      <dsp:txXfrm>
        <a:off x="0" y="2522996"/>
        <a:ext cx="6586489" cy="630287"/>
      </dsp:txXfrm>
    </dsp:sp>
    <dsp:sp modelId="{39C2E353-113A-415C-8BC4-611D4D050999}">
      <dsp:nvSpPr>
        <dsp:cNvPr id="0" name=""/>
        <dsp:cNvSpPr/>
      </dsp:nvSpPr>
      <dsp:spPr>
        <a:xfrm>
          <a:off x="0" y="3153283"/>
          <a:ext cx="65864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8D6410-B222-4EAC-A8CF-68F14B7C5044}">
      <dsp:nvSpPr>
        <dsp:cNvPr id="0" name=""/>
        <dsp:cNvSpPr/>
      </dsp:nvSpPr>
      <dsp:spPr>
        <a:xfrm>
          <a:off x="0" y="3153283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style, based on the values being practiced, will transfer into standards and values </a:t>
          </a:r>
        </a:p>
      </dsp:txBody>
      <dsp:txXfrm>
        <a:off x="0" y="3153283"/>
        <a:ext cx="6586489" cy="6302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74784-0BCF-463C-8ACE-98B3CA2E4421}">
      <dsp:nvSpPr>
        <dsp:cNvPr id="0" name=""/>
        <dsp:cNvSpPr/>
      </dsp:nvSpPr>
      <dsp:spPr>
        <a:xfrm>
          <a:off x="0" y="36867"/>
          <a:ext cx="6586489" cy="12045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The family is responsible for the education of the inner core of the person, i.e. teaches one to be human.</a:t>
          </a:r>
        </a:p>
      </dsp:txBody>
      <dsp:txXfrm>
        <a:off x="58803" y="95670"/>
        <a:ext cx="6468883" cy="1086982"/>
      </dsp:txXfrm>
    </dsp:sp>
    <dsp:sp modelId="{24218C20-9206-4945-8FE3-43AF54B46D5B}">
      <dsp:nvSpPr>
        <dsp:cNvPr id="0" name=""/>
        <dsp:cNvSpPr/>
      </dsp:nvSpPr>
      <dsp:spPr>
        <a:xfrm>
          <a:off x="0" y="1290415"/>
          <a:ext cx="6586489" cy="120458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This development goes through three stages of self – knowledge that leads to self – discipline i.e. one is able to chat his way to follow by setting his own goals, and lastly self – surrender i.e. able to serve other people.</a:t>
          </a:r>
        </a:p>
      </dsp:txBody>
      <dsp:txXfrm>
        <a:off x="58803" y="1349218"/>
        <a:ext cx="6468883" cy="1086982"/>
      </dsp:txXfrm>
    </dsp:sp>
    <dsp:sp modelId="{11FFA83A-A27D-409B-A0EA-95834C1E4172}">
      <dsp:nvSpPr>
        <dsp:cNvPr id="0" name=""/>
        <dsp:cNvSpPr/>
      </dsp:nvSpPr>
      <dsp:spPr>
        <a:xfrm>
          <a:off x="0" y="2543963"/>
          <a:ext cx="6586489" cy="120458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This overall growth is achieved through education in human virtues.</a:t>
          </a:r>
        </a:p>
      </dsp:txBody>
      <dsp:txXfrm>
        <a:off x="58803" y="2602766"/>
        <a:ext cx="6468883" cy="1086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72F26-CF38-41DC-A227-91C5C07B1716}">
      <dsp:nvSpPr>
        <dsp:cNvPr id="0" name=""/>
        <dsp:cNvSpPr/>
      </dsp:nvSpPr>
      <dsp:spPr>
        <a:xfrm>
          <a:off x="0" y="0"/>
          <a:ext cx="65864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36C80-504D-4B84-A130-8A5C725186C2}">
      <dsp:nvSpPr>
        <dsp:cNvPr id="0" name=""/>
        <dsp:cNvSpPr/>
      </dsp:nvSpPr>
      <dsp:spPr>
        <a:xfrm>
          <a:off x="0" y="0"/>
          <a:ext cx="6586489" cy="189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The unity of the family is not the result of parents forcing their children to do certain things. The unity of family consists in all members sharing and respecting a series of correct and true criteria that they have agreed on as a family</a:t>
          </a:r>
        </a:p>
      </dsp:txBody>
      <dsp:txXfrm>
        <a:off x="0" y="0"/>
        <a:ext cx="6586489" cy="1892709"/>
      </dsp:txXfrm>
    </dsp:sp>
    <dsp:sp modelId="{9A511E97-8481-480A-A619-FCD950C904E5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3689A-4FE9-4097-ADE3-95F55393417B}">
      <dsp:nvSpPr>
        <dsp:cNvPr id="0" name=""/>
        <dsp:cNvSpPr/>
      </dsp:nvSpPr>
      <dsp:spPr>
        <a:xfrm>
          <a:off x="0" y="1892709"/>
          <a:ext cx="6586489" cy="189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If there is agreement about the criteria and about what they mean, each member can behave in whatever way he likes with personal style and initiative but respecting them and others.</a:t>
          </a:r>
        </a:p>
      </dsp:txBody>
      <dsp:txXfrm>
        <a:off x="0" y="1892709"/>
        <a:ext cx="6586489" cy="1892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A59C-639B-46EF-AB0E-D3602920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E21CB-6EE9-485B-9230-6DA344280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018EF-97C6-4A6A-BE3C-72345832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3BFF-74A3-4087-B73F-20312406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52EC-022E-41F0-9328-6B1CBA1C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B407-E6A3-421E-B8C3-CB144D39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6DB1D-B2AA-451C-B95E-3C9726888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82C2-532A-496C-AFFB-9B000157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E2DC-59C6-4297-B7F1-34F3AA39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090F-2947-4268-B760-A54B057D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86C90-DC50-4FD3-B18C-EC0E6131F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E02FB-6513-472A-8452-89C72FDC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E02A-34AE-45AC-A934-C0A178AA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C2B9-A3AE-4EA1-968B-488E865F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E4EF-3EE5-4740-B40C-E5264C7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4B7D-F2D8-4914-BB7E-CEFC390E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F67C-A9E0-4159-A1E5-2C752AB9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1D50-3858-44E5-9B24-7B9CA85F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7CDE-A2E5-44B3-9424-4732D2D4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B7A4-84AA-4ED3-B927-0EEE678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962D-7867-463B-9189-FCB97E65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0E014-3800-4457-9052-540C079F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5101-D248-43DB-A026-8852E21D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AF01-7708-4873-80A9-B221B2B6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3E0C-3BCE-41CB-A45B-86CF384D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9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9B17-8AEC-4526-BEBA-E1BD20C9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7D4E-664F-4A2A-98AF-051815DDA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42CC3-5B7A-4761-9AAF-807823DB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C6AF-6F82-499E-9BB7-071A7253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05389-563E-41A7-A4E0-E5F21B8A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A89D4-10C3-4A1C-8096-D3300BA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D7BB-5814-411A-AA2C-29171B7F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4DD-C8C7-4916-AB8C-F7E1A52D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D31BB-0857-4B14-A4E9-D4F0F855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96D42-DB9B-4B4B-BE6D-E75CEBDF8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8DFB7-BAE8-4597-A4F1-A4A6F4D84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4569-5DA6-4095-B2AE-83DB46DD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18D4E-35D6-46BB-826E-A035CF81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5D8B1-F348-44C1-9280-2FFEF1A7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1EB8-B16E-4291-A43F-1EFABD66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55AEC-663F-4639-8F78-6933D6DF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F59BC-E75E-4E21-A130-94655020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4236A-CDAC-4F95-8CEF-A8C3DBDC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3A0AA-6950-4624-8602-E6B1B691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A658C-5C50-409C-A97B-BD74D165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06179-0D8B-44A8-9FE5-EA45DC9D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7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E102-632F-4858-AF78-B9E84F26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AD39-EBBB-4CE8-BD2F-FB557B84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507C6-769E-4C50-83B5-1D162EF4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593F8-FBE9-4DFD-89D3-F79F401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8EC27-DA72-461F-8B97-63A337EE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4D51-1A26-47D1-93C5-08D3530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DA6B-E92F-4488-8AD6-A562128B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C93F7-007D-4613-B646-65AA0DAA5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DE1FF-04BC-49D1-8E80-E2CDAB23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7E65-993A-40BD-A7F2-0736DF68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755BD-B29E-42ED-B040-F472A3DC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FB32-2D74-4228-BD2F-C5981F1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98A63-F1AC-4809-A491-7718FBF9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BEEBA-D7CA-4D45-B12F-C9C49A81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5400-3831-4246-8BCA-E50DC9664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E4DF-9B5F-4197-A086-9EA0D4087E29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ABC8-9C31-47D6-9DC5-844AB4682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4892-39D6-4CFE-881F-6B6451939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151-E53E-4BC0-A3E3-46926B17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6148" descr="Rubber boots at back door">
            <a:extLst>
              <a:ext uri="{FF2B5EF4-FFF2-40B4-BE49-F238E27FC236}">
                <a16:creationId xmlns:a16="http://schemas.microsoft.com/office/drawing/2014/main" id="{C51A5AD7-494E-4711-9E6C-8C73AE0B6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62"/>
          <a:stretch/>
        </p:blipFill>
        <p:spPr>
          <a:xfrm>
            <a:off x="6355442" y="10"/>
            <a:ext cx="583655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B1618331-E32B-4E08-9D56-DC21668851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41248" y="797442"/>
            <a:ext cx="6270964" cy="2390459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5400" dirty="0"/>
              <a:t>PERMANENT VALUE OF THE FAMILY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40" y="5292509"/>
            <a:ext cx="6610160" cy="1565491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510"/>
            <a:ext cx="6144370" cy="1565491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F7E49F7-B36E-49AB-9B66-E2A82F4DB0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52800" y="6858000"/>
            <a:ext cx="640080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884A-7B58-4C40-81E1-943B33C3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sz="4100"/>
              <a:t> 3.	</a:t>
            </a:r>
            <a:r>
              <a:rPr lang="en-US" altLang="en-US" sz="4100" b="1"/>
              <a:t>Security and permanence</a:t>
            </a:r>
            <a:endParaRPr lang="en-US" sz="4100"/>
          </a:p>
        </p:txBody>
      </p:sp>
      <p:pic>
        <p:nvPicPr>
          <p:cNvPr id="15366" name="Picture 15365">
            <a:extLst>
              <a:ext uri="{FF2B5EF4-FFF2-40B4-BE49-F238E27FC236}">
                <a16:creationId xmlns:a16="http://schemas.microsoft.com/office/drawing/2014/main" id="{2FE60403-614E-4BA1-8C22-D9582B8D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2" r="5085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5D2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5" name="Rectangle 3">
            <a:extLst>
              <a:ext uri="{FF2B5EF4-FFF2-40B4-BE49-F238E27FC236}">
                <a16:creationId xmlns:a16="http://schemas.microsoft.com/office/drawing/2014/main" id="{10AB755F-15D9-45A2-8830-A5BC729A8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6967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21B6-7A7A-4928-8865-018093D8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 </a:t>
            </a:r>
            <a:r>
              <a:rPr lang="en-US" altLang="en-US"/>
              <a:t>4.	</a:t>
            </a:r>
            <a:r>
              <a:rPr lang="en-US" altLang="en-US" b="1"/>
              <a:t>Personal Style</a:t>
            </a:r>
            <a:endParaRPr lang="en-US" dirty="0"/>
          </a:p>
        </p:txBody>
      </p:sp>
      <p:pic>
        <p:nvPicPr>
          <p:cNvPr id="16390" name="Picture 16389">
            <a:extLst>
              <a:ext uri="{FF2B5EF4-FFF2-40B4-BE49-F238E27FC236}">
                <a16:creationId xmlns:a16="http://schemas.microsoft.com/office/drawing/2014/main" id="{D6CC06F0-9C44-4D68-B50F-D9A8E808F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0" r="3082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A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89" name="Rectangle 3">
            <a:extLst>
              <a:ext uri="{FF2B5EF4-FFF2-40B4-BE49-F238E27FC236}">
                <a16:creationId xmlns:a16="http://schemas.microsoft.com/office/drawing/2014/main" id="{F5612DB6-FF5D-472A-BBF5-CF7990613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462863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55C1-D366-465A-AA70-82B3A87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altLang="en-US" sz="5400"/>
              <a:t> 5.	</a:t>
            </a:r>
            <a:r>
              <a:rPr lang="en-US" altLang="en-US" sz="5400" b="1"/>
              <a:t>The First School of  Human Virtues</a:t>
            </a:r>
            <a:endParaRPr lang="en-US" sz="5400"/>
          </a:p>
        </p:txBody>
      </p:sp>
      <p:pic>
        <p:nvPicPr>
          <p:cNvPr id="17414" name="Picture 17413">
            <a:extLst>
              <a:ext uri="{FF2B5EF4-FFF2-40B4-BE49-F238E27FC236}">
                <a16:creationId xmlns:a16="http://schemas.microsoft.com/office/drawing/2014/main" id="{819D0A4A-968D-40A5-826D-33A03A041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72" r="3160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7413" name="Rectangle 3">
            <a:extLst>
              <a:ext uri="{FF2B5EF4-FFF2-40B4-BE49-F238E27FC236}">
                <a16:creationId xmlns:a16="http://schemas.microsoft.com/office/drawing/2014/main" id="{CB35C6B2-8BF9-42D0-9F92-D42561CEF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35106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4655-8FDB-46A9-8943-081CB956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 6.	</a:t>
            </a:r>
            <a:r>
              <a:rPr lang="en-US" altLang="en-US" b="1" dirty="0"/>
              <a:t>The Unity of the Family</a:t>
            </a:r>
            <a:endParaRPr lang="en-US" dirty="0"/>
          </a:p>
        </p:txBody>
      </p:sp>
      <p:pic>
        <p:nvPicPr>
          <p:cNvPr id="18438" name="Picture 18437">
            <a:extLst>
              <a:ext uri="{FF2B5EF4-FFF2-40B4-BE49-F238E27FC236}">
                <a16:creationId xmlns:a16="http://schemas.microsoft.com/office/drawing/2014/main" id="{8493BA32-6D05-4897-9EA2-7BCCAAA90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4" r="4613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D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37" name="Rectangle 3">
            <a:extLst>
              <a:ext uri="{FF2B5EF4-FFF2-40B4-BE49-F238E27FC236}">
                <a16:creationId xmlns:a16="http://schemas.microsoft.com/office/drawing/2014/main" id="{221094D5-A802-4C7C-8B7C-8DC838D83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973037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2FA1-02C9-472F-89CA-6BB044BA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2ACF0655-BE15-44CB-A279-EF09371C3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sz="2200"/>
              <a:t>Definition:</a:t>
            </a:r>
          </a:p>
          <a:p>
            <a:pPr>
              <a:buNone/>
              <a:defRPr/>
            </a:pPr>
            <a:r>
              <a:rPr lang="en-US" sz="2200"/>
              <a:t>The family is the basic cell or unit of society.</a:t>
            </a:r>
          </a:p>
          <a:p>
            <a:pPr>
              <a:buNone/>
              <a:defRPr/>
            </a:pPr>
            <a:endParaRPr lang="en-US" sz="2200"/>
          </a:p>
          <a:p>
            <a:pPr>
              <a:buNone/>
              <a:defRPr/>
            </a:pPr>
            <a:r>
              <a:rPr lang="en-US" sz="2200"/>
              <a:t>Functions of The Family:</a:t>
            </a:r>
          </a:p>
          <a:p>
            <a:pPr>
              <a:buNone/>
              <a:defRPr/>
            </a:pPr>
            <a:r>
              <a:rPr lang="en-US" sz="2200"/>
              <a:t>    (a)	Procreation- for propagation of the species.</a:t>
            </a:r>
          </a:p>
          <a:p>
            <a:pPr>
              <a:buNone/>
              <a:defRPr/>
            </a:pPr>
            <a:r>
              <a:rPr lang="en-US" sz="2200"/>
              <a:t>    (b)	Formation	- in human virtues</a:t>
            </a:r>
          </a:p>
          <a:p>
            <a:pPr>
              <a:buNone/>
              <a:defRPr/>
            </a:pPr>
            <a:r>
              <a:rPr lang="en-US" sz="2200"/>
              <a:t>    (c)	Education	- in general.</a:t>
            </a:r>
          </a:p>
          <a:p>
            <a:pPr>
              <a:buNone/>
              <a:defRPr/>
            </a:pPr>
            <a:r>
              <a:rPr lang="en-US" sz="2200"/>
              <a:t>          The family performs very important functions and interference in any of these can adversely affect the life of a person.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" name="Graphic 70" descr="Security Camera Sign">
            <a:extLst>
              <a:ext uri="{FF2B5EF4-FFF2-40B4-BE49-F238E27FC236}">
                <a16:creationId xmlns:a16="http://schemas.microsoft.com/office/drawing/2014/main" id="{B1CCC8E5-020B-4729-BD5B-2D7E580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3013DC0A-3531-44B8-AEF9-63EB5D3CA5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</a:t>
            </a:r>
            <a:r>
              <a:rPr lang="en-US" altLang="en-US" b="1" i="1" dirty="0"/>
              <a:t>Our own powers of observation show that a person:-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(a)	Is born in the family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(b)	The first physical and emotional   contacts are established in the family.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(c)	The basic security of the person depends on the family until he or she leaves home.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73052F3-777E-4A51-A228-ECE544FD3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1" y="1540970"/>
            <a:ext cx="9465564" cy="340096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Parents have a serious obligation to educate their children – this education is so important that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when it is lacking, it cannot be substituted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What constitutes a family?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Modernists tell us that any combination of two people constitutes a family. This goes against our reason.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5" name="Rectangle 7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6" name="Rectangle 73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7" name="Rectangle 75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Rectangle 77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702B-8AD1-4E7C-A642-7726A25E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altLang="en-US" sz="4100"/>
              <a:t> CHARACTERISTIC FEATURES OF THE FAMILY</a:t>
            </a:r>
            <a:endParaRPr lang="en-US" sz="41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8AA4F90-D56F-4BBE-A46A-2E0DA02DA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endParaRPr lang="en-US" altLang="en-US" sz="2200" dirty="0"/>
          </a:p>
          <a:p>
            <a:pPr marL="609600" indent="-609600">
              <a:buNone/>
            </a:pPr>
            <a:r>
              <a:rPr lang="en-US" altLang="en-US" sz="2200" b="1" i="1" dirty="0"/>
              <a:t>The features of the family are as follows:</a:t>
            </a:r>
            <a:endParaRPr lang="en-US" altLang="en-US" sz="2200" dirty="0"/>
          </a:p>
          <a:p>
            <a:pPr marL="609600" indent="-609600">
              <a:buNone/>
            </a:pPr>
            <a:r>
              <a:rPr lang="en-US" altLang="en-US" sz="2200" dirty="0"/>
              <a:t> 1. Efficiency</a:t>
            </a:r>
          </a:p>
          <a:p>
            <a:pPr marL="609600" indent="-609600">
              <a:buNone/>
            </a:pPr>
            <a:r>
              <a:rPr lang="en-US" altLang="en-US" sz="2200" dirty="0"/>
              <a:t> 2. A group of people who share</a:t>
            </a:r>
          </a:p>
          <a:p>
            <a:pPr marL="609600" indent="-609600">
              <a:buNone/>
            </a:pPr>
            <a:r>
              <a:rPr lang="en-US" altLang="en-US" sz="2200" dirty="0"/>
              <a:t> 3. Provides security and permanence</a:t>
            </a:r>
          </a:p>
          <a:p>
            <a:pPr marL="609600" indent="-609600">
              <a:buNone/>
            </a:pPr>
            <a:r>
              <a:rPr lang="en-US" altLang="en-US" sz="2200" dirty="0"/>
              <a:t> 4. Teaches personal style</a:t>
            </a:r>
          </a:p>
          <a:p>
            <a:pPr marL="609600" indent="-609600">
              <a:buNone/>
            </a:pPr>
            <a:r>
              <a:rPr lang="en-US" altLang="en-US" sz="2200" dirty="0"/>
              <a:t> 5. First school of human virtues</a:t>
            </a:r>
          </a:p>
          <a:p>
            <a:pPr marL="609600" indent="-609600">
              <a:buNone/>
            </a:pPr>
            <a:r>
              <a:rPr lang="en-US" altLang="en-US" sz="2200" dirty="0"/>
              <a:t> 6. Unity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CD40-BA25-448D-84C6-F734442F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sz="4100"/>
              <a:t> 1.	</a:t>
            </a:r>
            <a:r>
              <a:rPr lang="en-US" altLang="en-US" sz="4100" b="1"/>
              <a:t>The efficiency of the family</a:t>
            </a:r>
            <a:endParaRPr lang="en-US" sz="41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CE6DD9F-8479-479A-871F-FA40FB642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400" b="1" i="1" dirty="0"/>
              <a:t>Efficiency is characterized by:</a:t>
            </a:r>
            <a:endParaRPr lang="en-US" altLang="en-US" sz="4400" dirty="0"/>
          </a:p>
          <a:p>
            <a:pPr marL="457200" indent="-457200" eaLnBrk="1" hangingPunct="1">
              <a:buFont typeface="+mj-lt"/>
              <a:buAutoNum type="alphaLcPeriod"/>
            </a:pPr>
            <a:r>
              <a:rPr lang="en-US" altLang="en-US" sz="4400" dirty="0"/>
              <a:t>   </a:t>
            </a:r>
            <a:r>
              <a:rPr lang="en-US" altLang="en-US" sz="4400" b="1" dirty="0"/>
              <a:t>Improved performance</a:t>
            </a:r>
            <a:endParaRPr lang="en-US" altLang="en-US" sz="4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400" dirty="0"/>
              <a:t>	The family follows a set of values or ideals that they learn and put into practice. It trains people to work.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400" dirty="0"/>
              <a:t>   It means the children and parents become better in the things and jobs they do.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400" dirty="0"/>
              <a:t>b. 	</a:t>
            </a:r>
            <a:r>
              <a:rPr lang="en-US" altLang="en-US" sz="4400" b="1" dirty="0"/>
              <a:t>Personal satisfaction</a:t>
            </a:r>
            <a:endParaRPr lang="en-US" altLang="en-US" sz="4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400" dirty="0"/>
              <a:t>    One becomes happy with their achievements e.g. a child can make a bed or wash dishes without supervision.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400" dirty="0"/>
              <a:t>	NB: Efficiency implies that there be results for the does.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100" dirty="0"/>
          </a:p>
        </p:txBody>
      </p:sp>
      <p:pic>
        <p:nvPicPr>
          <p:cNvPr id="11269" name="Picture 11268" descr="Light bulb on yellow background with sketched light beams and cord">
            <a:extLst>
              <a:ext uri="{FF2B5EF4-FFF2-40B4-BE49-F238E27FC236}">
                <a16:creationId xmlns:a16="http://schemas.microsoft.com/office/drawing/2014/main" id="{E19B5711-20CB-43F5-B813-3E6E916FE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CD40-BA25-448D-84C6-F734442F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sz="4100"/>
              <a:t> 1.	</a:t>
            </a:r>
            <a:r>
              <a:rPr lang="en-US" altLang="en-US" sz="4100" b="1"/>
              <a:t>The efficiency of the family</a:t>
            </a:r>
            <a:endParaRPr lang="en-US" sz="41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CE6DD9F-8479-479A-871F-FA40FB642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c.               Personal development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Means growth in knowledge and wisdom, as he becomes more experienced.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It is the result of (a) and 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One is therefore able to care for him and others.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One becomes a better person</a:t>
            </a:r>
          </a:p>
        </p:txBody>
      </p:sp>
      <p:pic>
        <p:nvPicPr>
          <p:cNvPr id="11269" name="Picture 11268" descr="Light bulb on yellow background with sketched light beams and cord">
            <a:extLst>
              <a:ext uri="{FF2B5EF4-FFF2-40B4-BE49-F238E27FC236}">
                <a16:creationId xmlns:a16="http://schemas.microsoft.com/office/drawing/2014/main" id="{E19B5711-20CB-43F5-B813-3E6E916FE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2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65C-CFB6-4ED1-AFDF-C49FFE6F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sz="4100"/>
              <a:t> 2.	</a:t>
            </a:r>
            <a:r>
              <a:rPr lang="en-US" altLang="en-US" sz="4100" b="1"/>
              <a:t>A group of people who share</a:t>
            </a:r>
            <a:endParaRPr lang="en-US" sz="4100"/>
          </a:p>
        </p:txBody>
      </p:sp>
      <p:pic>
        <p:nvPicPr>
          <p:cNvPr id="13318" name="Picture 13317">
            <a:extLst>
              <a:ext uri="{FF2B5EF4-FFF2-40B4-BE49-F238E27FC236}">
                <a16:creationId xmlns:a16="http://schemas.microsoft.com/office/drawing/2014/main" id="{707477B0-12EA-4EEF-B99E-DBCB4B342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7" r="3146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CB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17" name="Rectangle 3">
            <a:extLst>
              <a:ext uri="{FF2B5EF4-FFF2-40B4-BE49-F238E27FC236}">
                <a16:creationId xmlns:a16="http://schemas.microsoft.com/office/drawing/2014/main" id="{DA1F81F8-CDD7-45D5-866F-E8ECB8F12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49351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65C-CFB6-4ED1-AFDF-C49FFE6F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sz="4100"/>
              <a:t> 2.	</a:t>
            </a:r>
            <a:r>
              <a:rPr lang="en-US" altLang="en-US" sz="4100" b="1"/>
              <a:t>A group of people who share</a:t>
            </a:r>
            <a:endParaRPr lang="en-US" sz="4100"/>
          </a:p>
        </p:txBody>
      </p:sp>
      <p:pic>
        <p:nvPicPr>
          <p:cNvPr id="13318" name="Picture 13317">
            <a:extLst>
              <a:ext uri="{FF2B5EF4-FFF2-40B4-BE49-F238E27FC236}">
                <a16:creationId xmlns:a16="http://schemas.microsoft.com/office/drawing/2014/main" id="{707477B0-12EA-4EEF-B99E-DBCB4B342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7" r="3146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CB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17" name="Rectangle 3">
            <a:extLst>
              <a:ext uri="{FF2B5EF4-FFF2-40B4-BE49-F238E27FC236}">
                <a16:creationId xmlns:a16="http://schemas.microsoft.com/office/drawing/2014/main" id="{DA1F81F8-CDD7-45D5-866F-E8ECB8F12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359931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949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895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PERMANENT VALUE OF THE FAMILY</vt:lpstr>
      <vt:lpstr>PowerPoint Presentation</vt:lpstr>
      <vt:lpstr>PowerPoint Presentation</vt:lpstr>
      <vt:lpstr>PowerPoint Presentation</vt:lpstr>
      <vt:lpstr> CHARACTERISTIC FEATURES OF THE FAMILY</vt:lpstr>
      <vt:lpstr> 1. The efficiency of the family</vt:lpstr>
      <vt:lpstr> 1. The efficiency of the family</vt:lpstr>
      <vt:lpstr> 2. A group of people who share</vt:lpstr>
      <vt:lpstr> 2. A group of people who share</vt:lpstr>
      <vt:lpstr> 3. Security and permanence</vt:lpstr>
      <vt:lpstr> 4. Personal Style</vt:lpstr>
      <vt:lpstr> 5. The First School of  Human Virtues</vt:lpstr>
      <vt:lpstr> 6. The Unity of the 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PERMANENT VALUE OF THE FAMILY</dc:title>
  <dc:creator>smwairimu@outlook.com</dc:creator>
  <cp:lastModifiedBy>smwairimu@outlook.com</cp:lastModifiedBy>
  <cp:revision>1</cp:revision>
  <dcterms:created xsi:type="dcterms:W3CDTF">2021-11-11T01:27:46Z</dcterms:created>
  <dcterms:modified xsi:type="dcterms:W3CDTF">2021-11-11T01:51:42Z</dcterms:modified>
</cp:coreProperties>
</file>