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5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1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D84B-2CCA-4464-81AB-E77D95300113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8BD8-4F06-42F9-8B8D-456958AD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4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urgen\Downloads\17799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0"/>
            <a:ext cx="7524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Jurgen\Downloads\dont_expectany_hel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0"/>
            <a:ext cx="94873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Jurgen\Downloads\drink_and_dr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18833"/>
            <a:ext cx="8496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Jurgen\Downloads\F3665A2A-CAAF-8BF1-D86B6B0480C728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3" y="188640"/>
            <a:ext cx="9177263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Jurgen\Downloads\funny_road_signs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2626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Jurgen\Downloads\funny_sign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11" y="0"/>
            <a:ext cx="6912768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Jurgen\Downloads\funny_signs_5_Funny_street_signs-s450x430-100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0"/>
            <a:ext cx="7190138" cy="68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Jurgen\Downloads\funny-street-sign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"/>
            <a:ext cx="7378584" cy="68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Jurgen\Downloads\funny-street-signs-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526"/>
            <a:ext cx="9280441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Jurgen\Downloads\funny-street-signs-1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72533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Jurgen\Downloads\gay-stre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93" y="332656"/>
            <a:ext cx="9257213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urgen\Downloads\495600471_ce3e5804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0"/>
            <a:ext cx="45648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Jurgen\Downloads\image0011yx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36184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Jurgen\Downloads\in_scotl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0"/>
            <a:ext cx="47454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Jurgen\Downloads\modified_street_sign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9009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C:\Users\Jurgen\Downloads\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0"/>
            <a:ext cx="4494919" cy="68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6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C:\Users\Jurgen\Downloads\SchoolStreetSign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525"/>
            <a:ext cx="80807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Jurgen\Downloads\secret_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 descr="C:\Users\Jurgen\Downloads\super_funny_hilarious_laughing_pictures_street-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3"/>
            <a:ext cx="6565171" cy="684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C:\Users\Jurgen\Downloads\d621d2d5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31085"/>
            <a:ext cx="5209964" cy="68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9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Jurgen\Downloads\thesign29x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6983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3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C:\Users\Jurgen\Downloads\always_op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1" y="620688"/>
            <a:ext cx="9146531" cy="55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urgen\Downloads\1269995851_the-coolest-and-most-unique-street-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5256584" cy="69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Jurgen\Downloads\keep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533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80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:\Users\Jurgen\Downloads\fallingco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-11547"/>
            <a:ext cx="4961036" cy="94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3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C:\Users\Jurgen\Downloads\grappige-verkeersborden-froot8-2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36"/>
            <a:ext cx="6866309" cy="693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4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C:\Users\Jurgen\Downloads\Road-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9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:\Users\Jurgen\Downloads\14083_107-560x419-e13398414097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848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326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C:\Users\Jurgen\Downloads\d7873cfc4f7027d825d589b43f5639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-10047"/>
            <a:ext cx="5904656" cy="68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009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C:\Users\Jurgen\Downloads\thank-you-for-driving-careful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764704"/>
            <a:ext cx="9314957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39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Jurgen\Downloads\1529380460funny-street-signs-45-7834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55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1"/>
            <a:ext cx="9140924" cy="6552831"/>
          </a:xfrm>
        </p:spPr>
      </p:pic>
    </p:spTree>
    <p:extLst>
      <p:ext uri="{BB962C8B-B14F-4D97-AF65-F5344CB8AC3E}">
        <p14:creationId xmlns:p14="http://schemas.microsoft.com/office/powerpoint/2010/main" val="33290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Jurgen\Downloads\brit_sign_9_Funny_street_signs-s411x300-10067-5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954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Jurgen\Downloads\chuck_norris_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14926"/>
            <a:ext cx="7416824" cy="687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Jurgen\Downloads\crazy_street_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0"/>
            <a:ext cx="5471380" cy="717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Jurgen\Downloads\dil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0"/>
            <a:ext cx="5187784" cy="71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Jurgen</dc:creator>
  <cp:lastModifiedBy>Jurgen</cp:lastModifiedBy>
  <cp:revision>3</cp:revision>
  <dcterms:created xsi:type="dcterms:W3CDTF">2012-11-05T15:16:53Z</dcterms:created>
  <dcterms:modified xsi:type="dcterms:W3CDTF">2012-11-05T15:45:07Z</dcterms:modified>
</cp:coreProperties>
</file>