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08-11-12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08-11-12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Jurgen</a:t>
            </a:r>
            <a:r>
              <a:rPr lang="en-US" dirty="0" smtClean="0"/>
              <a:t> </a:t>
            </a:r>
            <a:r>
              <a:rPr lang="en-US" dirty="0" err="1" smtClean="0"/>
              <a:t>Treep</a:t>
            </a:r>
            <a:r>
              <a:rPr lang="en-US" dirty="0" smtClean="0"/>
              <a:t>, Rick Musters, Isabelle Hol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Gameplay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Draai</a:t>
            </a:r>
            <a:r>
              <a:rPr lang="en-US" dirty="0" smtClean="0"/>
              <a:t> twee </a:t>
            </a:r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om.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door tot je twee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hebt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Hoe minder </a:t>
            </a:r>
            <a:r>
              <a:rPr lang="en-US" dirty="0" err="1" smtClean="0"/>
              <a:t>objecten</a:t>
            </a:r>
            <a:r>
              <a:rPr lang="en-US" dirty="0" smtClean="0"/>
              <a:t> </a:t>
            </a:r>
            <a:r>
              <a:rPr lang="en-US" dirty="0" err="1" smtClean="0"/>
              <a:t>omgedraaid</a:t>
            </a:r>
            <a:r>
              <a:rPr lang="en-US" dirty="0" smtClean="0"/>
              <a:t>, hoe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punten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krijgt</a:t>
            </a:r>
            <a:r>
              <a:rPr lang="en-US" dirty="0" smtClean="0"/>
              <a:t> maar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objecten-paren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/>
              <a:t> </a:t>
            </a:r>
            <a:r>
              <a:rPr lang="en-US" dirty="0" smtClean="0"/>
              <a:t>en het </a:t>
            </a:r>
            <a:r>
              <a:rPr lang="en-US" dirty="0" err="1" smtClean="0"/>
              <a:t>spel</a:t>
            </a:r>
            <a:r>
              <a:rPr lang="en-US" dirty="0" smtClean="0"/>
              <a:t> </a:t>
            </a:r>
            <a:r>
              <a:rPr lang="en-US" dirty="0" err="1" smtClean="0"/>
              <a:t>afgelopen</a:t>
            </a:r>
            <a:r>
              <a:rPr lang="en-US" dirty="0" smtClean="0"/>
              <a:t> is.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 1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Thema</a:t>
            </a:r>
            <a:r>
              <a:rPr lang="en-US" dirty="0" smtClean="0"/>
              <a:t> is de </a:t>
            </a:r>
            <a:r>
              <a:rPr lang="en-US" dirty="0" err="1" smtClean="0"/>
              <a:t>ruimte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Onder</a:t>
            </a:r>
            <a:r>
              <a:rPr lang="en-US" dirty="0" smtClean="0"/>
              <a:t> het </a:t>
            </a:r>
            <a:r>
              <a:rPr lang="en-US" dirty="0" err="1" smtClean="0"/>
              <a:t>reizen</a:t>
            </a:r>
            <a:r>
              <a:rPr lang="en-US" dirty="0" smtClean="0"/>
              <a:t> door de </a:t>
            </a:r>
            <a:r>
              <a:rPr lang="en-US" dirty="0" err="1" smtClean="0"/>
              <a:t>ruimte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alle</a:t>
            </a:r>
            <a:r>
              <a:rPr lang="en-US" dirty="0"/>
              <a:t> </a:t>
            </a:r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paren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tijd</a:t>
            </a:r>
            <a:r>
              <a:rPr lang="en-US" dirty="0" smtClean="0"/>
              <a:t>? Dan crashed het </a:t>
            </a:r>
            <a:r>
              <a:rPr lang="en-US" dirty="0" err="1" smtClean="0"/>
              <a:t>ruimteschip</a:t>
            </a:r>
            <a:r>
              <a:rPr lang="en-US" dirty="0" smtClean="0"/>
              <a:t> en </a:t>
            </a:r>
            <a:r>
              <a:rPr lang="en-US" dirty="0" err="1" smtClean="0"/>
              <a:t>verlies</a:t>
            </a:r>
            <a:r>
              <a:rPr lang="en-US" dirty="0" smtClean="0"/>
              <a:t> je het </a:t>
            </a:r>
            <a:r>
              <a:rPr lang="en-US" dirty="0" err="1" smtClean="0"/>
              <a:t>spel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 </a:t>
            </a:r>
            <a:r>
              <a:rPr lang="en-US" sz="6000" dirty="0" err="1" smtClean="0"/>
              <a:t>schets</a:t>
            </a:r>
            <a:r>
              <a:rPr lang="en-US" sz="6000" dirty="0" smtClean="0"/>
              <a:t> 1</a:t>
            </a:r>
            <a:endParaRPr lang="en-US" sz="6000" dirty="0"/>
          </a:p>
        </p:txBody>
      </p:sp>
      <p:pic>
        <p:nvPicPr>
          <p:cNvPr id="8" name="Content Placeholder 7" descr="CCF08112012_00018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19" r="-13719"/>
          <a:stretch>
            <a:fillRect/>
          </a:stretch>
        </p:blipFill>
        <p:spPr>
          <a:xfrm>
            <a:off x="-364525" y="1646238"/>
            <a:ext cx="9889219" cy="4525962"/>
          </a:xfrm>
        </p:spPr>
      </p:pic>
    </p:spTree>
    <p:extLst>
      <p:ext uri="{BB962C8B-B14F-4D97-AF65-F5344CB8AC3E}">
        <p14:creationId xmlns:p14="http://schemas.microsoft.com/office/powerpoint/2010/main" val="379298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Concept 2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thema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groenten</a:t>
            </a:r>
            <a:r>
              <a:rPr lang="en-US" dirty="0" smtClean="0"/>
              <a:t> </a:t>
            </a:r>
            <a:r>
              <a:rPr lang="en-US" dirty="0" err="1" smtClean="0"/>
              <a:t>kraam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Om de </a:t>
            </a:r>
            <a:r>
              <a:rPr lang="en-US" dirty="0" err="1" smtClean="0"/>
              <a:t>groenten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mogen</a:t>
            </a:r>
            <a:r>
              <a:rPr lang="en-US" dirty="0" smtClean="0"/>
              <a:t> </a:t>
            </a:r>
            <a:r>
              <a:rPr lang="en-US" dirty="0" err="1" smtClean="0"/>
              <a:t>kopen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paren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Achter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twee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paren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? Dan </a:t>
            </a:r>
            <a:r>
              <a:rPr lang="en-US" dirty="0" err="1" smtClean="0"/>
              <a:t>krijg</a:t>
            </a:r>
            <a:r>
              <a:rPr lang="en-US" dirty="0" smtClean="0"/>
              <a:t> je bonus </a:t>
            </a:r>
            <a:r>
              <a:rPr lang="en-US" dirty="0" err="1" smtClean="0"/>
              <a:t>punten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groenten-paren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? Dan </a:t>
            </a:r>
            <a:r>
              <a:rPr lang="en-US" dirty="0" err="1" smtClean="0"/>
              <a:t>krijg</a:t>
            </a:r>
            <a:r>
              <a:rPr lang="en-US" dirty="0" smtClean="0"/>
              <a:t> je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bonus </a:t>
            </a:r>
            <a:r>
              <a:rPr lang="en-US" dirty="0" err="1" smtClean="0"/>
              <a:t>kaarten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onder</a:t>
            </a:r>
            <a:r>
              <a:rPr lang="en-US" dirty="0" smtClean="0"/>
              <a:t> de plank).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Concept </a:t>
            </a:r>
            <a:r>
              <a:rPr lang="en-US" sz="6000" dirty="0" err="1" smtClean="0"/>
              <a:t>schets</a:t>
            </a:r>
            <a:r>
              <a:rPr lang="en-US" sz="6000" dirty="0" smtClean="0"/>
              <a:t> 2</a:t>
            </a:r>
            <a:endParaRPr lang="en-US" sz="6000" dirty="0"/>
          </a:p>
        </p:txBody>
      </p:sp>
      <p:pic>
        <p:nvPicPr>
          <p:cNvPr id="4" name="Content Placeholder 3" descr="CCF08112012_0001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14" r="-13714"/>
          <a:stretch>
            <a:fillRect/>
          </a:stretch>
        </p:blipFill>
        <p:spPr>
          <a:xfrm>
            <a:off x="-482115" y="1646237"/>
            <a:ext cx="10053843" cy="4526280"/>
          </a:xfrm>
        </p:spPr>
      </p:pic>
    </p:spTree>
    <p:extLst>
      <p:ext uri="{BB962C8B-B14F-4D97-AF65-F5344CB8AC3E}">
        <p14:creationId xmlns:p14="http://schemas.microsoft.com/office/powerpoint/2010/main" val="289277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Het </a:t>
            </a:r>
            <a:r>
              <a:rPr lang="en-US" sz="6000" dirty="0" err="1" smtClean="0"/>
              <a:t>eindresultaat</a:t>
            </a:r>
            <a:endParaRPr lang="en-US" sz="6000" dirty="0"/>
          </a:p>
        </p:txBody>
      </p:sp>
      <p:pic>
        <p:nvPicPr>
          <p:cNvPr id="4" name="Content Placeholder 3" descr="Schermafbeelding 2012-11-08 om 21.07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1" t="4415" r="8887"/>
          <a:stretch/>
        </p:blipFill>
        <p:spPr>
          <a:xfrm>
            <a:off x="693775" y="1516815"/>
            <a:ext cx="4456616" cy="4691542"/>
          </a:xfrm>
        </p:spPr>
      </p:pic>
      <p:pic>
        <p:nvPicPr>
          <p:cNvPr id="6" name="Picture 5" descr="Schermafbeelding 2012-11-08 om 21.28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6" t="5143" r="9211"/>
          <a:stretch/>
        </p:blipFill>
        <p:spPr>
          <a:xfrm>
            <a:off x="5150391" y="3911334"/>
            <a:ext cx="3584871" cy="2543946"/>
          </a:xfrm>
          <a:prstGeom prst="rect">
            <a:avLst/>
          </a:prstGeom>
        </p:spPr>
      </p:pic>
      <p:pic>
        <p:nvPicPr>
          <p:cNvPr id="7" name="Picture 6" descr="Schermafbeelding 2012-11-08 om 21.28.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5019" r="9211"/>
          <a:stretch/>
        </p:blipFill>
        <p:spPr>
          <a:xfrm>
            <a:off x="5150391" y="1516815"/>
            <a:ext cx="3584871" cy="23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85</TotalTime>
  <Words>164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Space Cards</vt:lpstr>
      <vt:lpstr>Gameplay </vt:lpstr>
      <vt:lpstr>Concept 1</vt:lpstr>
      <vt:lpstr>Concept schets 1</vt:lpstr>
      <vt:lpstr>Concept 2</vt:lpstr>
      <vt:lpstr>    Concept schets 2</vt:lpstr>
      <vt:lpstr>Het eindresultaat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memory game </dc:title>
  <dc:creator>isabelle Hol</dc:creator>
  <cp:lastModifiedBy>isabelle Hol</cp:lastModifiedBy>
  <cp:revision>19</cp:revision>
  <dcterms:created xsi:type="dcterms:W3CDTF">2012-11-02T10:22:29Z</dcterms:created>
  <dcterms:modified xsi:type="dcterms:W3CDTF">2012-11-08T20:32:14Z</dcterms:modified>
</cp:coreProperties>
</file>