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p:cViewPr varScale="1">
        <p:scale>
          <a:sx n="84" d="100"/>
          <a:sy n="84" d="100"/>
        </p:scale>
        <p:origin x="-144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EB8B8-E8E4-4C10-AF45-E5E23D9F94D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2D7AD05-AD4B-4BDB-8E05-E671662E5A19}">
      <dgm:prSet/>
      <dgm:spPr/>
      <dgm:t>
        <a:bodyPr/>
        <a:lstStyle/>
        <a:p>
          <a:pPr rtl="0"/>
          <a:r>
            <a:rPr lang="nl-NL" smtClean="0"/>
            <a:t>Klas: Mg1a</a:t>
          </a:r>
          <a:endParaRPr lang="en-US"/>
        </a:p>
      </dgm:t>
    </dgm:pt>
    <dgm:pt modelId="{E3A26EF0-F4AB-4FD4-BE16-71FAE52F60C5}" type="parTrans" cxnId="{EA034EAE-4B82-465C-A1C3-91A4C09C1CBF}">
      <dgm:prSet/>
      <dgm:spPr/>
      <dgm:t>
        <a:bodyPr/>
        <a:lstStyle/>
        <a:p>
          <a:endParaRPr lang="en-US"/>
        </a:p>
      </dgm:t>
    </dgm:pt>
    <dgm:pt modelId="{9C3FF7AE-4F79-47E9-9B4F-967C08845A5A}" type="sibTrans" cxnId="{EA034EAE-4B82-465C-A1C3-91A4C09C1CBF}">
      <dgm:prSet/>
      <dgm:spPr/>
      <dgm:t>
        <a:bodyPr/>
        <a:lstStyle/>
        <a:p>
          <a:endParaRPr lang="en-US"/>
        </a:p>
      </dgm:t>
    </dgm:pt>
    <dgm:pt modelId="{24DF8E93-94EE-4E0D-8684-3097C59ABF56}">
      <dgm:prSet/>
      <dgm:spPr/>
      <dgm:t>
        <a:bodyPr/>
        <a:lstStyle/>
        <a:p>
          <a:pPr rtl="0"/>
          <a:r>
            <a:rPr lang="nl-NL" dirty="0" smtClean="0"/>
            <a:t>Door: Rick </a:t>
          </a:r>
          <a:r>
            <a:rPr lang="nl-NL" dirty="0" err="1" smtClean="0"/>
            <a:t>Musters</a:t>
          </a:r>
          <a:r>
            <a:rPr lang="nl-NL" dirty="0" smtClean="0"/>
            <a:t>, Coen Meijer, Jurgen </a:t>
          </a:r>
          <a:r>
            <a:rPr lang="nl-NL" dirty="0" err="1" smtClean="0"/>
            <a:t>Treep</a:t>
          </a:r>
          <a:endParaRPr lang="en-US" dirty="0"/>
        </a:p>
      </dgm:t>
    </dgm:pt>
    <dgm:pt modelId="{F5FF1EC9-0ABF-496A-AE42-F265235B4739}" type="parTrans" cxnId="{29C50FF1-5ACA-4F85-8FDA-F0427CA38A04}">
      <dgm:prSet/>
      <dgm:spPr/>
      <dgm:t>
        <a:bodyPr/>
        <a:lstStyle/>
        <a:p>
          <a:endParaRPr lang="en-US"/>
        </a:p>
      </dgm:t>
    </dgm:pt>
    <dgm:pt modelId="{715E0077-1054-42CF-BDB4-423C0E33ABE6}" type="sibTrans" cxnId="{29C50FF1-5ACA-4F85-8FDA-F0427CA38A04}">
      <dgm:prSet/>
      <dgm:spPr/>
      <dgm:t>
        <a:bodyPr/>
        <a:lstStyle/>
        <a:p>
          <a:endParaRPr lang="en-US"/>
        </a:p>
      </dgm:t>
    </dgm:pt>
    <dgm:pt modelId="{EBEEC835-AFD2-4808-AA02-14A03E963250}" type="pres">
      <dgm:prSet presAssocID="{3A8EB8B8-E8E4-4C10-AF45-E5E23D9F94D9}" presName="diagram" presStyleCnt="0">
        <dgm:presLayoutVars>
          <dgm:chPref val="1"/>
          <dgm:dir/>
          <dgm:animOne val="branch"/>
          <dgm:animLvl val="lvl"/>
          <dgm:resizeHandles/>
        </dgm:presLayoutVars>
      </dgm:prSet>
      <dgm:spPr/>
      <dgm:t>
        <a:bodyPr/>
        <a:lstStyle/>
        <a:p>
          <a:endParaRPr lang="nl-NL"/>
        </a:p>
      </dgm:t>
    </dgm:pt>
    <dgm:pt modelId="{E4CF08CD-CA91-4618-AA6D-7C409A6E95BA}" type="pres">
      <dgm:prSet presAssocID="{62D7AD05-AD4B-4BDB-8E05-E671662E5A19}" presName="root" presStyleCnt="0"/>
      <dgm:spPr/>
    </dgm:pt>
    <dgm:pt modelId="{B6C85572-E742-4BF8-B8E1-DAE2474D37F0}" type="pres">
      <dgm:prSet presAssocID="{62D7AD05-AD4B-4BDB-8E05-E671662E5A19}" presName="rootComposite" presStyleCnt="0"/>
      <dgm:spPr/>
    </dgm:pt>
    <dgm:pt modelId="{9D8320FD-F9AB-4AF7-84A6-07DD50E4E8F2}" type="pres">
      <dgm:prSet presAssocID="{62D7AD05-AD4B-4BDB-8E05-E671662E5A19}" presName="rootText" presStyleLbl="node1" presStyleIdx="0" presStyleCnt="2"/>
      <dgm:spPr/>
      <dgm:t>
        <a:bodyPr/>
        <a:lstStyle/>
        <a:p>
          <a:endParaRPr lang="nl-NL"/>
        </a:p>
      </dgm:t>
    </dgm:pt>
    <dgm:pt modelId="{7F9D2EBB-D99B-4BB4-8A4A-AFB6AF15B536}" type="pres">
      <dgm:prSet presAssocID="{62D7AD05-AD4B-4BDB-8E05-E671662E5A19}" presName="rootConnector" presStyleLbl="node1" presStyleIdx="0" presStyleCnt="2"/>
      <dgm:spPr/>
      <dgm:t>
        <a:bodyPr/>
        <a:lstStyle/>
        <a:p>
          <a:endParaRPr lang="nl-NL"/>
        </a:p>
      </dgm:t>
    </dgm:pt>
    <dgm:pt modelId="{B5FD3C61-7EDF-4620-8853-FB13F8FA17D8}" type="pres">
      <dgm:prSet presAssocID="{62D7AD05-AD4B-4BDB-8E05-E671662E5A19}" presName="childShape" presStyleCnt="0"/>
      <dgm:spPr/>
    </dgm:pt>
    <dgm:pt modelId="{27B63E92-156F-47C7-B270-129024271E54}" type="pres">
      <dgm:prSet presAssocID="{24DF8E93-94EE-4E0D-8684-3097C59ABF56}" presName="root" presStyleCnt="0"/>
      <dgm:spPr/>
    </dgm:pt>
    <dgm:pt modelId="{CC2EBC26-CE40-4D80-ACAD-3BC14A40805B}" type="pres">
      <dgm:prSet presAssocID="{24DF8E93-94EE-4E0D-8684-3097C59ABF56}" presName="rootComposite" presStyleCnt="0"/>
      <dgm:spPr/>
    </dgm:pt>
    <dgm:pt modelId="{62270072-9DB6-454A-8643-3A1AD866314B}" type="pres">
      <dgm:prSet presAssocID="{24DF8E93-94EE-4E0D-8684-3097C59ABF56}" presName="rootText" presStyleLbl="node1" presStyleIdx="1" presStyleCnt="2"/>
      <dgm:spPr/>
      <dgm:t>
        <a:bodyPr/>
        <a:lstStyle/>
        <a:p>
          <a:endParaRPr lang="nl-NL"/>
        </a:p>
      </dgm:t>
    </dgm:pt>
    <dgm:pt modelId="{D333E952-43DF-4C0E-BC45-E9134F004F58}" type="pres">
      <dgm:prSet presAssocID="{24DF8E93-94EE-4E0D-8684-3097C59ABF56}" presName="rootConnector" presStyleLbl="node1" presStyleIdx="1" presStyleCnt="2"/>
      <dgm:spPr/>
      <dgm:t>
        <a:bodyPr/>
        <a:lstStyle/>
        <a:p>
          <a:endParaRPr lang="nl-NL"/>
        </a:p>
      </dgm:t>
    </dgm:pt>
    <dgm:pt modelId="{EEFD79E3-4C9E-4017-B799-BE74882CB01F}" type="pres">
      <dgm:prSet presAssocID="{24DF8E93-94EE-4E0D-8684-3097C59ABF56}" presName="childShape" presStyleCnt="0"/>
      <dgm:spPr/>
    </dgm:pt>
  </dgm:ptLst>
  <dgm:cxnLst>
    <dgm:cxn modelId="{0F73B80B-9159-49FA-8B00-1C236C293DA6}" type="presOf" srcId="{3A8EB8B8-E8E4-4C10-AF45-E5E23D9F94D9}" destId="{EBEEC835-AFD2-4808-AA02-14A03E963250}" srcOrd="0" destOrd="0" presId="urn:microsoft.com/office/officeart/2005/8/layout/hierarchy3"/>
    <dgm:cxn modelId="{6C2A0896-80C4-4753-8E91-04CDD2124BD1}" type="presOf" srcId="{24DF8E93-94EE-4E0D-8684-3097C59ABF56}" destId="{D333E952-43DF-4C0E-BC45-E9134F004F58}" srcOrd="1" destOrd="0" presId="urn:microsoft.com/office/officeart/2005/8/layout/hierarchy3"/>
    <dgm:cxn modelId="{EA034EAE-4B82-465C-A1C3-91A4C09C1CBF}" srcId="{3A8EB8B8-E8E4-4C10-AF45-E5E23D9F94D9}" destId="{62D7AD05-AD4B-4BDB-8E05-E671662E5A19}" srcOrd="0" destOrd="0" parTransId="{E3A26EF0-F4AB-4FD4-BE16-71FAE52F60C5}" sibTransId="{9C3FF7AE-4F79-47E9-9B4F-967C08845A5A}"/>
    <dgm:cxn modelId="{53C2120B-C750-4944-A202-453CF50C1787}" type="presOf" srcId="{62D7AD05-AD4B-4BDB-8E05-E671662E5A19}" destId="{9D8320FD-F9AB-4AF7-84A6-07DD50E4E8F2}" srcOrd="0" destOrd="0" presId="urn:microsoft.com/office/officeart/2005/8/layout/hierarchy3"/>
    <dgm:cxn modelId="{9B60B43E-043B-4F16-923B-BE4F15EFAB3B}" type="presOf" srcId="{62D7AD05-AD4B-4BDB-8E05-E671662E5A19}" destId="{7F9D2EBB-D99B-4BB4-8A4A-AFB6AF15B536}" srcOrd="1" destOrd="0" presId="urn:microsoft.com/office/officeart/2005/8/layout/hierarchy3"/>
    <dgm:cxn modelId="{29C50FF1-5ACA-4F85-8FDA-F0427CA38A04}" srcId="{3A8EB8B8-E8E4-4C10-AF45-E5E23D9F94D9}" destId="{24DF8E93-94EE-4E0D-8684-3097C59ABF56}" srcOrd="1" destOrd="0" parTransId="{F5FF1EC9-0ABF-496A-AE42-F265235B4739}" sibTransId="{715E0077-1054-42CF-BDB4-423C0E33ABE6}"/>
    <dgm:cxn modelId="{15E75539-E418-4AE1-9429-999D3BF4494D}" type="presOf" srcId="{24DF8E93-94EE-4E0D-8684-3097C59ABF56}" destId="{62270072-9DB6-454A-8643-3A1AD866314B}" srcOrd="0" destOrd="0" presId="urn:microsoft.com/office/officeart/2005/8/layout/hierarchy3"/>
    <dgm:cxn modelId="{5F3B5353-3410-4A82-83EE-743C682BB262}" type="presParOf" srcId="{EBEEC835-AFD2-4808-AA02-14A03E963250}" destId="{E4CF08CD-CA91-4618-AA6D-7C409A6E95BA}" srcOrd="0" destOrd="0" presId="urn:microsoft.com/office/officeart/2005/8/layout/hierarchy3"/>
    <dgm:cxn modelId="{DEAF0873-FACD-4207-9D7A-AD1EC4A611A3}" type="presParOf" srcId="{E4CF08CD-CA91-4618-AA6D-7C409A6E95BA}" destId="{B6C85572-E742-4BF8-B8E1-DAE2474D37F0}" srcOrd="0" destOrd="0" presId="urn:microsoft.com/office/officeart/2005/8/layout/hierarchy3"/>
    <dgm:cxn modelId="{C643CF35-809E-46FD-9A44-4C3624B12DF5}" type="presParOf" srcId="{B6C85572-E742-4BF8-B8E1-DAE2474D37F0}" destId="{9D8320FD-F9AB-4AF7-84A6-07DD50E4E8F2}" srcOrd="0" destOrd="0" presId="urn:microsoft.com/office/officeart/2005/8/layout/hierarchy3"/>
    <dgm:cxn modelId="{BB93CE06-FF53-422B-AB9C-732B003A37D6}" type="presParOf" srcId="{B6C85572-E742-4BF8-B8E1-DAE2474D37F0}" destId="{7F9D2EBB-D99B-4BB4-8A4A-AFB6AF15B536}" srcOrd="1" destOrd="0" presId="urn:microsoft.com/office/officeart/2005/8/layout/hierarchy3"/>
    <dgm:cxn modelId="{0959AB9D-4FEB-48BC-B4BF-247608A1C77A}" type="presParOf" srcId="{E4CF08CD-CA91-4618-AA6D-7C409A6E95BA}" destId="{B5FD3C61-7EDF-4620-8853-FB13F8FA17D8}" srcOrd="1" destOrd="0" presId="urn:microsoft.com/office/officeart/2005/8/layout/hierarchy3"/>
    <dgm:cxn modelId="{CC066567-658F-4BB9-8B1E-2748B58975C2}" type="presParOf" srcId="{EBEEC835-AFD2-4808-AA02-14A03E963250}" destId="{27B63E92-156F-47C7-B270-129024271E54}" srcOrd="1" destOrd="0" presId="urn:microsoft.com/office/officeart/2005/8/layout/hierarchy3"/>
    <dgm:cxn modelId="{9729F51C-7F7E-476D-82AD-268F1F25A088}" type="presParOf" srcId="{27B63E92-156F-47C7-B270-129024271E54}" destId="{CC2EBC26-CE40-4D80-ACAD-3BC14A40805B}" srcOrd="0" destOrd="0" presId="urn:microsoft.com/office/officeart/2005/8/layout/hierarchy3"/>
    <dgm:cxn modelId="{BFB50671-164E-49A7-99FF-4A18E2C6F19F}" type="presParOf" srcId="{CC2EBC26-CE40-4D80-ACAD-3BC14A40805B}" destId="{62270072-9DB6-454A-8643-3A1AD866314B}" srcOrd="0" destOrd="0" presId="urn:microsoft.com/office/officeart/2005/8/layout/hierarchy3"/>
    <dgm:cxn modelId="{E43CDF89-A9D9-49E7-AFE6-E1817097A245}" type="presParOf" srcId="{CC2EBC26-CE40-4D80-ACAD-3BC14A40805B}" destId="{D333E952-43DF-4C0E-BC45-E9134F004F58}" srcOrd="1" destOrd="0" presId="urn:microsoft.com/office/officeart/2005/8/layout/hierarchy3"/>
    <dgm:cxn modelId="{35B078BA-4DC7-4E4F-B0B4-4EC7949B0DA1}" type="presParOf" srcId="{27B63E92-156F-47C7-B270-129024271E54}" destId="{EEFD79E3-4C9E-4017-B799-BE74882CB01F}"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320FD-F9AB-4AF7-84A6-07DD50E4E8F2}">
      <dsp:nvSpPr>
        <dsp:cNvPr id="0" name=""/>
        <dsp:cNvSpPr/>
      </dsp:nvSpPr>
      <dsp:spPr>
        <a:xfrm>
          <a:off x="781" y="165273"/>
          <a:ext cx="2844105" cy="14220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rtl="0">
            <a:lnSpc>
              <a:spcPct val="90000"/>
            </a:lnSpc>
            <a:spcBef>
              <a:spcPct val="0"/>
            </a:spcBef>
            <a:spcAft>
              <a:spcPct val="35000"/>
            </a:spcAft>
          </a:pPr>
          <a:r>
            <a:rPr lang="nl-NL" sz="2600" kern="1200" smtClean="0"/>
            <a:t>Klas: Mg1a</a:t>
          </a:r>
          <a:endParaRPr lang="en-US" sz="2600" kern="1200"/>
        </a:p>
      </dsp:txBody>
      <dsp:txXfrm>
        <a:off x="42431" y="206923"/>
        <a:ext cx="2760805" cy="1338752"/>
      </dsp:txXfrm>
    </dsp:sp>
    <dsp:sp modelId="{62270072-9DB6-454A-8643-3A1AD866314B}">
      <dsp:nvSpPr>
        <dsp:cNvPr id="0" name=""/>
        <dsp:cNvSpPr/>
      </dsp:nvSpPr>
      <dsp:spPr>
        <a:xfrm>
          <a:off x="3555913" y="165273"/>
          <a:ext cx="2844105" cy="14220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rtl="0">
            <a:lnSpc>
              <a:spcPct val="90000"/>
            </a:lnSpc>
            <a:spcBef>
              <a:spcPct val="0"/>
            </a:spcBef>
            <a:spcAft>
              <a:spcPct val="35000"/>
            </a:spcAft>
          </a:pPr>
          <a:r>
            <a:rPr lang="nl-NL" sz="2600" kern="1200" dirty="0" smtClean="0"/>
            <a:t>Door: Rick </a:t>
          </a:r>
          <a:r>
            <a:rPr lang="nl-NL" sz="2600" kern="1200" dirty="0" err="1" smtClean="0"/>
            <a:t>Musters</a:t>
          </a:r>
          <a:r>
            <a:rPr lang="nl-NL" sz="2600" kern="1200" dirty="0" smtClean="0"/>
            <a:t>, Coen Meijer, Jurgen </a:t>
          </a:r>
          <a:r>
            <a:rPr lang="nl-NL" sz="2600" kern="1200" dirty="0" err="1" smtClean="0"/>
            <a:t>Treep</a:t>
          </a:r>
          <a:endParaRPr lang="en-US" sz="2600" kern="1200" dirty="0"/>
        </a:p>
      </dsp:txBody>
      <dsp:txXfrm>
        <a:off x="3597563" y="206923"/>
        <a:ext cx="2760805" cy="13387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5C6FAD-E871-4532-BE32-F1C0473B787B}" type="datetimeFigureOut">
              <a:rPr lang="en-US" smtClean="0"/>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20540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C6FAD-E871-4532-BE32-F1C0473B787B}" type="datetimeFigureOut">
              <a:rPr lang="en-US" smtClean="0"/>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65366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C6FAD-E871-4532-BE32-F1C0473B787B}" type="datetimeFigureOut">
              <a:rPr lang="en-US" smtClean="0"/>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146717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5C6FAD-E871-4532-BE32-F1C0473B787B}" type="datetimeFigureOut">
              <a:rPr lang="en-US" smtClean="0"/>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334838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5C6FAD-E871-4532-BE32-F1C0473B787B}" type="datetimeFigureOut">
              <a:rPr lang="en-US" smtClean="0"/>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63725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5C6FAD-E871-4532-BE32-F1C0473B787B}" type="datetimeFigureOut">
              <a:rPr lang="en-US" smtClean="0"/>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267554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C6FAD-E871-4532-BE32-F1C0473B787B}" type="datetimeFigureOut">
              <a:rPr lang="en-US" smtClean="0"/>
              <a:t>10/19/2012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95684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5C6FAD-E871-4532-BE32-F1C0473B787B}" type="datetimeFigureOut">
              <a:rPr lang="en-US" smtClean="0"/>
              <a:t>10/19/2012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30968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C6FAD-E871-4532-BE32-F1C0473B787B}" type="datetimeFigureOut">
              <a:rPr lang="en-US" smtClean="0"/>
              <a:t>10/19/2012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387191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C6FAD-E871-4532-BE32-F1C0473B787B}" type="datetimeFigureOut">
              <a:rPr lang="en-US" smtClean="0"/>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95634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C6FAD-E871-4532-BE32-F1C0473B787B}" type="datetimeFigureOut">
              <a:rPr lang="en-US" smtClean="0"/>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4C352-0C57-4F4E-805C-D19BAAF12080}" type="slidenum">
              <a:rPr lang="en-US" smtClean="0"/>
              <a:t>‹#›</a:t>
            </a:fld>
            <a:endParaRPr lang="en-US"/>
          </a:p>
        </p:txBody>
      </p:sp>
    </p:spTree>
    <p:extLst>
      <p:ext uri="{BB962C8B-B14F-4D97-AF65-F5344CB8AC3E}">
        <p14:creationId xmlns:p14="http://schemas.microsoft.com/office/powerpoint/2010/main" val="46657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C6FAD-E871-4532-BE32-F1C0473B787B}" type="datetimeFigureOut">
              <a:rPr lang="en-US" smtClean="0"/>
              <a:t>10/19/2012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4C352-0C57-4F4E-805C-D19BAAF12080}" type="slidenum">
              <a:rPr lang="en-US" smtClean="0"/>
              <a:t>‹#›</a:t>
            </a:fld>
            <a:endParaRPr lang="en-US"/>
          </a:p>
        </p:txBody>
      </p:sp>
    </p:spTree>
    <p:extLst>
      <p:ext uri="{BB962C8B-B14F-4D97-AF65-F5344CB8AC3E}">
        <p14:creationId xmlns:p14="http://schemas.microsoft.com/office/powerpoint/2010/main" val="1106602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ck\Downloads\logo1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014" y="-171400"/>
            <a:ext cx="12198175" cy="762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Jurgen\Desktop\wa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4" y="-171400"/>
            <a:ext cx="12192001" cy="76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11560" y="1124744"/>
            <a:ext cx="7772400" cy="1470025"/>
          </a:xfrm>
        </p:spPr>
        <p:txBody>
          <a:bodyPr>
            <a:normAutofit/>
          </a:bodyPr>
          <a:lstStyle/>
          <a:p>
            <a:r>
              <a:rPr lang="nl-NL" sz="7200" b="1" dirty="0" smtClean="0">
                <a:solidFill>
                  <a:schemeClr val="tx2">
                    <a:lumMod val="50000"/>
                  </a:schemeClr>
                </a:solidFill>
              </a:rPr>
              <a:t>H²Optimus</a:t>
            </a:r>
            <a:endParaRPr lang="en-US" sz="7200" b="1" dirty="0">
              <a:solidFill>
                <a:schemeClr val="tx2">
                  <a:lumMod val="50000"/>
                </a:schemeClr>
              </a:solidFill>
            </a:endParaRPr>
          </a:p>
        </p:txBody>
      </p:sp>
      <p:graphicFrame>
        <p:nvGraphicFramePr>
          <p:cNvPr id="5" name="Diagram 4"/>
          <p:cNvGraphicFramePr/>
          <p:nvPr>
            <p:extLst>
              <p:ext uri="{D42A27DB-BD31-4B8C-83A1-F6EECF244321}">
                <p14:modId xmlns:p14="http://schemas.microsoft.com/office/powerpoint/2010/main" val="4159946194"/>
              </p:ext>
            </p:extLst>
          </p:nvPr>
        </p:nvGraphicFramePr>
        <p:xfrm>
          <a:off x="1403648" y="2708920"/>
          <a:ext cx="6400800" cy="175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20017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Jurgen\Dropbox\memorygame\project jurgen coen gino en rick\waterdruppel in 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rick\Downloads\ios-water-drop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smtClean="0"/>
              <a:t>Pars Pro toto</a:t>
            </a:r>
            <a:endParaRPr lang="en-US" dirty="0"/>
          </a:p>
        </p:txBody>
      </p:sp>
      <p:sp>
        <p:nvSpPr>
          <p:cNvPr id="3" name="Content Placeholder 2"/>
          <p:cNvSpPr>
            <a:spLocks noGrp="1"/>
          </p:cNvSpPr>
          <p:nvPr>
            <p:ph idx="1"/>
          </p:nvPr>
        </p:nvSpPr>
        <p:spPr>
          <a:xfrm>
            <a:off x="395536" y="1196752"/>
            <a:ext cx="8229600" cy="5256584"/>
          </a:xfrm>
        </p:spPr>
        <p:txBody>
          <a:bodyPr numCol="2">
            <a:noAutofit/>
          </a:bodyPr>
          <a:lstStyle/>
          <a:p>
            <a:r>
              <a:rPr lang="nl-NL" sz="1600" dirty="0" smtClean="0"/>
              <a:t>Mick </a:t>
            </a:r>
            <a:r>
              <a:rPr lang="nl-NL" sz="1600" dirty="0"/>
              <a:t>de Vlieger</a:t>
            </a:r>
          </a:p>
          <a:p>
            <a:r>
              <a:rPr lang="nl-NL" sz="1600" dirty="0"/>
              <a:t>Heeft een broer, geen huisdieren</a:t>
            </a:r>
          </a:p>
          <a:p>
            <a:r>
              <a:rPr lang="nl-NL" sz="1600" dirty="0"/>
              <a:t>Houd van gamen, een beetje voetballen en vakantie</a:t>
            </a:r>
          </a:p>
          <a:p>
            <a:r>
              <a:rPr lang="nl-NL" sz="1600" dirty="0"/>
              <a:t>Weet nog niet precies wat hij wil worden.</a:t>
            </a:r>
          </a:p>
          <a:p>
            <a:r>
              <a:rPr lang="nl-NL" sz="1600" dirty="0"/>
              <a:t>Vindt school wel oké, is goed in wiskunde.</a:t>
            </a:r>
          </a:p>
          <a:p>
            <a:r>
              <a:rPr lang="nl-NL" sz="1600" dirty="0"/>
              <a:t>Lievelingseten: Pizza</a:t>
            </a:r>
          </a:p>
          <a:p>
            <a:r>
              <a:rPr lang="nl-NL" sz="1600" dirty="0"/>
              <a:t>Lievelingskleur: Groen</a:t>
            </a:r>
          </a:p>
          <a:p>
            <a:endParaRPr lang="nl-NL" sz="1600" dirty="0"/>
          </a:p>
          <a:p>
            <a:r>
              <a:rPr lang="nl-NL" sz="1600" dirty="0"/>
              <a:t>Speelt veel games, voetbalt ook graag met vrienden.</a:t>
            </a:r>
          </a:p>
          <a:p>
            <a:r>
              <a:rPr lang="nl-NL" sz="1600" dirty="0"/>
              <a:t>Heeft meerdere consoles, die eigenlijk van zijn broer zijn. </a:t>
            </a:r>
          </a:p>
          <a:p>
            <a:r>
              <a:rPr lang="nl-NL" sz="1600" dirty="0"/>
              <a:t>Houd van games met puzzels, dan moet je er tenminste nog over nadenken.</a:t>
            </a:r>
          </a:p>
          <a:p>
            <a:r>
              <a:rPr lang="nl-NL" sz="1600" dirty="0"/>
              <a:t>Speelt ook graag games met een leuk verhaal.</a:t>
            </a:r>
          </a:p>
          <a:p>
            <a:endParaRPr lang="nl-NL" sz="1600" dirty="0"/>
          </a:p>
          <a:p>
            <a:r>
              <a:rPr lang="nl-NL" sz="1600" dirty="0"/>
              <a:t>Games zoals Call of </a:t>
            </a:r>
            <a:r>
              <a:rPr lang="nl-NL" sz="1600" dirty="0" err="1"/>
              <a:t>Duty</a:t>
            </a:r>
            <a:r>
              <a:rPr lang="nl-NL" sz="1600" dirty="0"/>
              <a:t> vind hij niet zo leuk, dat eeuwige rennen en knallen wordt snel saai. Hij heeft wel eens Battlefield gespeeld bij een vriend, dat vond hij wel leuk omdat er wat meer tactiek voor nodig was.</a:t>
            </a:r>
            <a:endParaRPr lang="en-US" sz="1600" dirty="0"/>
          </a:p>
        </p:txBody>
      </p:sp>
      <p:pic>
        <p:nvPicPr>
          <p:cNvPr id="1026" name="Picture 2" descr="C:\Users\Jurgen\Desktop\to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780928"/>
            <a:ext cx="2592288"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43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Schema</a:t>
            </a:r>
            <a:endParaRPr lang="en-US" dirty="0"/>
          </a:p>
        </p:txBody>
      </p:sp>
      <p:sp>
        <p:nvSpPr>
          <p:cNvPr id="3" name="Content Placeholder 2"/>
          <p:cNvSpPr>
            <a:spLocks noGrp="1"/>
          </p:cNvSpPr>
          <p:nvPr>
            <p:ph idx="1"/>
          </p:nvPr>
        </p:nvSpPr>
        <p:spPr>
          <a:xfrm>
            <a:off x="4139952" y="1600200"/>
            <a:ext cx="4546848" cy="4525963"/>
          </a:xfrm>
        </p:spPr>
        <p:txBody>
          <a:bodyPr>
            <a:normAutofit/>
          </a:bodyPr>
          <a:lstStyle/>
          <a:p>
            <a:r>
              <a:rPr lang="nl-NL" sz="2400" dirty="0" smtClean="0"/>
              <a:t>Zin </a:t>
            </a:r>
            <a:r>
              <a:rPr lang="nl-NL" sz="2400" dirty="0" smtClean="0"/>
              <a:t>(Het bezuinigen van </a:t>
            </a:r>
            <a:r>
              <a:rPr lang="nl-NL" sz="2400" dirty="0" smtClean="0"/>
              <a:t>water.)</a:t>
            </a:r>
            <a:endParaRPr lang="en-US" sz="2400" dirty="0"/>
          </a:p>
        </p:txBody>
      </p:sp>
      <p:sp>
        <p:nvSpPr>
          <p:cNvPr id="4" name="Rectangle 3"/>
          <p:cNvSpPr/>
          <p:nvPr/>
        </p:nvSpPr>
        <p:spPr>
          <a:xfrm>
            <a:off x="683568" y="1556792"/>
            <a:ext cx="3240360"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Dropbox\memorygame\vess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0" y="2348880"/>
            <a:ext cx="3118780" cy="2722325"/>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p:cNvSpPr txBox="1"/>
          <p:nvPr/>
        </p:nvSpPr>
        <p:spPr>
          <a:xfrm>
            <a:off x="4083533" y="2579906"/>
            <a:ext cx="1872208" cy="3293209"/>
          </a:xfrm>
          <a:prstGeom prst="rect">
            <a:avLst/>
          </a:prstGeom>
          <a:noFill/>
        </p:spPr>
        <p:txBody>
          <a:bodyPr wrap="square" rtlCol="0">
            <a:spAutoFit/>
          </a:bodyPr>
          <a:lstStyle/>
          <a:p>
            <a:r>
              <a:rPr lang="en-US" sz="2400" dirty="0" smtClean="0"/>
              <a:t>Actions</a:t>
            </a:r>
          </a:p>
          <a:p>
            <a:pPr marL="457200" indent="-457200">
              <a:buFont typeface="Arial" pitchFamily="34" charset="0"/>
              <a:buChar char="•"/>
            </a:pPr>
            <a:r>
              <a:rPr lang="en-US" sz="2400" dirty="0" smtClean="0"/>
              <a:t>Slap</a:t>
            </a:r>
          </a:p>
          <a:p>
            <a:pPr marL="457200" indent="-457200">
              <a:buFont typeface="Arial" pitchFamily="34" charset="0"/>
              <a:buChar char="•"/>
            </a:pPr>
            <a:r>
              <a:rPr lang="en-US" sz="2400" dirty="0" smtClean="0"/>
              <a:t>Water </a:t>
            </a:r>
            <a:r>
              <a:rPr lang="en-US" sz="2400" dirty="0" err="1" smtClean="0"/>
              <a:t>kanon</a:t>
            </a:r>
            <a:r>
              <a:rPr lang="en-US" sz="2400" dirty="0" smtClean="0"/>
              <a:t> </a:t>
            </a:r>
            <a:r>
              <a:rPr lang="en-US" sz="2400" dirty="0" err="1" smtClean="0"/>
              <a:t>gebruiken</a:t>
            </a:r>
            <a:endParaRPr lang="en-US" sz="2400" dirty="0" smtClean="0"/>
          </a:p>
          <a:p>
            <a:pPr marL="457200" indent="-457200">
              <a:buFont typeface="Arial" pitchFamily="34" charset="0"/>
              <a:buChar char="•"/>
            </a:pPr>
            <a:r>
              <a:rPr lang="en-US" sz="2400" dirty="0" err="1" smtClean="0"/>
              <a:t>springen</a:t>
            </a:r>
            <a:endParaRPr lang="en-US" sz="2400" dirty="0" smtClean="0"/>
          </a:p>
          <a:p>
            <a:pPr marL="457200" indent="-457200">
              <a:buFont typeface="Arial" pitchFamily="34" charset="0"/>
              <a:buChar char="•"/>
            </a:pPr>
            <a:endParaRPr lang="en-US" sz="2800" dirty="0" smtClean="0"/>
          </a:p>
          <a:p>
            <a:pPr marL="571500" indent="-571500">
              <a:buFont typeface="Arial" pitchFamily="34" charset="0"/>
              <a:buChar char="•"/>
            </a:pPr>
            <a:endParaRPr lang="en-US" sz="3600" dirty="0"/>
          </a:p>
        </p:txBody>
      </p:sp>
      <p:sp>
        <p:nvSpPr>
          <p:cNvPr id="6" name="Tekstvak 5"/>
          <p:cNvSpPr txBox="1"/>
          <p:nvPr/>
        </p:nvSpPr>
        <p:spPr>
          <a:xfrm>
            <a:off x="7020272" y="2579906"/>
            <a:ext cx="2123728" cy="4647426"/>
          </a:xfrm>
          <a:prstGeom prst="rect">
            <a:avLst/>
          </a:prstGeom>
          <a:noFill/>
        </p:spPr>
        <p:txBody>
          <a:bodyPr wrap="square" rtlCol="0">
            <a:spAutoFit/>
          </a:bodyPr>
          <a:lstStyle/>
          <a:p>
            <a:r>
              <a:rPr lang="en-US" sz="2400" dirty="0" smtClean="0"/>
              <a:t>Challenges</a:t>
            </a:r>
          </a:p>
          <a:p>
            <a:pPr marL="457200" indent="-457200">
              <a:buFont typeface="Arial" pitchFamily="34" charset="0"/>
              <a:buChar char="•"/>
            </a:pPr>
            <a:r>
              <a:rPr lang="en-US" sz="2400" dirty="0" smtClean="0"/>
              <a:t>Boss fights (Unique)</a:t>
            </a:r>
          </a:p>
          <a:p>
            <a:endParaRPr lang="en-US" sz="2400" dirty="0" smtClean="0"/>
          </a:p>
          <a:p>
            <a:pPr marL="457200" indent="-457200">
              <a:buFont typeface="Arial" pitchFamily="34" charset="0"/>
              <a:buChar char="•"/>
            </a:pPr>
            <a:r>
              <a:rPr lang="en-US" sz="2400" dirty="0" err="1" smtClean="0"/>
              <a:t>Puzzels</a:t>
            </a:r>
            <a:r>
              <a:rPr lang="en-US" sz="2400" dirty="0" smtClean="0"/>
              <a:t> </a:t>
            </a:r>
            <a:r>
              <a:rPr lang="en-US" sz="2400" dirty="0" err="1" smtClean="0"/>
              <a:t>oplossen</a:t>
            </a:r>
            <a:endParaRPr lang="en-US" sz="2400" dirty="0" smtClean="0"/>
          </a:p>
          <a:p>
            <a:pPr marL="457200" indent="-457200">
              <a:buFont typeface="Arial" pitchFamily="34" charset="0"/>
              <a:buChar char="•"/>
            </a:pPr>
            <a:r>
              <a:rPr lang="en-US" sz="2400" dirty="0" smtClean="0"/>
              <a:t>(</a:t>
            </a:r>
            <a:r>
              <a:rPr lang="en-US" sz="2400" dirty="0"/>
              <a:t>Recurring)</a:t>
            </a:r>
          </a:p>
          <a:p>
            <a:pPr marL="457200" indent="-457200">
              <a:buFont typeface="Arial" pitchFamily="34" charset="0"/>
              <a:buChar char="•"/>
            </a:pPr>
            <a:endParaRPr lang="en-US" sz="2400" dirty="0" smtClean="0"/>
          </a:p>
          <a:p>
            <a:pPr marL="457200" indent="-457200">
              <a:buFont typeface="Arial" pitchFamily="34" charset="0"/>
              <a:buChar char="•"/>
            </a:pPr>
            <a:r>
              <a:rPr lang="en-US" sz="2400" dirty="0" smtClean="0"/>
              <a:t>Secret rooms</a:t>
            </a:r>
          </a:p>
          <a:p>
            <a:pPr marL="457200" indent="-457200">
              <a:buFont typeface="Arial" pitchFamily="34" charset="0"/>
              <a:buChar char="•"/>
            </a:pPr>
            <a:r>
              <a:rPr lang="en-US" sz="2400" dirty="0" smtClean="0"/>
              <a:t>(optional)</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3501615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Jurgen\Dropbox\memorygame\project jurgen coen gino en rick\waterdruppel in 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rick\Downloads\ios-water-drop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smtClean="0"/>
              <a:t>Concept &amp; </a:t>
            </a:r>
            <a:r>
              <a:rPr lang="nl-NL" dirty="0" err="1" smtClean="0"/>
              <a:t>Gameplay</a:t>
            </a:r>
            <a:endParaRPr lang="en-US" dirty="0"/>
          </a:p>
        </p:txBody>
      </p:sp>
      <p:sp>
        <p:nvSpPr>
          <p:cNvPr id="3" name="Content Placeholder 2"/>
          <p:cNvSpPr>
            <a:spLocks noGrp="1"/>
          </p:cNvSpPr>
          <p:nvPr>
            <p:ph idx="1"/>
          </p:nvPr>
        </p:nvSpPr>
        <p:spPr/>
        <p:txBody>
          <a:bodyPr/>
          <a:lstStyle/>
          <a:p>
            <a:endParaRPr lang="nl-NL" dirty="0" smtClean="0"/>
          </a:p>
          <a:p>
            <a:endParaRPr lang="nl-NL" dirty="0"/>
          </a:p>
        </p:txBody>
      </p:sp>
      <p:sp>
        <p:nvSpPr>
          <p:cNvPr id="5" name="TextBox 4"/>
          <p:cNvSpPr txBox="1"/>
          <p:nvPr/>
        </p:nvSpPr>
        <p:spPr>
          <a:xfrm>
            <a:off x="683568" y="1988840"/>
            <a:ext cx="7848872" cy="3785652"/>
          </a:xfrm>
          <a:prstGeom prst="rect">
            <a:avLst/>
          </a:prstGeom>
          <a:noFill/>
        </p:spPr>
        <p:txBody>
          <a:bodyPr wrap="square" rtlCol="0">
            <a:spAutoFit/>
          </a:bodyPr>
          <a:lstStyle/>
          <a:p>
            <a:pPr marL="571500" indent="-571500">
              <a:buFont typeface="Arial" pitchFamily="34" charset="0"/>
              <a:buChar char="•"/>
            </a:pPr>
            <a:r>
              <a:rPr lang="nl-NL" sz="4000" dirty="0"/>
              <a:t>Concept: </a:t>
            </a:r>
            <a:r>
              <a:rPr lang="nl-NL" sz="4000" dirty="0" err="1"/>
              <a:t>Sidescroll</a:t>
            </a:r>
            <a:r>
              <a:rPr lang="nl-NL" sz="4000" dirty="0"/>
              <a:t> Platform met Puzzel elementen</a:t>
            </a:r>
            <a:r>
              <a:rPr lang="nl-NL" sz="4000" dirty="0" smtClean="0"/>
              <a:t>.</a:t>
            </a:r>
          </a:p>
          <a:p>
            <a:pPr marL="571500" indent="-571500">
              <a:buFont typeface="Arial" pitchFamily="34" charset="0"/>
              <a:buChar char="•"/>
            </a:pPr>
            <a:r>
              <a:rPr lang="nl-NL" sz="4000" dirty="0" err="1" smtClean="0"/>
              <a:t>Gameplay</a:t>
            </a:r>
            <a:r>
              <a:rPr lang="nl-NL" sz="4000" dirty="0"/>
              <a:t>: </a:t>
            </a:r>
            <a:r>
              <a:rPr lang="nl-NL" sz="4000" dirty="0" smtClean="0"/>
              <a:t>Navigeer door een side scrollende platform wereld en versla de tegenstander door met water puzzels op te lossen.</a:t>
            </a:r>
          </a:p>
        </p:txBody>
      </p:sp>
    </p:spTree>
    <p:extLst>
      <p:ext uri="{BB962C8B-B14F-4D97-AF65-F5344CB8AC3E}">
        <p14:creationId xmlns:p14="http://schemas.microsoft.com/office/powerpoint/2010/main" val="1845544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Besturing</a:t>
            </a:r>
            <a:endParaRPr lang="en-US" dirty="0"/>
          </a:p>
        </p:txBody>
      </p:sp>
      <p:pic>
        <p:nvPicPr>
          <p:cNvPr id="1026" name="Picture 2" descr="C:\Users\Jurgen\Dropbox\memorygame\project jurgen coen gino en rick\yea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7128792" cy="534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192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urgen\Dropbox\memorygame\project jurgen coen gino en rick\waterdruppel in 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rick\Downloads\ios-water-drop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smtClean="0"/>
              <a:t>Concept en idee 1</a:t>
            </a:r>
            <a:endParaRPr lang="en-US" dirty="0"/>
          </a:p>
        </p:txBody>
      </p:sp>
      <p:sp>
        <p:nvSpPr>
          <p:cNvPr id="3" name="Content Placeholder 2"/>
          <p:cNvSpPr>
            <a:spLocks noGrp="1"/>
          </p:cNvSpPr>
          <p:nvPr>
            <p:ph idx="1"/>
          </p:nvPr>
        </p:nvSpPr>
        <p:spPr/>
        <p:txBody>
          <a:bodyPr/>
          <a:lstStyle/>
          <a:p>
            <a:endParaRPr lang="nl-NL" dirty="0" smtClean="0"/>
          </a:p>
          <a:p>
            <a:endParaRPr lang="en-US" dirty="0"/>
          </a:p>
        </p:txBody>
      </p:sp>
      <p:sp>
        <p:nvSpPr>
          <p:cNvPr id="4" name="Tekstvak 3"/>
          <p:cNvSpPr txBox="1"/>
          <p:nvPr/>
        </p:nvSpPr>
        <p:spPr>
          <a:xfrm>
            <a:off x="4139952" y="2060848"/>
            <a:ext cx="4824536" cy="3539430"/>
          </a:xfrm>
          <a:prstGeom prst="rect">
            <a:avLst/>
          </a:prstGeom>
          <a:noFill/>
        </p:spPr>
        <p:txBody>
          <a:bodyPr wrap="square" rtlCol="0">
            <a:spAutoFit/>
          </a:bodyPr>
          <a:lstStyle/>
          <a:p>
            <a:r>
              <a:rPr lang="nl-NL" sz="3200" dirty="0"/>
              <a:t>Je begint met een watertank op je rug met een aantal liters water er in. De bedoeling </a:t>
            </a:r>
            <a:r>
              <a:rPr lang="nl-NL" sz="3200" dirty="0" smtClean="0"/>
              <a:t>is </a:t>
            </a:r>
            <a:r>
              <a:rPr lang="nl-NL" sz="3200" dirty="0"/>
              <a:t>dat je met dat water </a:t>
            </a:r>
            <a:r>
              <a:rPr lang="nl-NL" sz="3200" dirty="0" smtClean="0"/>
              <a:t>deuren </a:t>
            </a:r>
            <a:r>
              <a:rPr lang="nl-NL" sz="3200" dirty="0"/>
              <a:t>opent, puzzels oplost en monsters dood. </a:t>
            </a:r>
            <a:r>
              <a:rPr lang="nl-NL" sz="3200" baseline="-25000" dirty="0" smtClean="0"/>
              <a:t>­</a:t>
            </a:r>
            <a:endParaRPr lang="en-US" sz="3200" dirty="0"/>
          </a:p>
        </p:txBody>
      </p:sp>
      <p:sp>
        <p:nvSpPr>
          <p:cNvPr id="5" name="Tekstvak 4"/>
          <p:cNvSpPr txBox="1"/>
          <p:nvPr/>
        </p:nvSpPr>
        <p:spPr>
          <a:xfrm>
            <a:off x="323528" y="2148380"/>
            <a:ext cx="3024336" cy="1661993"/>
          </a:xfrm>
          <a:prstGeom prst="rect">
            <a:avLst/>
          </a:prstGeom>
          <a:noFill/>
        </p:spPr>
        <p:txBody>
          <a:bodyPr wrap="square" rtlCol="0">
            <a:spAutoFit/>
          </a:bodyPr>
          <a:lstStyle/>
          <a:p>
            <a:r>
              <a:rPr lang="en-US" sz="2800" dirty="0"/>
              <a:t>Concept: </a:t>
            </a:r>
            <a:r>
              <a:rPr lang="en-US" sz="2800" dirty="0" err="1"/>
              <a:t>Sidescroll</a:t>
            </a:r>
            <a:r>
              <a:rPr lang="en-US" sz="2800" dirty="0"/>
              <a:t> Platform met </a:t>
            </a:r>
            <a:r>
              <a:rPr lang="en-US" sz="2800" dirty="0" err="1"/>
              <a:t>Puzzel</a:t>
            </a:r>
            <a:r>
              <a:rPr lang="en-US" sz="2800" dirty="0"/>
              <a:t> </a:t>
            </a:r>
            <a:r>
              <a:rPr lang="en-US" sz="2800" dirty="0" err="1"/>
              <a:t>elementen</a:t>
            </a:r>
            <a:r>
              <a:rPr lang="en-US" sz="2800" dirty="0"/>
              <a:t>.</a:t>
            </a:r>
          </a:p>
          <a:p>
            <a:endParaRPr lang="en-US" dirty="0"/>
          </a:p>
        </p:txBody>
      </p:sp>
    </p:spTree>
    <p:extLst>
      <p:ext uri="{BB962C8B-B14F-4D97-AF65-F5344CB8AC3E}">
        <p14:creationId xmlns:p14="http://schemas.microsoft.com/office/powerpoint/2010/main" val="341569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Jurgen\Dropbox\memorygame\project jurgen coen gino en rick\waterdruppel in 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rick\Downloads\ios-water-drop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smtClean="0"/>
              <a:t>Concept en idee 2</a:t>
            </a:r>
            <a:endParaRPr lang="en-US" dirty="0"/>
          </a:p>
        </p:txBody>
      </p:sp>
      <p:sp>
        <p:nvSpPr>
          <p:cNvPr id="3" name="Tekstvak 2"/>
          <p:cNvSpPr txBox="1"/>
          <p:nvPr/>
        </p:nvSpPr>
        <p:spPr>
          <a:xfrm>
            <a:off x="4427984" y="4077072"/>
            <a:ext cx="4392488" cy="2677656"/>
          </a:xfrm>
          <a:prstGeom prst="rect">
            <a:avLst/>
          </a:prstGeom>
          <a:noFill/>
        </p:spPr>
        <p:txBody>
          <a:bodyPr wrap="square" rtlCol="0">
            <a:spAutoFit/>
          </a:bodyPr>
          <a:lstStyle/>
          <a:p>
            <a:r>
              <a:rPr lang="nl-NL" sz="2400" dirty="0" smtClean="0"/>
              <a:t>IDEE 2</a:t>
            </a:r>
          </a:p>
          <a:p>
            <a:r>
              <a:rPr lang="nl-NL" sz="2400" dirty="0"/>
              <a:t>T</a:t>
            </a:r>
            <a:r>
              <a:rPr lang="nl-NL" sz="2400" dirty="0" smtClean="0"/>
              <a:t>egenstanders </a:t>
            </a:r>
            <a:r>
              <a:rPr lang="nl-NL" sz="2400" dirty="0"/>
              <a:t>verslaan en puzzels oplossen door het gebruik van water met verschillende soorten krachten. Denk aan water dat kan bevriezen, </a:t>
            </a:r>
          </a:p>
          <a:p>
            <a:r>
              <a:rPr lang="nl-NL" sz="2400" dirty="0"/>
              <a:t>water dat verdampt.</a:t>
            </a:r>
            <a:endParaRPr lang="en-US" sz="2400" dirty="0"/>
          </a:p>
        </p:txBody>
      </p:sp>
      <p:sp>
        <p:nvSpPr>
          <p:cNvPr id="5" name="Tekstvak 4"/>
          <p:cNvSpPr txBox="1"/>
          <p:nvPr/>
        </p:nvSpPr>
        <p:spPr>
          <a:xfrm>
            <a:off x="4427984" y="1373867"/>
            <a:ext cx="4032448" cy="2954655"/>
          </a:xfrm>
          <a:prstGeom prst="rect">
            <a:avLst/>
          </a:prstGeom>
          <a:noFill/>
        </p:spPr>
        <p:txBody>
          <a:bodyPr wrap="square" rtlCol="0">
            <a:spAutoFit/>
          </a:bodyPr>
          <a:lstStyle/>
          <a:p>
            <a:r>
              <a:rPr lang="nl-NL" sz="2400" dirty="0" smtClean="0"/>
              <a:t>IDEE 1</a:t>
            </a:r>
          </a:p>
          <a:p>
            <a:r>
              <a:rPr lang="nl-NL" sz="2400" dirty="0" smtClean="0"/>
              <a:t>Je </a:t>
            </a:r>
            <a:r>
              <a:rPr lang="nl-NL" sz="2400" dirty="0"/>
              <a:t>begint met een watertank op je rug met een aantal liters water er in. De bedoeling is eigenlijk dat je met dat water deuren opent, puzzels oplost en monsters dood. </a:t>
            </a:r>
            <a:r>
              <a:rPr lang="nl-NL" baseline="-25000" dirty="0"/>
              <a:t>­</a:t>
            </a:r>
            <a:endParaRPr lang="en-US" dirty="0"/>
          </a:p>
          <a:p>
            <a:endParaRPr lang="en-US" dirty="0"/>
          </a:p>
        </p:txBody>
      </p:sp>
      <p:sp>
        <p:nvSpPr>
          <p:cNvPr id="6" name="Tekstvak 5"/>
          <p:cNvSpPr txBox="1"/>
          <p:nvPr/>
        </p:nvSpPr>
        <p:spPr>
          <a:xfrm>
            <a:off x="755576" y="2204864"/>
            <a:ext cx="3024336" cy="1661993"/>
          </a:xfrm>
          <a:prstGeom prst="rect">
            <a:avLst/>
          </a:prstGeom>
          <a:noFill/>
        </p:spPr>
        <p:txBody>
          <a:bodyPr wrap="square" rtlCol="0">
            <a:spAutoFit/>
          </a:bodyPr>
          <a:lstStyle/>
          <a:p>
            <a:r>
              <a:rPr lang="nl-NL" sz="2800" dirty="0"/>
              <a:t>Concept: </a:t>
            </a:r>
            <a:r>
              <a:rPr lang="nl-NL" sz="2800" dirty="0" err="1"/>
              <a:t>Sidescroll</a:t>
            </a:r>
            <a:r>
              <a:rPr lang="nl-NL" sz="2800" dirty="0"/>
              <a:t> Platform met Puzzel elementen.</a:t>
            </a:r>
          </a:p>
          <a:p>
            <a:endParaRPr lang="en-US" dirty="0"/>
          </a:p>
        </p:txBody>
      </p:sp>
    </p:spTree>
    <p:extLst>
      <p:ext uri="{BB962C8B-B14F-4D97-AF65-F5344CB8AC3E}">
        <p14:creationId xmlns:p14="http://schemas.microsoft.com/office/powerpoint/2010/main" val="1125047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Jurgen\Dropbox\memorygame\project jurgen coen gino en rick\ingam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915816" y="-243408"/>
            <a:ext cx="6408712" cy="1143000"/>
          </a:xfrm>
        </p:spPr>
        <p:txBody>
          <a:bodyPr/>
          <a:lstStyle/>
          <a:p>
            <a:r>
              <a:rPr lang="nl-NL" dirty="0" smtClean="0"/>
              <a:t>Schema van de hele game</a:t>
            </a:r>
            <a:endParaRPr lang="en-US" dirty="0"/>
          </a:p>
        </p:txBody>
      </p:sp>
    </p:spTree>
    <p:extLst>
      <p:ext uri="{BB962C8B-B14F-4D97-AF65-F5344CB8AC3E}">
        <p14:creationId xmlns:p14="http://schemas.microsoft.com/office/powerpoint/2010/main" val="307642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urgen\Dropbox\memorygame\project jurgen coen gino en rick\waterdruppel in 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nl-NL" dirty="0" smtClean="0"/>
              <a:t>Vragen</a:t>
            </a:r>
            <a:endParaRPr lang="en-US" dirty="0"/>
          </a:p>
        </p:txBody>
      </p:sp>
      <p:pic>
        <p:nvPicPr>
          <p:cNvPr id="1026" name="Picture 2" descr="C:\Users\rick\Downloads\ios-water-drop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03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nl-NL" dirty="0" smtClean="0"/>
              <a:t>Bedankt voor het kijken </a:t>
            </a:r>
            <a:r>
              <a:rPr lang="nl-NL" dirty="0" smtClean="0">
                <a:sym typeface="Wingdings" pitchFamily="2" charset="2"/>
              </a:rPr>
              <a:t></a:t>
            </a:r>
            <a:endParaRPr lang="nl-NL" dirty="0" smtClean="0"/>
          </a:p>
          <a:p>
            <a:endParaRPr lang="nl-NL" dirty="0"/>
          </a:p>
          <a:p>
            <a:r>
              <a:rPr lang="nl-NL" dirty="0" smtClean="0"/>
              <a:t>Zijn er misschien nog vragen?</a:t>
            </a:r>
            <a:endParaRPr lang="en-US" dirty="0"/>
          </a:p>
        </p:txBody>
      </p:sp>
    </p:spTree>
    <p:extLst>
      <p:ext uri="{BB962C8B-B14F-4D97-AF65-F5344CB8AC3E}">
        <p14:creationId xmlns:p14="http://schemas.microsoft.com/office/powerpoint/2010/main" val="1587666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352</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H²Optimus</vt:lpstr>
      <vt:lpstr>Pars Pro toto</vt:lpstr>
      <vt:lpstr>Schema</vt:lpstr>
      <vt:lpstr>Concept &amp; Gameplay</vt:lpstr>
      <vt:lpstr>Besturing</vt:lpstr>
      <vt:lpstr>Concept en idee 1</vt:lpstr>
      <vt:lpstr>Concept en idee 2</vt:lpstr>
      <vt:lpstr>Schema van de hele game</vt:lpstr>
      <vt:lpstr>Vragen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H2Optimus</dc:title>
  <dc:creator>Jurgen</dc:creator>
  <cp:lastModifiedBy>Jurgen</cp:lastModifiedBy>
  <cp:revision>29</cp:revision>
  <dcterms:created xsi:type="dcterms:W3CDTF">2012-10-16T11:07:43Z</dcterms:created>
  <dcterms:modified xsi:type="dcterms:W3CDTF">2012-10-19T10:23:18Z</dcterms:modified>
</cp:coreProperties>
</file>