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4632-CEC5-FF71-8F9D-8F98D264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027FB-FDE6-3ACE-D2A1-D9F694D3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839D-C518-4BA0-BB09-DE3ACDAFFD3C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3D0E1-4854-79DB-7DDC-BBD79515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06769-84DA-9622-24F2-CAFD0250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EA18-E441-4006-88B6-9847163C8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3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8703D-409D-5EB6-E0DC-45BB7649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FBB1A-E45D-9E97-7910-4FB133D8F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9D0EE-D334-3E70-F63A-02B134B53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6839D-C518-4BA0-BB09-DE3ACDAFFD3C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52D78-DD2F-C260-FE45-9AB7A49B8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0C97A-C08B-1E4E-F687-A8A102BE1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8EA18-E441-4006-88B6-9847163C8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5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D55AF8-F89A-ED45-3F5D-44C2E3C5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273C3B-0E63-A04C-0735-3048F8C581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9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Knox</dc:creator>
  <cp:lastModifiedBy>Catherine Knox</cp:lastModifiedBy>
  <cp:revision>1</cp:revision>
  <dcterms:created xsi:type="dcterms:W3CDTF">2022-11-19T13:55:24Z</dcterms:created>
  <dcterms:modified xsi:type="dcterms:W3CDTF">2022-11-19T13:55:24Z</dcterms:modified>
</cp:coreProperties>
</file>