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9FFFF-9D9D-4859-B13C-A10104904232}" v="3" dt="2022-11-19T15:30:18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nox" userId="5147d6d7edd8b8d4" providerId="LiveId" clId="{0DC9FFFF-9D9D-4859-B13C-A10104904232}"/>
    <pc:docChg chg="undo custSel addSld modSld">
      <pc:chgData name="Catherine Knox" userId="5147d6d7edd8b8d4" providerId="LiveId" clId="{0DC9FFFF-9D9D-4859-B13C-A10104904232}" dt="2022-11-19T18:33:29.607" v="525" actId="20577"/>
      <pc:docMkLst>
        <pc:docMk/>
      </pc:docMkLst>
      <pc:sldChg chg="modSp mod">
        <pc:chgData name="Catherine Knox" userId="5147d6d7edd8b8d4" providerId="LiveId" clId="{0DC9FFFF-9D9D-4859-B13C-A10104904232}" dt="2022-11-19T17:57:49.967" v="463" actId="20577"/>
        <pc:sldMkLst>
          <pc:docMk/>
          <pc:sldMk cId="965416667" sldId="257"/>
        </pc:sldMkLst>
        <pc:spChg chg="mod">
          <ac:chgData name="Catherine Knox" userId="5147d6d7edd8b8d4" providerId="LiveId" clId="{0DC9FFFF-9D9D-4859-B13C-A10104904232}" dt="2022-11-19T17:57:49.967" v="463" actId="20577"/>
          <ac:spMkLst>
            <pc:docMk/>
            <pc:sldMk cId="965416667" sldId="257"/>
            <ac:spMk id="2" creationId="{C41043BF-BFF0-E02A-7EC6-A703C58980C0}"/>
          </ac:spMkLst>
        </pc:spChg>
      </pc:sldChg>
      <pc:sldChg chg="addSp delSp modSp mod">
        <pc:chgData name="Catherine Knox" userId="5147d6d7edd8b8d4" providerId="LiveId" clId="{0DC9FFFF-9D9D-4859-B13C-A10104904232}" dt="2022-11-19T15:23:39.693" v="9" actId="208"/>
        <pc:sldMkLst>
          <pc:docMk/>
          <pc:sldMk cId="3078268597" sldId="259"/>
        </pc:sldMkLst>
        <pc:spChg chg="del">
          <ac:chgData name="Catherine Knox" userId="5147d6d7edd8b8d4" providerId="LiveId" clId="{0DC9FFFF-9D9D-4859-B13C-A10104904232}" dt="2022-11-19T15:21:34.435" v="3" actId="478"/>
          <ac:spMkLst>
            <pc:docMk/>
            <pc:sldMk cId="3078268597" sldId="259"/>
            <ac:spMk id="2" creationId="{2C40D455-DFAF-59D8-E1F8-635BA5013637}"/>
          </ac:spMkLst>
        </pc:spChg>
        <pc:spChg chg="add del mod">
          <ac:chgData name="Catherine Knox" userId="5147d6d7edd8b8d4" providerId="LiveId" clId="{0DC9FFFF-9D9D-4859-B13C-A10104904232}" dt="2022-11-19T15:21:39.191" v="4" actId="478"/>
          <ac:spMkLst>
            <pc:docMk/>
            <pc:sldMk cId="3078268597" sldId="259"/>
            <ac:spMk id="8" creationId="{B9B8BACD-0445-182C-95EE-E46512E11958}"/>
          </ac:spMkLst>
        </pc:spChg>
        <pc:spChg chg="add mod">
          <ac:chgData name="Catherine Knox" userId="5147d6d7edd8b8d4" providerId="LiveId" clId="{0DC9FFFF-9D9D-4859-B13C-A10104904232}" dt="2022-11-19T15:23:39.693" v="9" actId="208"/>
          <ac:spMkLst>
            <pc:docMk/>
            <pc:sldMk cId="3078268597" sldId="259"/>
            <ac:spMk id="9" creationId="{1E0C9BF9-030E-2489-FD84-B7386B1F86AB}"/>
          </ac:spMkLst>
        </pc:spChg>
        <pc:picChg chg="del">
          <ac:chgData name="Catherine Knox" userId="5147d6d7edd8b8d4" providerId="LiveId" clId="{0DC9FFFF-9D9D-4859-B13C-A10104904232}" dt="2022-11-19T15:20:37.203" v="0" actId="478"/>
          <ac:picMkLst>
            <pc:docMk/>
            <pc:sldMk cId="3078268597" sldId="259"/>
            <ac:picMk id="4" creationId="{936749BC-51F9-1426-FE48-641433145255}"/>
          </ac:picMkLst>
        </pc:picChg>
        <pc:picChg chg="add">
          <ac:chgData name="Catherine Knox" userId="5147d6d7edd8b8d4" providerId="LiveId" clId="{0DC9FFFF-9D9D-4859-B13C-A10104904232}" dt="2022-11-19T15:21:27.620" v="2" actId="22"/>
          <ac:picMkLst>
            <pc:docMk/>
            <pc:sldMk cId="3078268597" sldId="259"/>
            <ac:picMk id="6" creationId="{8CBA9896-05F4-CA85-AD5B-F484E286F027}"/>
          </ac:picMkLst>
        </pc:picChg>
      </pc:sldChg>
      <pc:sldChg chg="addSp delSp modSp mod">
        <pc:chgData name="Catherine Knox" userId="5147d6d7edd8b8d4" providerId="LiveId" clId="{0DC9FFFF-9D9D-4859-B13C-A10104904232}" dt="2022-11-19T15:24:18.140" v="14" actId="478"/>
        <pc:sldMkLst>
          <pc:docMk/>
          <pc:sldMk cId="802352573" sldId="260"/>
        </pc:sldMkLst>
        <pc:spChg chg="del">
          <ac:chgData name="Catherine Knox" userId="5147d6d7edd8b8d4" providerId="LiveId" clId="{0DC9FFFF-9D9D-4859-B13C-A10104904232}" dt="2022-11-19T15:22:39.940" v="5" actId="478"/>
          <ac:spMkLst>
            <pc:docMk/>
            <pc:sldMk cId="802352573" sldId="260"/>
            <ac:spMk id="2" creationId="{AF7FCD7F-AB68-0FFC-3269-88EF50DA294A}"/>
          </ac:spMkLst>
        </pc:spChg>
        <pc:spChg chg="add mod">
          <ac:chgData name="Catherine Knox" userId="5147d6d7edd8b8d4" providerId="LiveId" clId="{0DC9FFFF-9D9D-4859-B13C-A10104904232}" dt="2022-11-19T15:22:39.940" v="5" actId="478"/>
          <ac:spMkLst>
            <pc:docMk/>
            <pc:sldMk cId="802352573" sldId="260"/>
            <ac:spMk id="6" creationId="{628A9D4D-271F-B4B5-2458-8A5817EDF61F}"/>
          </ac:spMkLst>
        </pc:spChg>
        <pc:spChg chg="add mod">
          <ac:chgData name="Catherine Knox" userId="5147d6d7edd8b8d4" providerId="LiveId" clId="{0DC9FFFF-9D9D-4859-B13C-A10104904232}" dt="2022-11-19T15:24:04.049" v="12" actId="208"/>
          <ac:spMkLst>
            <pc:docMk/>
            <pc:sldMk cId="802352573" sldId="260"/>
            <ac:spMk id="9" creationId="{BF2C36C8-C975-E282-FE13-613AF0945175}"/>
          </ac:spMkLst>
        </pc:spChg>
        <pc:spChg chg="add del">
          <ac:chgData name="Catherine Knox" userId="5147d6d7edd8b8d4" providerId="LiveId" clId="{0DC9FFFF-9D9D-4859-B13C-A10104904232}" dt="2022-11-19T15:24:18.140" v="14" actId="478"/>
          <ac:spMkLst>
            <pc:docMk/>
            <pc:sldMk cId="802352573" sldId="260"/>
            <ac:spMk id="10" creationId="{D8214CA6-A397-8C5C-8443-E2B5782CD071}"/>
          </ac:spMkLst>
        </pc:spChg>
        <pc:picChg chg="del">
          <ac:chgData name="Catherine Knox" userId="5147d6d7edd8b8d4" providerId="LiveId" clId="{0DC9FFFF-9D9D-4859-B13C-A10104904232}" dt="2022-11-19T15:21:03.224" v="1" actId="478"/>
          <ac:picMkLst>
            <pc:docMk/>
            <pc:sldMk cId="802352573" sldId="260"/>
            <ac:picMk id="4" creationId="{FDF74894-68C4-00B8-2873-4191CFD4E99A}"/>
          </ac:picMkLst>
        </pc:picChg>
        <pc:picChg chg="add">
          <ac:chgData name="Catherine Knox" userId="5147d6d7edd8b8d4" providerId="LiveId" clId="{0DC9FFFF-9D9D-4859-B13C-A10104904232}" dt="2022-11-19T15:22:41.549" v="6" actId="22"/>
          <ac:picMkLst>
            <pc:docMk/>
            <pc:sldMk cId="802352573" sldId="260"/>
            <ac:picMk id="8" creationId="{2884E6F7-3192-B3BF-14EC-B02934D75FF4}"/>
          </ac:picMkLst>
        </pc:picChg>
      </pc:sldChg>
      <pc:sldChg chg="new">
        <pc:chgData name="Catherine Knox" userId="5147d6d7edd8b8d4" providerId="LiveId" clId="{0DC9FFFF-9D9D-4859-B13C-A10104904232}" dt="2022-11-19T15:24:24.853" v="15" actId="680"/>
        <pc:sldMkLst>
          <pc:docMk/>
          <pc:sldMk cId="951712228" sldId="261"/>
        </pc:sldMkLst>
      </pc:sldChg>
      <pc:sldChg chg="addSp modSp new mod">
        <pc:chgData name="Catherine Knox" userId="5147d6d7edd8b8d4" providerId="LiveId" clId="{0DC9FFFF-9D9D-4859-B13C-A10104904232}" dt="2022-11-19T15:30:35.042" v="426" actId="20577"/>
        <pc:sldMkLst>
          <pc:docMk/>
          <pc:sldMk cId="3673403980" sldId="262"/>
        </pc:sldMkLst>
        <pc:spChg chg="mod">
          <ac:chgData name="Catherine Knox" userId="5147d6d7edd8b8d4" providerId="LiveId" clId="{0DC9FFFF-9D9D-4859-B13C-A10104904232}" dt="2022-11-19T15:24:44.176" v="63" actId="20577"/>
          <ac:spMkLst>
            <pc:docMk/>
            <pc:sldMk cId="3673403980" sldId="262"/>
            <ac:spMk id="2" creationId="{7B3522B3-D41A-BEC8-B788-FFC83DE81C66}"/>
          </ac:spMkLst>
        </pc:spChg>
        <pc:graphicFrameChg chg="add mod modGraphic">
          <ac:chgData name="Catherine Knox" userId="5147d6d7edd8b8d4" providerId="LiveId" clId="{0DC9FFFF-9D9D-4859-B13C-A10104904232}" dt="2022-11-19T15:30:35.042" v="426" actId="20577"/>
          <ac:graphicFrameMkLst>
            <pc:docMk/>
            <pc:sldMk cId="3673403980" sldId="262"/>
            <ac:graphicFrameMk id="3" creationId="{7B444210-1852-E868-F2BC-A0D08A0370FB}"/>
          </ac:graphicFrameMkLst>
        </pc:graphicFrameChg>
      </pc:sldChg>
      <pc:sldChg chg="modSp new mod">
        <pc:chgData name="Catherine Knox" userId="5147d6d7edd8b8d4" providerId="LiveId" clId="{0DC9FFFF-9D9D-4859-B13C-A10104904232}" dt="2022-11-19T18:33:29.607" v="525" actId="20577"/>
        <pc:sldMkLst>
          <pc:docMk/>
          <pc:sldMk cId="38185428" sldId="263"/>
        </pc:sldMkLst>
        <pc:spChg chg="mod">
          <ac:chgData name="Catherine Knox" userId="5147d6d7edd8b8d4" providerId="LiveId" clId="{0DC9FFFF-9D9D-4859-B13C-A10104904232}" dt="2022-11-19T18:33:17.806" v="473" actId="20577"/>
          <ac:spMkLst>
            <pc:docMk/>
            <pc:sldMk cId="38185428" sldId="263"/>
            <ac:spMk id="2" creationId="{A171E34A-9C44-F473-375D-7E7F2CC4AFE6}"/>
          </ac:spMkLst>
        </pc:spChg>
        <pc:spChg chg="mod">
          <ac:chgData name="Catherine Knox" userId="5147d6d7edd8b8d4" providerId="LiveId" clId="{0DC9FFFF-9D9D-4859-B13C-A10104904232}" dt="2022-11-19T18:33:29.607" v="525" actId="20577"/>
          <ac:spMkLst>
            <pc:docMk/>
            <pc:sldMk cId="38185428" sldId="263"/>
            <ac:spMk id="3" creationId="{B66B2CC5-A46E-9C4A-6694-32F21D45A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9702-5925-31F1-EE6A-6FF72827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BA9F-D659-0D22-A262-BED57DC8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18FD-063C-1844-811A-F2264123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31B0-D124-8ABD-7679-2DDC502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1E57-0098-90FF-342D-A59BA5DD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E8A1-CFCC-2D01-182C-16BBBE7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61026-F15C-BA90-7E7C-6D6690AE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8352-DAB6-64D8-B885-6404661C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2FFB-2EFD-CB1D-D1BE-9C633B05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F283-6DCF-D6E3-FD04-329887DF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D3BDB-308A-4F8C-80B8-F28BA71AC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98157-BC5E-B433-6A89-D52789DCD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C445-7268-1318-228E-C2A86C0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778-0EED-4DD9-385C-DC647659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58E6-6142-1F30-DFBD-0A5FB63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3A7-F55E-5B28-3DF7-356137C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1BAC-B6D4-B462-945F-1FA513C2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82F7-7951-6A50-E0C0-781029C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0CC4-BACA-2EC1-0DC3-D836E7E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9994-2563-2D24-FE9D-DD506FB8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D0FE-EC7B-33C8-1324-8DCBEBC5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CA45-BAD6-B582-2CAF-0A75767C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4BC-5404-0FF3-25B4-99ADFF30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346F-3F06-1443-6108-766C4F2B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9424-4BD1-646A-54E0-50EEFC82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70A-C309-C804-5894-FA1E0DE8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EAD9-F05C-2839-AFF2-62EDB399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0D6B-44F7-F045-5BFD-896D2E79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4435-9DA6-189E-1B6C-E1D55891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9CCB2-7132-9490-CE27-53CA709E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8A1F-2FCF-AA29-AB96-6731E77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A8EF-5992-DDFB-2A16-CB0135F8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D07B5-42E8-30C2-F232-09855B16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8D58-0F9A-79E6-848C-E106A0E7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03EB5-9C58-76D7-C59D-6E9810BA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52B91-0C7F-9876-7EFB-7571D922B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87801-C6AC-0FC9-D43E-C7C64563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F34A2-B5CF-54D9-0A88-FBCC867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2D9F-F585-A9FF-43B8-6F6B6891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0F93-A9CD-ECB0-26D5-BB9AD52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187E-0C4E-2232-BFCE-33696A6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FB828-CFB7-6959-EAEA-82BAAB5D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F101-5C72-D6FC-FB92-2BFDD63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DA60A-04EB-9421-A278-2D36856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DD1EB-1646-E0F7-6A65-315D09A8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A077-4DEE-110E-CEFF-EA913E19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D86F-8D45-34E4-5270-E98A74E2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55A9-E7D1-C10A-860A-6C9F2C62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713D-9D21-EEC1-5252-37B3A3E2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6074D-C355-2D12-0AFC-430B37CA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23EB-B0D6-24FB-F892-2853B12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80359-6741-5EB9-B48C-A2366BF5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191-670D-6888-BE8B-A1CDC561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5B7D-55C8-0C4C-BD21-66440A32E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088D-33F4-9F66-8AB6-F76F1052E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6A0ED-2E49-E77D-839F-7765AEA2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AFFB-CB6A-E2C7-F94B-82A63D68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870A-3E00-3FC9-30AF-A696FFD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8D502-5438-B797-98C4-1CBA4C33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994A-8847-5155-4E53-2F8D8411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2C83-7AD8-E902-1259-337FD3619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C144-2440-4E44-967B-E5EA0E8DB07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F623-D28A-BF21-2D11-FCFEDAE9C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EE12-EE30-AEFD-A733-1AC106A7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97F2-3988-4591-A8D6-BF59EA4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BCC6-150E-2A8F-FAC8-4B4EEEC1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704B-E57D-6902-072B-4B7B6CCDA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43BF-BFF0-E02A-7EC6-A703C589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Media-Influence-Connections-Sweep- Caught bug all bullshit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3D83-BB0F-46B8-AC64-80AF02B00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BA9896-05F4-CA85-AD5B-F484E286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4" y="0"/>
            <a:ext cx="997371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C9BF9-030E-2489-FD84-B7386B1F86AB}"/>
              </a:ext>
            </a:extLst>
          </p:cNvPr>
          <p:cNvSpPr/>
          <p:nvPr/>
        </p:nvSpPr>
        <p:spPr>
          <a:xfrm>
            <a:off x="4059382" y="748145"/>
            <a:ext cx="12607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8A9D4D-271F-B4B5-2458-8A5817ED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4E6F7-3192-B3BF-14EC-B02934D7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0"/>
            <a:ext cx="1057275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2C36C8-C975-E282-FE13-613AF0945175}"/>
              </a:ext>
            </a:extLst>
          </p:cNvPr>
          <p:cNvSpPr/>
          <p:nvPr/>
        </p:nvSpPr>
        <p:spPr>
          <a:xfrm>
            <a:off x="3436883" y="641131"/>
            <a:ext cx="1450427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22B3-D41A-BEC8-B788-FFC83DE8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Comparison Table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444210-1852-E868-F2BC-A0D08A037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9904"/>
              </p:ext>
            </p:extLst>
          </p:nvPr>
        </p:nvGraphicFramePr>
        <p:xfrm>
          <a:off x="220716" y="1945640"/>
          <a:ext cx="11971284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77">
                  <a:extLst>
                    <a:ext uri="{9D8B030D-6E8A-4147-A177-3AD203B41FA5}">
                      <a16:colId xmlns:a16="http://schemas.microsoft.com/office/drawing/2014/main" val="3870615559"/>
                    </a:ext>
                  </a:extLst>
                </a:gridCol>
                <a:gridCol w="1996966">
                  <a:extLst>
                    <a:ext uri="{9D8B030D-6E8A-4147-A177-3AD203B41FA5}">
                      <a16:colId xmlns:a16="http://schemas.microsoft.com/office/drawing/2014/main" val="2539677795"/>
                    </a:ext>
                  </a:extLst>
                </a:gridCol>
                <a:gridCol w="1881351">
                  <a:extLst>
                    <a:ext uri="{9D8B030D-6E8A-4147-A177-3AD203B41FA5}">
                      <a16:colId xmlns:a16="http://schemas.microsoft.com/office/drawing/2014/main" val="2018597957"/>
                    </a:ext>
                  </a:extLst>
                </a:gridCol>
                <a:gridCol w="2070538">
                  <a:extLst>
                    <a:ext uri="{9D8B030D-6E8A-4147-A177-3AD203B41FA5}">
                      <a16:colId xmlns:a16="http://schemas.microsoft.com/office/drawing/2014/main" val="2312921775"/>
                    </a:ext>
                  </a:extLst>
                </a:gridCol>
                <a:gridCol w="1714938">
                  <a:extLst>
                    <a:ext uri="{9D8B030D-6E8A-4147-A177-3AD203B41FA5}">
                      <a16:colId xmlns:a16="http://schemas.microsoft.com/office/drawing/2014/main" val="1367305735"/>
                    </a:ext>
                  </a:extLst>
                </a:gridCol>
                <a:gridCol w="1995214">
                  <a:extLst>
                    <a:ext uri="{9D8B030D-6E8A-4147-A177-3AD203B41FA5}">
                      <a16:colId xmlns:a16="http://schemas.microsoft.com/office/drawing/2014/main" val="332557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 (exp and t/h)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impact (</a:t>
                      </a:r>
                      <a:r>
                        <a:rPr lang="en-US" dirty="0" err="1"/>
                        <a:t>coef</a:t>
                      </a:r>
                      <a:r>
                        <a:rPr lang="en-US" dirty="0"/>
                        <a:t>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Impact (</a:t>
                      </a:r>
                      <a:r>
                        <a:rPr lang="en-US" dirty="0" err="1"/>
                        <a:t>coef</a:t>
                      </a:r>
                      <a:r>
                        <a:rPr lang="en-US" dirty="0"/>
                        <a:t>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Media-connections-influence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Ba-m (76.33/0)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Citizen-citizen influence (43.33/.319)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Simple-spread-chance (.2545/0)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Citizen-media-influence (.2545/0)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8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Media-connections-influence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Citizen-citizen-influence (4.8763/0)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Ba-m (.2336/0)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Simple-spread-chance (.0008/0)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Citizen-media-influence (.0008/0)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3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6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E34A-9C44-F473-375D-7E7F2CC4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2CC5-A46E-9C4A-6694-32F21D45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the two </a:t>
            </a:r>
            <a:r>
              <a:rPr lang="en-US" dirty="0" err="1"/>
              <a:t>lr</a:t>
            </a:r>
            <a:r>
              <a:rPr lang="en-US" dirty="0"/>
              <a:t> methods </a:t>
            </a:r>
            <a:r>
              <a:rPr lang="en-US"/>
              <a:t>fit differently?</a:t>
            </a:r>
          </a:p>
        </p:txBody>
      </p:sp>
    </p:spTree>
    <p:extLst>
      <p:ext uri="{BB962C8B-B14F-4D97-AF65-F5344CB8AC3E}">
        <p14:creationId xmlns:p14="http://schemas.microsoft.com/office/powerpoint/2010/main" val="381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Media-Influence-Connections-Sweep- Caught bug all bullshit now</vt:lpstr>
      <vt:lpstr>PowerPoint Presentation</vt:lpstr>
      <vt:lpstr>PowerPoint Presentation</vt:lpstr>
      <vt:lpstr>LR Comparison Table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Knox</dc:creator>
  <cp:lastModifiedBy>Catherine Knox</cp:lastModifiedBy>
  <cp:revision>1</cp:revision>
  <dcterms:created xsi:type="dcterms:W3CDTF">2022-11-19T13:54:38Z</dcterms:created>
  <dcterms:modified xsi:type="dcterms:W3CDTF">2022-11-19T18:33:33Z</dcterms:modified>
</cp:coreProperties>
</file>