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CA41-221D-4DCE-846A-E59BD385BCCC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4AEB-2AB0-4C9A-8C7A-FDC2E58D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CA41-221D-4DCE-846A-E59BD385BCCC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4AEB-2AB0-4C9A-8C7A-FDC2E58D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CA41-221D-4DCE-846A-E59BD385BCCC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4AEB-2AB0-4C9A-8C7A-FDC2E58D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4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CA41-221D-4DCE-846A-E59BD385BCCC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4AEB-2AB0-4C9A-8C7A-FDC2E58D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1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CA41-221D-4DCE-846A-E59BD385BCCC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4AEB-2AB0-4C9A-8C7A-FDC2E58D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9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CA41-221D-4DCE-846A-E59BD385BCCC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4AEB-2AB0-4C9A-8C7A-FDC2E58D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CA41-221D-4DCE-846A-E59BD385BCCC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4AEB-2AB0-4C9A-8C7A-FDC2E58D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6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CA41-221D-4DCE-846A-E59BD385BCCC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4AEB-2AB0-4C9A-8C7A-FDC2E58D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CA41-221D-4DCE-846A-E59BD385BCCC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4AEB-2AB0-4C9A-8C7A-FDC2E58D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CA41-221D-4DCE-846A-E59BD385BCCC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4AEB-2AB0-4C9A-8C7A-FDC2E58D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9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CA41-221D-4DCE-846A-E59BD385BCCC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4AEB-2AB0-4C9A-8C7A-FDC2E58D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0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0CA41-221D-4DCE-846A-E59BD385BCCC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4AEB-2AB0-4C9A-8C7A-FDC2E58D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4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0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</a:p>
          <a:p>
            <a:r>
              <a:rPr lang="en-US" dirty="0" err="1" smtClean="0"/>
              <a:t>kNN</a:t>
            </a:r>
            <a:r>
              <a:rPr lang="en-US" dirty="0" smtClean="0"/>
              <a:t> Overview</a:t>
            </a:r>
          </a:p>
          <a:p>
            <a:r>
              <a:rPr lang="en-US" dirty="0" err="1" smtClean="0"/>
              <a:t>kNN</a:t>
            </a:r>
            <a:r>
              <a:rPr lang="en-US" dirty="0" smtClean="0"/>
              <a:t> Exercise</a:t>
            </a:r>
          </a:p>
          <a:p>
            <a:r>
              <a:rPr lang="en-US" dirty="0" err="1" smtClean="0"/>
              <a:t>kNN</a:t>
            </a:r>
            <a:r>
              <a:rPr lang="en-US" dirty="0" smtClean="0"/>
              <a:t> 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2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Agena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DIXON15</dc:creator>
  <cp:lastModifiedBy>DIXON15</cp:lastModifiedBy>
  <cp:revision>2</cp:revision>
  <dcterms:created xsi:type="dcterms:W3CDTF">2017-08-06T19:12:57Z</dcterms:created>
  <dcterms:modified xsi:type="dcterms:W3CDTF">2017-08-07T00:59:28Z</dcterms:modified>
</cp:coreProperties>
</file>