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0" r:id="rId4"/>
    <p:sldId id="258" r:id="rId5"/>
    <p:sldId id="263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11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68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38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89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3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1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28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0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08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68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10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3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2189-BC09-E64F-86A3-CB4D569091BE}" type="datetimeFigureOut">
              <a:rPr kumimoji="1" lang="zh-CN" altLang="en-US" smtClean="0"/>
              <a:t>7/30/18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26241-EB04-444A-9FF4-2A54646A5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37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waspi.org/?page_id=145" TargetMode="External"/><Relationship Id="rId4" Type="http://schemas.openxmlformats.org/officeDocument/2006/relationships/hyperlink" Target="https://www.cog-genomics.org/plink2/formats%23bed" TargetMode="External"/><Relationship Id="rId5" Type="http://schemas.openxmlformats.org/officeDocument/2006/relationships/hyperlink" Target="https://www.cog-genomics.org/plink/1.9/index" TargetMode="External"/><Relationship Id="rId6" Type="http://schemas.openxmlformats.org/officeDocument/2006/relationships/hyperlink" Target="http://science.sciencemag.org/content/early/2018/05/08/science.aar77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netics.ucla.edu/software/admixture/downloa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machandran-lab/po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80167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Interpreting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ADMIXTURE</a:t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2018-07-30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52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276"/>
            <a:ext cx="9144000" cy="5029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0" y="6365875"/>
            <a:ext cx="156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Pritchard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2000</a:t>
            </a:r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Invention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54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466851"/>
            <a:ext cx="7315200" cy="45951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91250" y="6461125"/>
            <a:ext cx="165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Alexander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2009</a:t>
            </a:r>
            <a:endParaRPr kumimoji="1"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Acceleration and implementation for genomic data in ADMIXTURE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52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720"/>
            <a:ext cx="9144000" cy="438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97750" y="6381750"/>
            <a:ext cx="1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Falush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2017</a:t>
            </a:r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mis</a:t>
            </a:r>
            <a:r>
              <a:rPr kumimoji="1" lang="en-US" altLang="zh-CN" dirty="0" smtClean="0"/>
              <a:t>)interpreting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STRUCTURE/ADMIXTURE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70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Resources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ADMIXTURE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documentation</a:t>
            </a:r>
          </a:p>
          <a:p>
            <a:pPr lvl="1"/>
            <a:r>
              <a:rPr kumimoji="1" lang="en-US" altLang="zh-CN" dirty="0">
                <a:hlinkClick r:id="rId2"/>
              </a:rPr>
              <a:t>http://www.genetics.ucla.edu/software/admixture/</a:t>
            </a:r>
            <a:r>
              <a:rPr kumimoji="1" lang="en-US" altLang="zh-CN" dirty="0" smtClean="0">
                <a:hlinkClick r:id="rId2"/>
              </a:rPr>
              <a:t>download.html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MAP/PED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format</a:t>
            </a:r>
          </a:p>
          <a:p>
            <a:pPr lvl="1"/>
            <a:r>
              <a:rPr kumimoji="1" lang="en-US" altLang="zh-CN" dirty="0">
                <a:hlinkClick r:id="rId3"/>
              </a:rPr>
              <a:t>http://www.gwaspi.org/?page_id=</a:t>
            </a:r>
            <a:r>
              <a:rPr kumimoji="1" lang="en-US" altLang="zh-CN" dirty="0" smtClean="0">
                <a:hlinkClick r:id="rId3"/>
              </a:rPr>
              <a:t>145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4"/>
              </a:rPr>
              <a:t>https://www.cog-genomics.org/plink2/formats#</a:t>
            </a:r>
            <a:r>
              <a:rPr kumimoji="1" lang="en-US" altLang="zh-CN" dirty="0" smtClean="0">
                <a:hlinkClick r:id="rId4"/>
              </a:rPr>
              <a:t>bed</a:t>
            </a:r>
            <a:endParaRPr kumimoji="1" lang="en-US" altLang="zh-CN" dirty="0" smtClean="0"/>
          </a:p>
          <a:p>
            <a:r>
              <a:rPr kumimoji="1" lang="en-US" altLang="zh-CN" dirty="0" smtClean="0"/>
              <a:t>Plink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documentation</a:t>
            </a:r>
          </a:p>
          <a:p>
            <a:pPr lvl="1"/>
            <a:r>
              <a:rPr kumimoji="1" lang="en-US" altLang="zh-CN" dirty="0">
                <a:hlinkClick r:id="rId5"/>
              </a:rPr>
              <a:t>https://www.cog-genomics.org/plink/1.9/</a:t>
            </a:r>
            <a:r>
              <a:rPr kumimoji="1" lang="en-US" altLang="zh-CN" dirty="0" smtClean="0">
                <a:hlinkClick r:id="rId5"/>
              </a:rPr>
              <a:t>index</a:t>
            </a:r>
            <a:endParaRPr kumimoji="1" lang="en-US" altLang="zh-CN" dirty="0" smtClean="0"/>
          </a:p>
          <a:p>
            <a:r>
              <a:rPr kumimoji="1" lang="en-US" altLang="zh-CN" dirty="0" smtClean="0"/>
              <a:t>Flexibility of choosin</a:t>
            </a:r>
            <a:r>
              <a:rPr kumimoji="1" lang="en-US" altLang="zh-CN" dirty="0" smtClean="0"/>
              <a:t>g 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interpretation</a:t>
            </a:r>
          </a:p>
          <a:p>
            <a:pPr lvl="1"/>
            <a:r>
              <a:rPr kumimoji="1" lang="en-US" altLang="zh-CN" dirty="0" smtClean="0"/>
              <a:t>See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 first horse herders and the impact of early Bronze Age steppe expansions into </a:t>
            </a:r>
            <a:r>
              <a:rPr kumimoji="1" lang="en-US" altLang="zh-CN" dirty="0" smtClean="0"/>
              <a:t>Asia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hlinkClick r:id="rId6"/>
              </a:rPr>
              <a:t>http://science.sciencemag.org/content/early/2018/05/08/science.aar7711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Supplemental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14.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55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zh-CN" dirty="0" smtClean="0"/>
              <a:t>Automate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admixture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plotting</a:t>
            </a:r>
            <a:r>
              <a:rPr kumimoji="1" lang="en-US" altLang="zh-CN" dirty="0" smtClean="0"/>
              <a:t> </a:t>
            </a:r>
          </a:p>
          <a:p>
            <a:pPr lvl="1"/>
            <a:r>
              <a:rPr kumimoji="1" lang="en-US" altLang="zh-CN" dirty="0" smtClean="0"/>
              <a:t>Files</a:t>
            </a:r>
          </a:p>
          <a:p>
            <a:pPr lvl="2"/>
            <a:r>
              <a:rPr kumimoji="1" lang="en-US" altLang="zh-CN" dirty="0" smtClean="0"/>
              <a:t>Admixture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</a:t>
            </a:r>
            <a:r>
              <a:rPr lang="en-US" altLang="zh-CN" dirty="0"/>
              <a:t>/public/</a:t>
            </a:r>
            <a:r>
              <a:rPr lang="en-US" altLang="zh-CN" dirty="0" err="1"/>
              <a:t>adna</a:t>
            </a:r>
            <a:r>
              <a:rPr lang="en-US" altLang="zh-CN" dirty="0"/>
              <a:t>/student/2018class/</a:t>
            </a:r>
            <a:r>
              <a:rPr lang="en-US" altLang="zh-CN" dirty="0" err="1"/>
              <a:t>hongru_wang</a:t>
            </a:r>
            <a:r>
              <a:rPr lang="en-US" altLang="zh-CN" dirty="0"/>
              <a:t>/admixture/</a:t>
            </a:r>
            <a:r>
              <a:rPr kumimoji="1" lang="en-US" altLang="zh-CN" dirty="0" smtClean="0"/>
              <a:t>’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K=2-5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Finished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</a:t>
            </a:r>
            <a:r>
              <a:rPr kumimoji="1" lang="en-US" altLang="zh-CN" dirty="0"/>
              <a:t>example ‘lipson2018.admixture.pdf’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Software</a:t>
            </a:r>
          </a:p>
          <a:p>
            <a:pPr lvl="2"/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</a:t>
            </a:r>
            <a:r>
              <a:rPr lang="en-US" altLang="zh-CN" dirty="0" err="1"/>
              <a:t>admixture_barplot.R</a:t>
            </a:r>
            <a:r>
              <a:rPr kumimoji="1" lang="en-US" altLang="zh-CN" dirty="0" smtClean="0"/>
              <a:t>’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Pong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2"/>
              </a:rPr>
              <a:t>https://github.com/ramachandran-lab/</a:t>
            </a:r>
            <a:r>
              <a:rPr kumimoji="1" lang="en-US" altLang="zh-CN" dirty="0" smtClean="0">
                <a:hlinkClick r:id="rId2"/>
              </a:rPr>
              <a:t>pong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internet.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Requirements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pPr lvl="2"/>
            <a:r>
              <a:rPr kumimoji="1" lang="en-US" altLang="zh-CN" dirty="0" smtClean="0"/>
              <a:t>Fix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</a:p>
          <a:p>
            <a:pPr lvl="2"/>
            <a:r>
              <a:rPr kumimoji="1" lang="en-US" altLang="zh-CN" dirty="0" smtClean="0"/>
              <a:t>Color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population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</a:p>
          <a:p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Haak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ADMIXTURE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(Figure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S6.3)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B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Yamnaya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Coreded</a:t>
            </a:r>
            <a:r>
              <a:rPr kumimoji="1" lang="zh-CN" altLang="en-US" dirty="0" smtClean="0"/>
              <a:t>_</a:t>
            </a:r>
            <a:r>
              <a:rPr kumimoji="1" lang="en-US" altLang="zh-CN" dirty="0" err="1" smtClean="0"/>
              <a:t>ware_LN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ADMIXTURE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geographic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account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hypothesis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propose?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Coreded_ware_LN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earlier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Coreded_ware_LN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geographically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example,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HungaryGamba_CA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propose?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Corded_ware_LN</a:t>
            </a:r>
            <a:r>
              <a:rPr lang="en-US" altLang="zh-CN" dirty="0" smtClean="0"/>
              <a:t> 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Bell_Beaker_LN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propose?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Yamnaya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 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combination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seagreen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component.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Yamnaya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are.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hunter-gatherers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might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related?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seagreen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component?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ADMIXTURE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seagreen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component?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855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55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55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385</Words>
  <Application>Microsoft Macintosh PowerPoint</Application>
  <PresentationFormat>全屏显示(4:3)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Running and Interpreting ADMIXTURE  2018-07-30</vt:lpstr>
      <vt:lpstr>Invention of STRUCTURE</vt:lpstr>
      <vt:lpstr>Acceleration and implementation for genomic data in ADMIXTURE</vt:lpstr>
      <vt:lpstr>(mis)interpreting STRUCTURE/ADMIXTURE</vt:lpstr>
      <vt:lpstr>Resources</vt:lpstr>
      <vt:lpstr>Homework</vt:lpstr>
      <vt:lpstr>PowerPoint 演示文稿</vt:lpstr>
      <vt:lpstr>PowerPoint 演示文稿</vt:lpstr>
    </vt:vector>
  </TitlesOfParts>
  <Company>IGDB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Hongru Wang</dc:creator>
  <cp:lastModifiedBy>Hongru Wang</cp:lastModifiedBy>
  <cp:revision>37</cp:revision>
  <dcterms:created xsi:type="dcterms:W3CDTF">2018-07-29T13:49:03Z</dcterms:created>
  <dcterms:modified xsi:type="dcterms:W3CDTF">2018-07-30T07:20:28Z</dcterms:modified>
</cp:coreProperties>
</file>