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CCE7-5FA6-4F38-A8F1-59E2252D2435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97101" y="3213980"/>
            <a:ext cx="1665838" cy="62468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rgbClr val="FF0000"/>
                </a:solidFill>
              </a:rPr>
              <a:t>IOS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91875" y="1598758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17888" y="1022496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44941" y="3904777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</a:t>
            </a:r>
            <a:r>
              <a:rPr lang="en-CA" sz="1200" dirty="0" smtClean="0">
                <a:solidFill>
                  <a:srgbClr val="FF0000"/>
                </a:solidFill>
              </a:rPr>
              <a:t>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71741" y="3882215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F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" name="Curved Connector 2"/>
          <p:cNvCxnSpPr>
            <a:stCxn id="4" idx="4"/>
            <a:endCxn id="7" idx="0"/>
          </p:cNvCxnSpPr>
          <p:nvPr/>
        </p:nvCxnSpPr>
        <p:spPr>
          <a:xfrm rot="16200000" flipH="1">
            <a:off x="7118657" y="2650032"/>
            <a:ext cx="66108" cy="2443382"/>
          </a:xfrm>
          <a:prstGeom prst="curved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8" idx="0"/>
          </p:cNvCxnSpPr>
          <p:nvPr/>
        </p:nvCxnSpPr>
        <p:spPr>
          <a:xfrm rot="5400000">
            <a:off x="4853115" y="3394273"/>
            <a:ext cx="135030" cy="84085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7"/>
            <a:endCxn id="6" idx="4"/>
          </p:cNvCxnSpPr>
          <p:nvPr/>
        </p:nvCxnSpPr>
        <p:spPr>
          <a:xfrm rot="5400000" flipH="1" flipV="1">
            <a:off x="5875818" y="2134933"/>
            <a:ext cx="1813697" cy="527366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1"/>
            <a:endCxn id="5" idx="4"/>
          </p:cNvCxnSpPr>
          <p:nvPr/>
        </p:nvCxnSpPr>
        <p:spPr>
          <a:xfrm rot="5400000" flipH="1" flipV="1">
            <a:off x="4761979" y="2647108"/>
            <a:ext cx="1237435" cy="79279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41851" y="116172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2762" y="1995323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smtClean="0">
                <a:solidFill>
                  <a:srgbClr val="FF0000"/>
                </a:solidFill>
              </a:rPr>
              <a:t>Sub Topic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50989" y="1162784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smtClean="0">
                <a:solidFill>
                  <a:srgbClr val="FF0000"/>
                </a:solidFill>
              </a:rPr>
              <a:t>Sub Topic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>
            <a:stCxn id="5" idx="0"/>
            <a:endCxn id="28" idx="4"/>
          </p:cNvCxnSpPr>
          <p:nvPr/>
        </p:nvCxnSpPr>
        <p:spPr>
          <a:xfrm rot="5400000" flipH="1" flipV="1">
            <a:off x="5431115" y="1522445"/>
            <a:ext cx="65535" cy="87092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5" idx="2"/>
            <a:endCxn id="26" idx="6"/>
          </p:cNvCxnSpPr>
          <p:nvPr/>
        </p:nvCxnSpPr>
        <p:spPr>
          <a:xfrm rot="10800000">
            <a:off x="4554729" y="1346942"/>
            <a:ext cx="237147" cy="486452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2"/>
            <a:endCxn id="27" idx="5"/>
          </p:cNvCxnSpPr>
          <p:nvPr/>
        </p:nvCxnSpPr>
        <p:spPr>
          <a:xfrm rot="10800000" flipV="1">
            <a:off x="4091951" y="1833394"/>
            <a:ext cx="699924" cy="478118"/>
          </a:xfrm>
          <a:prstGeom prst="curvedConnector4">
            <a:avLst>
              <a:gd name="adj1" fmla="val 40450"/>
              <a:gd name="adj2" fmla="val 15915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6" idx="0"/>
            <a:endCxn id="140" idx="2"/>
          </p:cNvCxnSpPr>
          <p:nvPr/>
        </p:nvCxnSpPr>
        <p:spPr>
          <a:xfrm rot="16200000" flipV="1">
            <a:off x="6663739" y="639885"/>
            <a:ext cx="496687" cy="268535"/>
          </a:xfrm>
          <a:prstGeom prst="curvedConnector4">
            <a:avLst>
              <a:gd name="adj1" fmla="val 31355"/>
              <a:gd name="adj2" fmla="val 319162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9" idx="2"/>
            <a:endCxn id="6" idx="6"/>
          </p:cNvCxnSpPr>
          <p:nvPr/>
        </p:nvCxnSpPr>
        <p:spPr>
          <a:xfrm rot="10800000" flipV="1">
            <a:off x="7674811" y="1036880"/>
            <a:ext cx="290253" cy="220251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38" idx="2"/>
            <a:endCxn id="6" idx="5"/>
          </p:cNvCxnSpPr>
          <p:nvPr/>
        </p:nvCxnSpPr>
        <p:spPr>
          <a:xfrm rot="10800000">
            <a:off x="7490739" y="1423045"/>
            <a:ext cx="480339" cy="234417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8" idx="0"/>
          </p:cNvCxnSpPr>
          <p:nvPr/>
        </p:nvCxnSpPr>
        <p:spPr>
          <a:xfrm rot="16200000" flipH="1">
            <a:off x="5194849" y="850204"/>
            <a:ext cx="374683" cy="250475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8" idx="7"/>
          </p:cNvCxnSpPr>
          <p:nvPr/>
        </p:nvCxnSpPr>
        <p:spPr>
          <a:xfrm rot="5400000">
            <a:off x="5779371" y="864388"/>
            <a:ext cx="403453" cy="301838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28" idx="2"/>
          </p:cNvCxnSpPr>
          <p:nvPr/>
        </p:nvCxnSpPr>
        <p:spPr>
          <a:xfrm>
            <a:off x="4671022" y="975441"/>
            <a:ext cx="379967" cy="372563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>
            <a:off x="4003348" y="869485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3569867" y="936782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77306" y="3829182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G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76927" y="2799298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C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15123" y="5255802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0" name="Curved Connector 39"/>
          <p:cNvCxnSpPr>
            <a:stCxn id="4" idx="4"/>
            <a:endCxn id="36" idx="0"/>
          </p:cNvCxnSpPr>
          <p:nvPr/>
        </p:nvCxnSpPr>
        <p:spPr>
          <a:xfrm rot="16200000" flipH="1">
            <a:off x="5728236" y="4040453"/>
            <a:ext cx="1417133" cy="1013564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6"/>
            <a:endCxn id="35" idx="2"/>
          </p:cNvCxnSpPr>
          <p:nvPr/>
        </p:nvCxnSpPr>
        <p:spPr>
          <a:xfrm flipV="1">
            <a:off x="6762939" y="3033934"/>
            <a:ext cx="1213988" cy="492391"/>
          </a:xfrm>
          <a:prstGeom prst="curved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2" idx="7"/>
            <a:endCxn id="4" idx="2"/>
          </p:cNvCxnSpPr>
          <p:nvPr/>
        </p:nvCxnSpPr>
        <p:spPr>
          <a:xfrm rot="5400000" flipH="1" flipV="1">
            <a:off x="3737838" y="2538643"/>
            <a:ext cx="371580" cy="2346945"/>
          </a:xfrm>
          <a:prstGeom prst="curved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871053" y="2274814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H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1" name="Curved Connector 60"/>
          <p:cNvCxnSpPr>
            <a:stCxn id="60" idx="6"/>
            <a:endCxn id="4" idx="2"/>
          </p:cNvCxnSpPr>
          <p:nvPr/>
        </p:nvCxnSpPr>
        <p:spPr>
          <a:xfrm>
            <a:off x="3127975" y="2509450"/>
            <a:ext cx="1969126" cy="101687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30" idx="0"/>
            <a:endCxn id="32" idx="4"/>
          </p:cNvCxnSpPr>
          <p:nvPr/>
        </p:nvCxnSpPr>
        <p:spPr>
          <a:xfrm rot="5400000" flipH="1" flipV="1">
            <a:off x="1689058" y="4109864"/>
            <a:ext cx="428120" cy="805298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129" idx="0"/>
            <a:endCxn id="32" idx="6"/>
          </p:cNvCxnSpPr>
          <p:nvPr/>
        </p:nvCxnSpPr>
        <p:spPr>
          <a:xfrm rot="5400000" flipH="1" flipV="1">
            <a:off x="2362418" y="4195915"/>
            <a:ext cx="703906" cy="439713"/>
          </a:xfrm>
          <a:prstGeom prst="curvedConnector4">
            <a:avLst>
              <a:gd name="adj1" fmla="val 33333"/>
              <a:gd name="adj2" fmla="val 15198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35" idx="0"/>
            <a:endCxn id="8" idx="2"/>
          </p:cNvCxnSpPr>
          <p:nvPr/>
        </p:nvCxnSpPr>
        <p:spPr>
          <a:xfrm rot="5400000" flipH="1" flipV="1">
            <a:off x="3608436" y="4092830"/>
            <a:ext cx="239283" cy="287327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136" idx="0"/>
            <a:endCxn id="8" idx="4"/>
          </p:cNvCxnSpPr>
          <p:nvPr/>
        </p:nvCxnSpPr>
        <p:spPr>
          <a:xfrm rot="5400000" flipH="1" flipV="1">
            <a:off x="3778732" y="4583749"/>
            <a:ext cx="953733" cy="489208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137" idx="0"/>
            <a:endCxn id="8" idx="6"/>
          </p:cNvCxnSpPr>
          <p:nvPr/>
        </p:nvCxnSpPr>
        <p:spPr>
          <a:xfrm rot="5400000" flipH="1" flipV="1">
            <a:off x="4691522" y="4355261"/>
            <a:ext cx="675551" cy="198732"/>
          </a:xfrm>
          <a:prstGeom prst="curvedConnector4">
            <a:avLst>
              <a:gd name="adj1" fmla="val 32634"/>
              <a:gd name="adj2" fmla="val 21502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128" idx="0"/>
            <a:endCxn id="36" idx="2"/>
          </p:cNvCxnSpPr>
          <p:nvPr/>
        </p:nvCxnSpPr>
        <p:spPr>
          <a:xfrm rot="5400000" flipH="1" flipV="1">
            <a:off x="5876916" y="5472208"/>
            <a:ext cx="419977" cy="456438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127" idx="0"/>
            <a:endCxn id="36" idx="4"/>
          </p:cNvCxnSpPr>
          <p:nvPr/>
        </p:nvCxnSpPr>
        <p:spPr>
          <a:xfrm rot="16200000" flipV="1">
            <a:off x="6853661" y="5814997"/>
            <a:ext cx="282613" cy="102765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26" idx="0"/>
            <a:endCxn id="36" idx="6"/>
          </p:cNvCxnSpPr>
          <p:nvPr/>
        </p:nvCxnSpPr>
        <p:spPr>
          <a:xfrm rot="16200000" flipV="1">
            <a:off x="7609727" y="5452757"/>
            <a:ext cx="419977" cy="495340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25" idx="0"/>
            <a:endCxn id="7" idx="2"/>
          </p:cNvCxnSpPr>
          <p:nvPr/>
        </p:nvCxnSpPr>
        <p:spPr>
          <a:xfrm rot="16200000" flipV="1">
            <a:off x="7672024" y="4212330"/>
            <a:ext cx="500404" cy="354570"/>
          </a:xfrm>
          <a:prstGeom prst="curvedConnector4">
            <a:avLst>
              <a:gd name="adj1" fmla="val 26555"/>
              <a:gd name="adj2" fmla="val 193203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124" idx="0"/>
            <a:endCxn id="7" idx="4"/>
          </p:cNvCxnSpPr>
          <p:nvPr/>
        </p:nvCxnSpPr>
        <p:spPr>
          <a:xfrm rot="16200000" flipV="1">
            <a:off x="8837056" y="3910394"/>
            <a:ext cx="157592" cy="1084900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" idx="6"/>
            <a:endCxn id="144" idx="0"/>
          </p:cNvCxnSpPr>
          <p:nvPr/>
        </p:nvCxnSpPr>
        <p:spPr>
          <a:xfrm>
            <a:off x="9001863" y="4139413"/>
            <a:ext cx="1539448" cy="49414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5" idx="4"/>
            <a:endCxn id="143" idx="2"/>
          </p:cNvCxnSpPr>
          <p:nvPr/>
        </p:nvCxnSpPr>
        <p:spPr>
          <a:xfrm rot="16200000" flipH="1">
            <a:off x="9426651" y="2447305"/>
            <a:ext cx="293396" cy="1935923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5" idx="6"/>
            <a:endCxn id="142" idx="2"/>
          </p:cNvCxnSpPr>
          <p:nvPr/>
        </p:nvCxnSpPr>
        <p:spPr>
          <a:xfrm flipV="1">
            <a:off x="9233849" y="2888902"/>
            <a:ext cx="975592" cy="145032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35" idx="0"/>
            <a:endCxn id="141" idx="3"/>
          </p:cNvCxnSpPr>
          <p:nvPr/>
        </p:nvCxnSpPr>
        <p:spPr>
          <a:xfrm rot="5400000" flipH="1" flipV="1">
            <a:off x="8830956" y="2049274"/>
            <a:ext cx="524456" cy="975593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31" idx="0"/>
            <a:endCxn id="32" idx="2"/>
          </p:cNvCxnSpPr>
          <p:nvPr/>
        </p:nvCxnSpPr>
        <p:spPr>
          <a:xfrm rot="5400000" flipH="1" flipV="1">
            <a:off x="1282929" y="3798283"/>
            <a:ext cx="128841" cy="659913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34" idx="6"/>
            <a:endCxn id="60" idx="0"/>
          </p:cNvCxnSpPr>
          <p:nvPr/>
        </p:nvCxnSpPr>
        <p:spPr>
          <a:xfrm flipH="1">
            <a:off x="2499514" y="1332225"/>
            <a:ext cx="197132" cy="942589"/>
          </a:xfrm>
          <a:prstGeom prst="curvedConnector4">
            <a:avLst>
              <a:gd name="adj1" fmla="val -115963"/>
              <a:gd name="adj2" fmla="val 5982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33" idx="6"/>
            <a:endCxn id="60" idx="2"/>
          </p:cNvCxnSpPr>
          <p:nvPr/>
        </p:nvCxnSpPr>
        <p:spPr>
          <a:xfrm>
            <a:off x="1840534" y="1863814"/>
            <a:ext cx="30519" cy="645636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132" idx="0"/>
            <a:endCxn id="60" idx="3"/>
          </p:cNvCxnSpPr>
          <p:nvPr/>
        </p:nvCxnSpPr>
        <p:spPr>
          <a:xfrm rot="5400000" flipH="1" flipV="1">
            <a:off x="1457502" y="2251091"/>
            <a:ext cx="173351" cy="1021895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001863" y="4531640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643072" y="4639817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10946" y="5910415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6589910" y="6007686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402246" y="5910415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038076" y="4767724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44030" y="4726573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60954" y="4192659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76791" y="2848713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927657" y="1678594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783769" y="1147005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127975" y="4356134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554555" y="5305219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473492" y="479240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971077" y="1472241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7965063" y="851661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777814" y="340589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9447293" y="1958653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0209441" y="270368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0541311" y="3376745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0084872" y="4188827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7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Singh, Raul</cp:lastModifiedBy>
  <cp:revision>6</cp:revision>
  <dcterms:created xsi:type="dcterms:W3CDTF">2018-11-07T17:25:49Z</dcterms:created>
  <dcterms:modified xsi:type="dcterms:W3CDTF">2018-11-14T14:55:03Z</dcterms:modified>
</cp:coreProperties>
</file>