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1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28EF-C3E6-A336-2225-69597576A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4BBBC-C056-335C-6BAD-B859D8066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navigate this course</a:t>
            </a:r>
          </a:p>
        </p:txBody>
      </p:sp>
    </p:spTree>
    <p:extLst>
      <p:ext uri="{BB962C8B-B14F-4D97-AF65-F5344CB8AC3E}">
        <p14:creationId xmlns:p14="http://schemas.microsoft.com/office/powerpoint/2010/main" val="123731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57244" y="801103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Part 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282" y="1878332"/>
            <a:ext cx="5081154" cy="3997828"/>
          </a:xfrm>
        </p:spPr>
        <p:txBody>
          <a:bodyPr>
            <a:norm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Summarize part 7 , small exercise</a:t>
            </a:r>
          </a:p>
          <a:p>
            <a:r>
              <a:rPr lang="en-AU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Isinstance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AU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Plillar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OOP – Polymorphism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67314-DA45-5424-6B47-7B8AE5DC472D}"/>
              </a:ext>
            </a:extLst>
          </p:cNvPr>
          <p:cNvSpPr txBox="1"/>
          <p:nvPr/>
        </p:nvSpPr>
        <p:spPr>
          <a:xfrm>
            <a:off x="6589645" y="2609609"/>
            <a:ext cx="8135178" cy="255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Code Introspection in Python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 err="1">
                <a:latin typeface="Calibri" panose="020F0502020204030204" pitchFamily="34" charset="0"/>
                <a:cs typeface="Times New Roman" panose="02020603050405020304" pitchFamily="18" charset="0"/>
              </a:rPr>
              <a:t>Dunder</a:t>
            </a: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/Magic Methods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Multiple Inheritance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MRO – Method Resolution Order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AU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5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651" y="808056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What is included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6" y="2052116"/>
            <a:ext cx="9784080" cy="3997828"/>
          </a:xfrm>
        </p:spPr>
        <p:txBody>
          <a:bodyPr>
            <a:normAutofit/>
          </a:bodyPr>
          <a:lstStyle/>
          <a:p>
            <a:r>
              <a:rPr lang="en-AU" sz="3600" dirty="0"/>
              <a:t>In this course you will have 8 parts:</a:t>
            </a:r>
          </a:p>
          <a:p>
            <a:pPr lvl="1"/>
            <a:r>
              <a:rPr lang="en-AU" sz="3200" dirty="0"/>
              <a:t> with 90+ individual lectures</a:t>
            </a:r>
            <a:endParaRPr lang="en-AU" sz="3200" dirty="0">
              <a:solidFill>
                <a:srgbClr val="0070C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4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57244" y="801103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803" y="2052116"/>
            <a:ext cx="5081154" cy="3997828"/>
          </a:xfrm>
        </p:spPr>
        <p:txBody>
          <a:bodyPr>
            <a:norm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Introduction1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Theory Python Introduction 2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we can use to run Python Code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Python Syntax using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replit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Data Types and How to write comments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Data Type – Integer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Data Type – Float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79AE7-B8ED-69FC-23D3-B854252AC1F9}"/>
              </a:ext>
            </a:extLst>
          </p:cNvPr>
          <p:cNvSpPr txBox="1"/>
          <p:nvPr/>
        </p:nvSpPr>
        <p:spPr>
          <a:xfrm>
            <a:off x="6094344" y="2154921"/>
            <a:ext cx="6097656" cy="3422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Operators (Power, Module, Floor Division, Operator Precedence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Math functions like abs() and round()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Variables and rules we need to name them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Reassign values to existing variables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What are expressions and statements in Python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Augmented assignment operator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80815-5D4C-AD85-BD73-2CD77B6E5295}"/>
              </a:ext>
            </a:extLst>
          </p:cNvPr>
          <p:cNvSpPr txBox="1"/>
          <p:nvPr/>
        </p:nvSpPr>
        <p:spPr>
          <a:xfrm>
            <a:off x="7993546" y="709856"/>
            <a:ext cx="80755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ighlight>
                  <a:srgbClr val="FF0000"/>
                </a:highlight>
                <a:latin typeface="+mj-lt"/>
                <a:ea typeface="+mj-ea"/>
                <a:cs typeface="+mj-cs"/>
              </a:rPr>
              <a:t>49 minutes</a:t>
            </a:r>
          </a:p>
        </p:txBody>
      </p:sp>
    </p:spTree>
    <p:extLst>
      <p:ext uri="{BB962C8B-B14F-4D97-AF65-F5344CB8AC3E}">
        <p14:creationId xmlns:p14="http://schemas.microsoft.com/office/powerpoint/2010/main" val="237910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26818" y="808056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803" y="2052116"/>
            <a:ext cx="5081154" cy="3997828"/>
          </a:xfrm>
        </p:spPr>
        <p:txBody>
          <a:bodyPr>
            <a:norm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Data Type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Conversion or Type casting – explicit type casting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Implicit Type Casting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Formatted Strings &amp; How Strings are Stored in Memory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Escape Characters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79AE7-B8ED-69FC-23D3-B854252AC1F9}"/>
              </a:ext>
            </a:extLst>
          </p:cNvPr>
          <p:cNvSpPr txBox="1"/>
          <p:nvPr/>
        </p:nvSpPr>
        <p:spPr>
          <a:xfrm>
            <a:off x="6211957" y="2154921"/>
            <a:ext cx="6097656" cy="3090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String Slicing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String Slicing with step-over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Strings are immutable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Python Mini-Project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Functions and Methods (built-in Python Functions)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Python IN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AC6B3-CF37-EFD9-CD79-594B990E204F}"/>
              </a:ext>
            </a:extLst>
          </p:cNvPr>
          <p:cNvSpPr txBox="1"/>
          <p:nvPr/>
        </p:nvSpPr>
        <p:spPr>
          <a:xfrm>
            <a:off x="7840732" y="808056"/>
            <a:ext cx="2840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ighlight>
                  <a:srgbClr val="FF0000"/>
                </a:highlight>
              </a:rPr>
              <a:t>58</a:t>
            </a:r>
            <a:r>
              <a:rPr lang="en-US" sz="4000" dirty="0">
                <a:highlight>
                  <a:srgbClr val="FF0000"/>
                </a:highlight>
                <a:latin typeface="+mj-lt"/>
                <a:ea typeface="+mj-ea"/>
                <a:cs typeface="+mj-cs"/>
              </a:rPr>
              <a:t> minutes</a:t>
            </a:r>
          </a:p>
        </p:txBody>
      </p:sp>
    </p:spTree>
    <p:extLst>
      <p:ext uri="{BB962C8B-B14F-4D97-AF65-F5344CB8AC3E}">
        <p14:creationId xmlns:p14="http://schemas.microsoft.com/office/powerpoint/2010/main" val="302214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57244" y="801103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846" y="2059069"/>
            <a:ext cx="5081154" cy="3997828"/>
          </a:xfrm>
        </p:spPr>
        <p:txBody>
          <a:bodyPr>
            <a:norm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LISTS - Another Data Type / Data Structure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slicing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Keyword and multi-dimensional lists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 Methods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Tips and Tricks that programmers use on Lists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None Data Type, None Keyword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67314-DA45-5424-6B47-7B8AE5DC472D}"/>
              </a:ext>
            </a:extLst>
          </p:cNvPr>
          <p:cNvSpPr txBox="1"/>
          <p:nvPr/>
        </p:nvSpPr>
        <p:spPr>
          <a:xfrm>
            <a:off x="5665305" y="2201203"/>
            <a:ext cx="8135178" cy="3090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Dictionaries in Python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Dictionary Methods and IN Keyword with Dictionaries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Tuples (Another Data Type), Slicing and Unpacking Tuples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Tuple Methods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Sets Another Data Type / Data Structure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Set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8685A-2198-E138-249C-F27B2EC91A54}"/>
              </a:ext>
            </a:extLst>
          </p:cNvPr>
          <p:cNvSpPr txBox="1"/>
          <p:nvPr/>
        </p:nvSpPr>
        <p:spPr>
          <a:xfrm>
            <a:off x="6182139" y="787197"/>
            <a:ext cx="56218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ighlight>
                  <a:srgbClr val="FF0000"/>
                </a:highlight>
                <a:latin typeface="+mj-lt"/>
                <a:ea typeface="+mj-ea"/>
                <a:cs typeface="+mj-cs"/>
              </a:rPr>
              <a:t> 1hour and 32minutes</a:t>
            </a:r>
          </a:p>
        </p:txBody>
      </p:sp>
    </p:spTree>
    <p:extLst>
      <p:ext uri="{BB962C8B-B14F-4D97-AF65-F5344CB8AC3E}">
        <p14:creationId xmlns:p14="http://schemas.microsoft.com/office/powerpoint/2010/main" val="209168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57244" y="801103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846" y="2059069"/>
            <a:ext cx="5081154" cy="3997828"/>
          </a:xfrm>
        </p:spPr>
        <p:txBody>
          <a:bodyPr>
            <a:norm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Structures If, if-else,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Indentation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Operators, Logical and Comparison Operators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Truthy vs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Falsy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Ternary Operator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 circuiting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67314-DA45-5424-6B47-7B8AE5DC472D}"/>
              </a:ext>
            </a:extLst>
          </p:cNvPr>
          <p:cNvSpPr txBox="1"/>
          <p:nvPr/>
        </p:nvSpPr>
        <p:spPr>
          <a:xfrm>
            <a:off x="6380923" y="2280716"/>
            <a:ext cx="8135178" cy="255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Identity Operators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Is operator vs equality operator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Loops in Python – For loop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Python Nested loops (for-loops)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While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DC1DA-7716-B19A-1140-2421F69AC798}"/>
              </a:ext>
            </a:extLst>
          </p:cNvPr>
          <p:cNvSpPr txBox="1"/>
          <p:nvPr/>
        </p:nvSpPr>
        <p:spPr>
          <a:xfrm>
            <a:off x="6182139" y="787197"/>
            <a:ext cx="56218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ighlight>
                  <a:srgbClr val="FF0000"/>
                </a:highlight>
                <a:latin typeface="+mj-lt"/>
                <a:ea typeface="+mj-ea"/>
                <a:cs typeface="+mj-cs"/>
              </a:rPr>
              <a:t> 1hour and 16minutes</a:t>
            </a:r>
          </a:p>
        </p:txBody>
      </p:sp>
    </p:spTree>
    <p:extLst>
      <p:ext uri="{BB962C8B-B14F-4D97-AF65-F5344CB8AC3E}">
        <p14:creationId xmlns:p14="http://schemas.microsoft.com/office/powerpoint/2010/main" val="120400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57244" y="801103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Part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846" y="2059069"/>
            <a:ext cx="5081154" cy="3997828"/>
          </a:xfrm>
        </p:spPr>
        <p:txBody>
          <a:bodyPr>
            <a:normAutofit/>
          </a:bodyPr>
          <a:lstStyle/>
          <a:p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Iterables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Looping Over a Dictionary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Range functions and loops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Enumerate functions and loops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Break, Continue and Pass Statements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Practice Time - Exercise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Functions, Function Arguments and Parameters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67314-DA45-5424-6B47-7B8AE5DC472D}"/>
              </a:ext>
            </a:extLst>
          </p:cNvPr>
          <p:cNvSpPr txBox="1"/>
          <p:nvPr/>
        </p:nvSpPr>
        <p:spPr>
          <a:xfrm>
            <a:off x="6380923" y="2280716"/>
            <a:ext cx="8135178" cy="3090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Positional and Keyword Arguments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Function – Default Parameters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Function Return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Nested Functions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Docstrings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AU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97749-5314-8B47-8D49-B9A6DCC23CF8}"/>
              </a:ext>
            </a:extLst>
          </p:cNvPr>
          <p:cNvSpPr txBox="1"/>
          <p:nvPr/>
        </p:nvSpPr>
        <p:spPr>
          <a:xfrm>
            <a:off x="6182139" y="787197"/>
            <a:ext cx="56218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>
                <a:highlight>
                  <a:srgbClr val="FF0000"/>
                </a:highlight>
                <a:latin typeface="+mj-lt"/>
                <a:ea typeface="+mj-ea"/>
                <a:cs typeface="+mj-cs"/>
              </a:rPr>
              <a:t> 53minutes</a:t>
            </a:r>
            <a:endParaRPr lang="en-US" sz="4000" dirty="0">
              <a:highlight>
                <a:srgbClr val="FF0000"/>
              </a:highligh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7116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57244" y="801103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Part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846" y="2059069"/>
            <a:ext cx="5081154" cy="3997828"/>
          </a:xfrm>
        </p:spPr>
        <p:txBody>
          <a:bodyPr>
            <a:norm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**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kwargs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 – Global, Function (block scope)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Keyword (Local and Function Scope)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Nonlocal keyword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Installing Python locally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67314-DA45-5424-6B47-7B8AE5DC472D}"/>
              </a:ext>
            </a:extLst>
          </p:cNvPr>
          <p:cNvSpPr txBox="1"/>
          <p:nvPr/>
        </p:nvSpPr>
        <p:spPr>
          <a:xfrm>
            <a:off x="6331227" y="2529195"/>
            <a:ext cx="8135178" cy="3628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Installation of </a:t>
            </a:r>
            <a:r>
              <a:rPr lang="en-AU" dirty="0" err="1">
                <a:latin typeface="Calibri" panose="020F0502020204030204" pitchFamily="34" charset="0"/>
                <a:cs typeface="Times New Roman" panose="02020603050405020304" pitchFamily="18" charset="0"/>
              </a:rPr>
              <a:t>VSCode</a:t>
            </a: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 editor to Write 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and Execute Python Code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PEP8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Installing PyCharm IDE to Write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 and Execute Python Code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Terminal Commands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AU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E6FE-C1EF-EB3B-A03A-878B55E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57244" y="801103"/>
            <a:ext cx="7914488" cy="1077229"/>
          </a:xfrm>
        </p:spPr>
        <p:txBody>
          <a:bodyPr>
            <a:normAutofit/>
          </a:bodyPr>
          <a:lstStyle/>
          <a:p>
            <a:r>
              <a:rPr lang="en-US" sz="4000" dirty="0"/>
              <a:t>Part 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EC46-5244-099F-6D39-27E138D8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846" y="2059069"/>
            <a:ext cx="5081154" cy="3997828"/>
          </a:xfrm>
        </p:spPr>
        <p:txBody>
          <a:bodyPr>
            <a:normAutofit/>
          </a:bodyPr>
          <a:lstStyle/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OOP ( Object Oriented Programming) Classes and Objects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Constructors, Attributes and Methods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Object Attributes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Speacial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Dunder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/Magic Method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Constructor with default values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Methods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67314-DA45-5424-6B47-7B8AE5DC472D}"/>
              </a:ext>
            </a:extLst>
          </p:cNvPr>
          <p:cNvSpPr txBox="1"/>
          <p:nvPr/>
        </p:nvSpPr>
        <p:spPr>
          <a:xfrm>
            <a:off x="6460436" y="2243961"/>
            <a:ext cx="8135178" cy="3628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Static Method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1st Pillar of OOP – Encapsulation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2nd Pillar of OOP – Abstraction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Private and Public Variables in Python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3rd Pillar of OOP – Inheritance</a:t>
            </a:r>
          </a:p>
          <a:p>
            <a:pPr marL="344488" lvl="0" indent="-344488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Inheritance &amp; Method Overriding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AU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32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151</TotalTime>
  <Words>479</Words>
  <Application>Microsoft Macintosh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MS Shell Dlg 2</vt:lpstr>
      <vt:lpstr>Wingdings</vt:lpstr>
      <vt:lpstr>Wingdings 3</vt:lpstr>
      <vt:lpstr>Madison</vt:lpstr>
      <vt:lpstr>Important</vt:lpstr>
      <vt:lpstr>What is included in this course</vt:lpstr>
      <vt:lpstr>Part 1</vt:lpstr>
      <vt:lpstr>Part 2</vt:lpstr>
      <vt:lpstr>Part 3</vt:lpstr>
      <vt:lpstr>Part 4</vt:lpstr>
      <vt:lpstr>Part 5</vt:lpstr>
      <vt:lpstr>Part 6 </vt:lpstr>
      <vt:lpstr>Part 7 </vt:lpstr>
      <vt:lpstr>Part 8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</dc:title>
  <dc:creator>Microsoft Office User</dc:creator>
  <cp:lastModifiedBy>Microsoft Office User</cp:lastModifiedBy>
  <cp:revision>4</cp:revision>
  <dcterms:created xsi:type="dcterms:W3CDTF">2022-11-25T07:17:04Z</dcterms:created>
  <dcterms:modified xsi:type="dcterms:W3CDTF">2022-12-08T09:49:35Z</dcterms:modified>
</cp:coreProperties>
</file>