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28EF-C3E6-A336-2225-69597576A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BBBC-C056-335C-6BAD-B859D806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 – theory</a:t>
            </a:r>
          </a:p>
        </p:txBody>
      </p:sp>
    </p:spTree>
    <p:extLst>
      <p:ext uri="{BB962C8B-B14F-4D97-AF65-F5344CB8AC3E}">
        <p14:creationId xmlns:p14="http://schemas.microsoft.com/office/powerpoint/2010/main" val="12373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book is for:</a:t>
            </a:r>
          </a:p>
          <a:p>
            <a:pPr lvl="1"/>
            <a:r>
              <a:rPr lang="en-US" sz="2800" dirty="0"/>
              <a:t>Beginners</a:t>
            </a:r>
          </a:p>
          <a:p>
            <a:pPr lvl="1"/>
            <a:r>
              <a:rPr lang="en-US" sz="2800" dirty="0"/>
              <a:t>Teachers/Educators</a:t>
            </a:r>
          </a:p>
          <a:p>
            <a:pPr lvl="1"/>
            <a:r>
              <a:rPr lang="en-US" sz="2800" dirty="0"/>
              <a:t>Developers/Programmers</a:t>
            </a:r>
          </a:p>
          <a:p>
            <a:pPr lvl="1"/>
            <a:r>
              <a:rPr lang="en-US" sz="2800" dirty="0"/>
              <a:t>Anyone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CAD0-94AC-4A29-895B-3790F1EE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most out of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470-9E67-6049-E6B6-ACCA6B14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will need the following:</a:t>
            </a:r>
          </a:p>
          <a:p>
            <a:pPr lvl="1"/>
            <a:r>
              <a:rPr lang="en-US" sz="2800" dirty="0"/>
              <a:t>Internet – the most important </a:t>
            </a:r>
            <a:r>
              <a:rPr lang="en-US" sz="2800" dirty="0">
                <a:sym typeface="Wingdings" pitchFamily="2" charset="2"/>
              </a:rPr>
              <a:t></a:t>
            </a:r>
            <a:endParaRPr lang="en-US" sz="2800" dirty="0"/>
          </a:p>
          <a:p>
            <a:pPr lvl="1"/>
            <a:r>
              <a:rPr lang="en-US" sz="2800" dirty="0"/>
              <a:t>Browser (Google, Safari, Firefox, Edge)</a:t>
            </a:r>
          </a:p>
          <a:p>
            <a:pPr lvl="1"/>
            <a:r>
              <a:rPr lang="en-US" sz="2800" dirty="0"/>
              <a:t>Later in this course we will install IDE and Code Editors</a:t>
            </a:r>
          </a:p>
        </p:txBody>
      </p:sp>
    </p:spTree>
    <p:extLst>
      <p:ext uri="{BB962C8B-B14F-4D97-AF65-F5344CB8AC3E}">
        <p14:creationId xmlns:p14="http://schemas.microsoft.com/office/powerpoint/2010/main" val="23298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3C23-1F05-DB30-890E-4426AE25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5B22-EE8E-EA28-1F74-60DC0424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What is Python?</a:t>
            </a:r>
          </a:p>
          <a:p>
            <a:pPr lvl="1"/>
            <a:r>
              <a:rPr lang="en-AU" sz="2800" dirty="0"/>
              <a:t>According to official documentation, Python is ‘An interpreted, object-oriented, high-level programming language with dynamic semantics. Python is a general computer programming language, meaning it can be used to create applications that will solve different problems.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50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3C23-1F05-DB30-890E-4426AE25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5B22-EE8E-EA28-1F74-60DC0424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Python easy to learn?</a:t>
            </a:r>
          </a:p>
          <a:p>
            <a:pPr lvl="1"/>
            <a:r>
              <a:rPr lang="en-AU" sz="2800" dirty="0"/>
              <a:t>Yes because it uses simple syntax ( even people that are new to programming will be able to learn it)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976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3C23-1F05-DB30-890E-4426AE25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5B22-EE8E-EA28-1F74-60DC0424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is Python so popular?</a:t>
            </a:r>
          </a:p>
          <a:p>
            <a:pPr lvl="1"/>
            <a:r>
              <a:rPr lang="en-AU" sz="2800" dirty="0"/>
              <a:t>Python emphasizes code readability and this can be achieved because Python supports different modules and packages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268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3C23-1F05-DB30-890E-4426AE25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5B22-EE8E-EA28-1F74-60DC0424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Who created Python?</a:t>
            </a:r>
          </a:p>
          <a:p>
            <a:pPr lvl="1"/>
            <a:r>
              <a:rPr lang="en-AU" sz="2800" dirty="0"/>
              <a:t>Guido Van Rossum created Python in 1991</a:t>
            </a:r>
            <a:endParaRPr lang="en-US" sz="2800" dirty="0"/>
          </a:p>
          <a:p>
            <a:pPr marL="4572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615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3C23-1F05-DB30-890E-4426AE25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5B22-EE8E-EA28-1F74-60DC04246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4459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What is Python used for?</a:t>
            </a:r>
          </a:p>
          <a:p>
            <a:r>
              <a:rPr lang="en-US" sz="3000" dirty="0"/>
              <a:t>The Python is used for:</a:t>
            </a:r>
          </a:p>
          <a:p>
            <a:pPr lvl="1"/>
            <a:r>
              <a:rPr lang="en-US" sz="2600" dirty="0"/>
              <a:t>Game Development</a:t>
            </a:r>
          </a:p>
          <a:p>
            <a:pPr lvl="1"/>
            <a:r>
              <a:rPr lang="en-US" sz="2600" dirty="0"/>
              <a:t>Web Development</a:t>
            </a:r>
          </a:p>
          <a:p>
            <a:pPr lvl="1"/>
            <a:r>
              <a:rPr lang="en-US" sz="2600" dirty="0"/>
              <a:t>E-commerce</a:t>
            </a:r>
          </a:p>
          <a:p>
            <a:pPr lvl="1"/>
            <a:r>
              <a:rPr lang="en-US" sz="2600" dirty="0"/>
              <a:t>AI, Data Science, Machine Learning</a:t>
            </a:r>
          </a:p>
          <a:p>
            <a:pPr lvl="1"/>
            <a:r>
              <a:rPr lang="en-US" sz="2600" dirty="0"/>
              <a:t>Image Processing and Graphic Design</a:t>
            </a:r>
          </a:p>
          <a:p>
            <a:pPr lvl="1"/>
            <a:r>
              <a:rPr lang="en-US" sz="2600" dirty="0"/>
              <a:t>Scientific computing</a:t>
            </a:r>
          </a:p>
          <a:p>
            <a:pPr marL="4572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615848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98</TotalTime>
  <Words>215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Python Introduction</vt:lpstr>
      <vt:lpstr>Who is this course for?</vt:lpstr>
      <vt:lpstr>How to get the most out of this course?</vt:lpstr>
      <vt:lpstr>Python Basics</vt:lpstr>
      <vt:lpstr>Python Basics</vt:lpstr>
      <vt:lpstr>Python Basics</vt:lpstr>
      <vt:lpstr>Python Basics</vt:lpstr>
      <vt:lpstr>Python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Microsoft Office User</dc:creator>
  <cp:lastModifiedBy>Microsoft Office User</cp:lastModifiedBy>
  <cp:revision>1</cp:revision>
  <dcterms:created xsi:type="dcterms:W3CDTF">2022-11-25T07:17:04Z</dcterms:created>
  <dcterms:modified xsi:type="dcterms:W3CDTF">2022-11-25T08:56:00Z</dcterms:modified>
</cp:coreProperties>
</file>