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6" d="100"/>
          <a:sy n="13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28EF-C3E6-A336-2225-69597576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BBC-C056-335C-6BAD-B859D806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– theory</a:t>
            </a:r>
          </a:p>
        </p:txBody>
      </p:sp>
    </p:spTree>
    <p:extLst>
      <p:ext uri="{BB962C8B-B14F-4D97-AF65-F5344CB8AC3E}">
        <p14:creationId xmlns:p14="http://schemas.microsoft.com/office/powerpoint/2010/main" val="12373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Python Interpreter?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/>
              <a:t>Python is an interpreted high-level language </a:t>
            </a:r>
          </a:p>
          <a:p>
            <a:r>
              <a:rPr lang="en-US" sz="2800" dirty="0"/>
              <a:t>This means it uses an Interpreter to read the code from a Python file</a:t>
            </a:r>
          </a:p>
          <a:p>
            <a:r>
              <a:rPr lang="en-US" sz="2800" dirty="0"/>
              <a:t>The C++ is also high-level language but it compiles the code ( meaning it will turn the human understandable code into Machine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Python Interpreter?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Python on the other hand will translate the code into bytecode and this file have an extension (.</a:t>
            </a:r>
            <a:r>
              <a:rPr lang="en-AU" sz="2800" dirty="0" err="1"/>
              <a:t>pyc</a:t>
            </a:r>
            <a:r>
              <a:rPr lang="en-AU" sz="2800" dirty="0"/>
              <a:t>)</a:t>
            </a:r>
          </a:p>
          <a:p>
            <a:r>
              <a:rPr lang="en-AU" sz="2800" dirty="0"/>
              <a:t>Python Interpreter comes with the Installation of Python</a:t>
            </a:r>
          </a:p>
          <a:p>
            <a:endParaRPr lang="en-A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1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the difference compilation file and bytecode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664858"/>
            <a:ext cx="7796540" cy="3997828"/>
          </a:xfrm>
        </p:spPr>
        <p:txBody>
          <a:bodyPr>
            <a:normAutofit/>
          </a:bodyPr>
          <a:lstStyle/>
          <a:p>
            <a:r>
              <a:rPr lang="en-AU" sz="2800" dirty="0"/>
              <a:t>The compilation file (from C++ for example) will be executed on the CPU</a:t>
            </a:r>
          </a:p>
          <a:p>
            <a:r>
              <a:rPr lang="en-AU" sz="2800" dirty="0"/>
              <a:t>Python Interpreter uses a Virtual Machine known as </a:t>
            </a:r>
            <a:r>
              <a:rPr lang="en-AU" sz="2800" dirty="0" err="1"/>
              <a:t>CPython</a:t>
            </a:r>
            <a:r>
              <a:rPr lang="en-AU" sz="2800" dirty="0"/>
              <a:t> VM</a:t>
            </a:r>
          </a:p>
          <a:p>
            <a:r>
              <a:rPr lang="en-AU" sz="2800" dirty="0"/>
              <a:t>This gives us power to execute this file on any operating system</a:t>
            </a:r>
          </a:p>
          <a:p>
            <a:endParaRPr lang="en-A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Here is the entire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800" dirty="0"/>
          </a:p>
          <a:p>
            <a:endParaRPr lang="en-AU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B2261-1EF5-5989-0EBD-135B9C3D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5" y="1755356"/>
            <a:ext cx="6916138" cy="45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5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108</TotalTime>
  <Words>137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Python Introduction</vt:lpstr>
      <vt:lpstr>Python Interpreter?</vt:lpstr>
      <vt:lpstr>Python Interpreter?</vt:lpstr>
      <vt:lpstr>What is the difference compilation file and bytecode file?</vt:lpstr>
      <vt:lpstr>Here is the entire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Microsoft Office User</dc:creator>
  <cp:lastModifiedBy>Microsoft Office User</cp:lastModifiedBy>
  <cp:revision>2</cp:revision>
  <dcterms:created xsi:type="dcterms:W3CDTF">2022-11-25T07:17:04Z</dcterms:created>
  <dcterms:modified xsi:type="dcterms:W3CDTF">2022-11-25T09:07:44Z</dcterms:modified>
</cp:coreProperties>
</file>