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4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28EF-C3E6-A336-2225-69597576A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From 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BBBC-C056-335C-6BAD-B859D806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 :(</a:t>
            </a:r>
          </a:p>
        </p:txBody>
      </p:sp>
    </p:spTree>
    <p:extLst>
      <p:ext uri="{BB962C8B-B14F-4D97-AF65-F5344CB8AC3E}">
        <p14:creationId xmlns:p14="http://schemas.microsoft.com/office/powerpoint/2010/main" val="12373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Your Python Journey is not over!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2052116"/>
            <a:ext cx="9784080" cy="3997828"/>
          </a:xfrm>
        </p:spPr>
        <p:txBody>
          <a:bodyPr>
            <a:normAutofit fontScale="92500"/>
          </a:bodyPr>
          <a:lstStyle/>
          <a:p>
            <a:r>
              <a:rPr lang="en-AU" sz="2800" dirty="0"/>
              <a:t>You have 2 Quizzes with over 110+ Questions To Test Your Knowledge</a:t>
            </a:r>
          </a:p>
          <a:p>
            <a:r>
              <a:rPr lang="en-AU" sz="2800" dirty="0"/>
              <a:t>First One: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70C0"/>
                </a:solidFill>
              </a:rPr>
              <a:t>https://www.w3schools.com/python/</a:t>
            </a:r>
            <a:r>
              <a:rPr lang="en-AU" sz="2800" dirty="0" err="1">
                <a:solidFill>
                  <a:srgbClr val="0070C0"/>
                </a:solidFill>
              </a:rPr>
              <a:t>exercise.asp</a:t>
            </a:r>
            <a:endParaRPr lang="en-AU" sz="2800" dirty="0">
              <a:solidFill>
                <a:srgbClr val="0070C0"/>
              </a:solidFill>
            </a:endParaRPr>
          </a:p>
          <a:p>
            <a:r>
              <a:rPr lang="en-AU" sz="2800" dirty="0"/>
              <a:t>Second One: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70C0"/>
                </a:solidFill>
              </a:rPr>
              <a:t>https://www.w3schools.com/</a:t>
            </a:r>
            <a:r>
              <a:rPr lang="en-AU" sz="2800" dirty="0" err="1">
                <a:solidFill>
                  <a:srgbClr val="0070C0"/>
                </a:solidFill>
              </a:rPr>
              <a:t>quiztest</a:t>
            </a:r>
            <a:r>
              <a:rPr lang="en-AU" sz="2800" dirty="0">
                <a:solidFill>
                  <a:srgbClr val="0070C0"/>
                </a:solidFill>
              </a:rPr>
              <a:t>/</a:t>
            </a:r>
            <a:r>
              <a:rPr lang="en-AU" sz="2800" dirty="0" err="1">
                <a:solidFill>
                  <a:srgbClr val="0070C0"/>
                </a:solidFill>
              </a:rPr>
              <a:t>quiztest.asp?qtest</a:t>
            </a:r>
            <a:r>
              <a:rPr lang="en-AU" sz="2800" dirty="0">
                <a:solidFill>
                  <a:srgbClr val="0070C0"/>
                </a:solidFill>
              </a:rPr>
              <a:t>=PYTHON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Your Python Journey is not over!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42" y="2052116"/>
            <a:ext cx="7796540" cy="3997828"/>
          </a:xfrm>
        </p:spPr>
        <p:txBody>
          <a:bodyPr>
            <a:normAutofit/>
          </a:bodyPr>
          <a:lstStyle/>
          <a:p>
            <a:r>
              <a:rPr lang="en-AU" sz="2800" dirty="0"/>
              <a:t>You can learn new Intermediate to Advance features that will make you to stand out from others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0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Your Python Journey is not over!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074" y="2052116"/>
            <a:ext cx="7796540" cy="3997828"/>
          </a:xfrm>
        </p:spPr>
        <p:txBody>
          <a:bodyPr>
            <a:normAutofit/>
          </a:bodyPr>
          <a:lstStyle/>
          <a:p>
            <a:r>
              <a:rPr lang="en-AU" sz="2800" dirty="0"/>
              <a:t>If you liked this course you can comment under the parts and I will know to record the advanced course ASAP!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8056"/>
            <a:ext cx="10149840" cy="1077229"/>
          </a:xfrm>
        </p:spPr>
        <p:txBody>
          <a:bodyPr>
            <a:normAutofit/>
          </a:bodyPr>
          <a:lstStyle/>
          <a:p>
            <a:r>
              <a:rPr lang="en-US" sz="4000" dirty="0"/>
              <a:t>What Will Be Included In The Next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873" y="2287247"/>
            <a:ext cx="7796540" cy="3997828"/>
          </a:xfrm>
        </p:spPr>
        <p:txBody>
          <a:bodyPr>
            <a:normAutofit/>
          </a:bodyPr>
          <a:lstStyle/>
          <a:p>
            <a:r>
              <a:rPr lang="en-AU" dirty="0"/>
              <a:t>Modules and Packages</a:t>
            </a:r>
          </a:p>
          <a:p>
            <a:r>
              <a:rPr lang="en-AU" dirty="0"/>
              <a:t>Error Handling</a:t>
            </a:r>
          </a:p>
          <a:p>
            <a:r>
              <a:rPr lang="en-AU" dirty="0"/>
              <a:t>Working with Files Input/Output ( I/O ) </a:t>
            </a:r>
          </a:p>
          <a:p>
            <a:r>
              <a:rPr lang="en-AU" dirty="0"/>
              <a:t>Functional Programming</a:t>
            </a:r>
          </a:p>
          <a:p>
            <a:r>
              <a:rPr lang="en-AU" dirty="0"/>
              <a:t>Map, Filter, Zip, Reduce functions</a:t>
            </a:r>
          </a:p>
          <a:p>
            <a:r>
              <a:rPr lang="en-AU" dirty="0"/>
              <a:t>List, Set and Dictionary Comprehensions</a:t>
            </a:r>
          </a:p>
          <a:p>
            <a:r>
              <a:rPr lang="en-AU" dirty="0"/>
              <a:t>Lambda Expressions</a:t>
            </a:r>
          </a:p>
          <a:p>
            <a:endParaRPr lang="en-AU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7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Will Be The Next Course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42" y="2052116"/>
            <a:ext cx="7796540" cy="3997828"/>
          </a:xfrm>
        </p:spPr>
        <p:txBody>
          <a:bodyPr>
            <a:normAutofit fontScale="85000" lnSpcReduction="20000"/>
          </a:bodyPr>
          <a:lstStyle/>
          <a:p>
            <a:r>
              <a:rPr lang="en-AU" sz="2800" dirty="0"/>
              <a:t>Decorators</a:t>
            </a:r>
          </a:p>
          <a:p>
            <a:r>
              <a:rPr lang="en-AU" sz="2800" dirty="0"/>
              <a:t>Generators</a:t>
            </a:r>
          </a:p>
          <a:p>
            <a:r>
              <a:rPr lang="en-AU" sz="2800" dirty="0"/>
              <a:t>Debugging</a:t>
            </a:r>
          </a:p>
          <a:p>
            <a:r>
              <a:rPr lang="en-AU" sz="2800" dirty="0"/>
              <a:t>PDB – Debugger</a:t>
            </a:r>
          </a:p>
          <a:p>
            <a:r>
              <a:rPr lang="en-AU" sz="2800" dirty="0"/>
              <a:t>Regular Expression </a:t>
            </a:r>
            <a:r>
              <a:rPr lang="en-AU" sz="2800" dirty="0" err="1"/>
              <a:t>RegExp</a:t>
            </a:r>
            <a:endParaRPr lang="en-AU" sz="2800" dirty="0"/>
          </a:p>
          <a:p>
            <a:r>
              <a:rPr lang="en-AU" sz="2800" dirty="0"/>
              <a:t>Unit Testing</a:t>
            </a:r>
          </a:p>
          <a:p>
            <a:r>
              <a:rPr lang="en-AU" sz="2800" dirty="0"/>
              <a:t>…….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Thank You All, And God Bless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42" y="2052116"/>
            <a:ext cx="7796540" cy="3997828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/>
              <a:t>You can </a:t>
            </a:r>
            <a:r>
              <a:rPr lang="en-US" sz="3200" dirty="0">
                <a:highlight>
                  <a:srgbClr val="FF0000"/>
                </a:highlight>
              </a:rPr>
              <a:t>subscribe, like , comment </a:t>
            </a:r>
            <a:r>
              <a:rPr lang="en-US" sz="3200" dirty="0"/>
              <a:t>and </a:t>
            </a:r>
            <a:r>
              <a:rPr lang="en-US" sz="3200" dirty="0">
                <a:highlight>
                  <a:srgbClr val="FF0000"/>
                </a:highlight>
              </a:rPr>
              <a:t>share</a:t>
            </a:r>
            <a:r>
              <a:rPr lang="en-US" sz="3200" dirty="0"/>
              <a:t> this course with your friends.</a:t>
            </a:r>
          </a:p>
          <a:p>
            <a:pPr lvl="1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</a:rPr>
              <a:t>Let us together create this awesome community where you can have access to premium/modern/up-to-date course for free</a:t>
            </a:r>
          </a:p>
        </p:txBody>
      </p:sp>
    </p:spTree>
    <p:extLst>
      <p:ext uri="{BB962C8B-B14F-4D97-AF65-F5344CB8AC3E}">
        <p14:creationId xmlns:p14="http://schemas.microsoft.com/office/powerpoint/2010/main" val="384367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Thank You All, And God Bless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993" y="808056"/>
            <a:ext cx="7796540" cy="3997828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highlight>
                  <a:srgbClr val="000000"/>
                </a:highlight>
              </a:rPr>
              <a:t>Support me with one coffee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highlight>
                  <a:srgbClr val="000000"/>
                </a:highlight>
              </a:rPr>
              <a:t>: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485BD-AF33-7FBA-787C-E3697656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07" y="1761941"/>
            <a:ext cx="4648200" cy="134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24097A-811F-1C62-006F-B76B7C21A4A7}"/>
              </a:ext>
            </a:extLst>
          </p:cNvPr>
          <p:cNvSpPr txBox="1"/>
          <p:nvPr/>
        </p:nvSpPr>
        <p:spPr>
          <a:xfrm>
            <a:off x="1378132" y="4062026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Or Fund me with anything you can: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AC800-4A53-B91E-C378-DDA5FC87757B}"/>
              </a:ext>
            </a:extLst>
          </p:cNvPr>
          <p:cNvSpPr txBox="1"/>
          <p:nvPr/>
        </p:nvSpPr>
        <p:spPr>
          <a:xfrm>
            <a:off x="6944093" y="4062026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>
                <a:effectLst/>
                <a:highlight>
                  <a:srgbClr val="000000"/>
                </a:highlight>
                <a:latin typeface="CircularXXWeb"/>
              </a:rPr>
              <a:t>https://</a:t>
            </a:r>
            <a:r>
              <a:rPr lang="en-AU" sz="2400" b="0" i="0" dirty="0" err="1">
                <a:effectLst/>
                <a:highlight>
                  <a:srgbClr val="000000"/>
                </a:highlight>
                <a:latin typeface="CircularXXWeb"/>
              </a:rPr>
              <a:t>gofund.me</a:t>
            </a:r>
            <a:r>
              <a:rPr lang="en-AU" sz="2400" b="0" i="0" dirty="0">
                <a:effectLst/>
                <a:highlight>
                  <a:srgbClr val="000000"/>
                </a:highlight>
                <a:latin typeface="CircularXXWeb"/>
              </a:rPr>
              <a:t>/c1d4b0db</a:t>
            </a:r>
            <a:endParaRPr lang="en-US" sz="24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4997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126</TotalTime>
  <Words>248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CircularXXWeb</vt:lpstr>
      <vt:lpstr>MS Shell Dlg 2</vt:lpstr>
      <vt:lpstr>Wingdings</vt:lpstr>
      <vt:lpstr>Wingdings 3</vt:lpstr>
      <vt:lpstr>Madison</vt:lpstr>
      <vt:lpstr>Where From Here?</vt:lpstr>
      <vt:lpstr>Your Python Journey is not over!</vt:lpstr>
      <vt:lpstr>Your Python Journey is not over!</vt:lpstr>
      <vt:lpstr>Your Python Journey is not over!</vt:lpstr>
      <vt:lpstr>What Will Be Included In The Next Course</vt:lpstr>
      <vt:lpstr>What Will Be The Next Course About</vt:lpstr>
      <vt:lpstr>Thank You All, And God Bless</vt:lpstr>
      <vt:lpstr>Thank You All, And God Bless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Microsoft Office User</dc:creator>
  <cp:lastModifiedBy>Microsoft Office User</cp:lastModifiedBy>
  <cp:revision>3</cp:revision>
  <dcterms:created xsi:type="dcterms:W3CDTF">2022-11-25T07:17:04Z</dcterms:created>
  <dcterms:modified xsi:type="dcterms:W3CDTF">2022-12-08T09:00:49Z</dcterms:modified>
</cp:coreProperties>
</file>