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28EC-869C-4E3D-8686-0BD1DBDC4DEF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585-09C6-4F82-ACCC-D1A61B5D3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4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28EC-869C-4E3D-8686-0BD1DBDC4DEF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585-09C6-4F82-ACCC-D1A61B5D3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21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28EC-869C-4E3D-8686-0BD1DBDC4DEF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585-09C6-4F82-ACCC-D1A61B5D3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13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28EC-869C-4E3D-8686-0BD1DBDC4DEF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585-09C6-4F82-ACCC-D1A61B5D3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91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28EC-869C-4E3D-8686-0BD1DBDC4DEF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585-09C6-4F82-ACCC-D1A61B5D3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28EC-869C-4E3D-8686-0BD1DBDC4DEF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585-09C6-4F82-ACCC-D1A61B5D3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1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28EC-869C-4E3D-8686-0BD1DBDC4DEF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585-09C6-4F82-ACCC-D1A61B5D3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04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28EC-869C-4E3D-8686-0BD1DBDC4DEF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585-09C6-4F82-ACCC-D1A61B5D3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10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28EC-869C-4E3D-8686-0BD1DBDC4DEF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585-09C6-4F82-ACCC-D1A61B5D3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79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28EC-869C-4E3D-8686-0BD1DBDC4DEF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585-09C6-4F82-ACCC-D1A61B5D3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13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28EC-869C-4E3D-8686-0BD1DBDC4DEF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585-09C6-4F82-ACCC-D1A61B5D3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23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B28EC-869C-4E3D-8686-0BD1DBDC4DEF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A585-09C6-4F82-ACCC-D1A61B5D3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9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0" y="405265"/>
            <a:ext cx="8233707" cy="62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5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659446"/>
            <a:ext cx="8233011" cy="61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6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3" y="689207"/>
            <a:ext cx="8193843" cy="61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4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5" y="373813"/>
            <a:ext cx="8291232" cy="635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7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1" y="470693"/>
            <a:ext cx="8213958" cy="638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6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83" y="365020"/>
            <a:ext cx="7846175" cy="59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3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7" y="357255"/>
            <a:ext cx="8671772" cy="65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1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88" y="0"/>
            <a:ext cx="8683772" cy="66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0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6" y="514730"/>
            <a:ext cx="8265474" cy="6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89" y="523867"/>
            <a:ext cx="8112338" cy="62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6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2" y="516281"/>
            <a:ext cx="8234422" cy="61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7" y="501512"/>
            <a:ext cx="8291580" cy="63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7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7" y="633175"/>
            <a:ext cx="8037887" cy="61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6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7" y="415212"/>
            <a:ext cx="8114280" cy="62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32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1" y="677572"/>
            <a:ext cx="7951086" cy="59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37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89" y="628682"/>
            <a:ext cx="8092754" cy="60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08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39" y="795097"/>
            <a:ext cx="7724561" cy="58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93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9" y="628792"/>
            <a:ext cx="7984960" cy="60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9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28" y="681893"/>
            <a:ext cx="7785603" cy="59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04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46" y="863320"/>
            <a:ext cx="7557136" cy="56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37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8" y="595795"/>
            <a:ext cx="8128039" cy="62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2" y="610219"/>
            <a:ext cx="8015481" cy="60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6" y="674339"/>
            <a:ext cx="7899040" cy="59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62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55" y="667870"/>
            <a:ext cx="7944913" cy="59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4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29" y="578039"/>
            <a:ext cx="8111807" cy="608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95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77" y="669542"/>
            <a:ext cx="7854761" cy="60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78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39" y="804582"/>
            <a:ext cx="7737440" cy="58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57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55" y="815283"/>
            <a:ext cx="7692099" cy="5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86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5" y="867606"/>
            <a:ext cx="7547610" cy="57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07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32" y="780159"/>
            <a:ext cx="7650109" cy="57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1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05" y="813349"/>
            <a:ext cx="7677809" cy="58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32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32" y="423340"/>
            <a:ext cx="8039828" cy="60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58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259" y="930498"/>
            <a:ext cx="7589068" cy="569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8" y="638986"/>
            <a:ext cx="8136154" cy="62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00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81" y="785306"/>
            <a:ext cx="7737440" cy="58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3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06" y="807419"/>
            <a:ext cx="7707451" cy="59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68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7" y="840396"/>
            <a:ext cx="7743614" cy="58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0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06" y="769513"/>
            <a:ext cx="7666341" cy="57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6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38" y="923760"/>
            <a:ext cx="7708861" cy="59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30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348661"/>
            <a:ext cx="7923387" cy="58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06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0" y="732430"/>
            <a:ext cx="7799361" cy="58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69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2" y="730863"/>
            <a:ext cx="7702156" cy="57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53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69" y="933101"/>
            <a:ext cx="6535062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65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909286"/>
            <a:ext cx="6544588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5" y="649371"/>
            <a:ext cx="7765140" cy="60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5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60" y="523963"/>
            <a:ext cx="8080755" cy="610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7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8" y="412876"/>
            <a:ext cx="8226306" cy="62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3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9" y="610929"/>
            <a:ext cx="8103343" cy="62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3" y="505625"/>
            <a:ext cx="8205312" cy="62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0</Words>
  <Application>Microsoft Office PowerPoint</Application>
  <PresentationFormat>Widescreen</PresentationFormat>
  <Paragraphs>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 Stander</dc:creator>
  <cp:lastModifiedBy>Adrie Stander</cp:lastModifiedBy>
  <cp:revision>5</cp:revision>
  <dcterms:created xsi:type="dcterms:W3CDTF">2014-09-24T06:23:43Z</dcterms:created>
  <dcterms:modified xsi:type="dcterms:W3CDTF">2014-09-25T06:04:43Z</dcterms:modified>
</cp:coreProperties>
</file>