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13899437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13899437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1609e51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1609e51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1609e51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1609e51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609e51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1609e51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389943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38994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1389943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1389943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1389943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1389943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13899437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1389943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13899437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13899437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1389943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1389943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28757c5c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28757c5c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28757c5c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28757c5c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ickSrick/EU-Trust-local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1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ava.com/it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racle.com/java/technologies/downloads/#jdk18-windows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EU</a:t>
            </a:r>
            <a:r>
              <a:rPr b="1" lang="it" sz="4300">
                <a:latin typeface="Proxima Nova"/>
                <a:ea typeface="Proxima Nova"/>
                <a:cs typeface="Proxima Nova"/>
                <a:sym typeface="Proxima Nova"/>
              </a:rPr>
              <a:t> TRUST SERVICE </a:t>
            </a:r>
            <a:r>
              <a:rPr b="1" lang="it" sz="4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LOCAL</a:t>
            </a:r>
            <a:endParaRPr b="1" sz="43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Proxima Nova"/>
                <a:ea typeface="Proxima Nova"/>
                <a:cs typeface="Proxima Nova"/>
                <a:sym typeface="Proxima Nova"/>
              </a:rPr>
              <a:t>Guida all’installazione su Windows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EU Trust Local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Andare al </a:t>
            </a:r>
            <a:r>
              <a:rPr lang="it" sz="1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seguente link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0" l="0" r="28982" t="0"/>
          <a:stretch/>
        </p:blipFill>
        <p:spPr>
          <a:xfrm>
            <a:off x="2855575" y="1017713"/>
            <a:ext cx="6046849" cy="38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626" y="1702375"/>
            <a:ext cx="4678200" cy="30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EU Trust Local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in fondo alla pagina cliccare su </a:t>
            </a:r>
            <a:r>
              <a:rPr b="1" lang="it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“download al file”</a:t>
            </a:r>
            <a:endParaRPr b="1" sz="15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2248150" y="4300138"/>
            <a:ext cx="791400" cy="258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EU Trust Local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Arrivati a questa pagina cliccare </a:t>
            </a:r>
            <a:r>
              <a:rPr b="1" lang="it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download</a:t>
            </a:r>
            <a:endParaRPr b="1" sz="15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27261" l="4327" r="7722" t="19783"/>
          <a:stretch/>
        </p:blipFill>
        <p:spPr>
          <a:xfrm>
            <a:off x="550950" y="1723000"/>
            <a:ext cx="8042102" cy="27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7526025" y="3528175"/>
            <a:ext cx="550500" cy="30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EU Trust Local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/>
              <a:t>una volta installato, se avete l’ultima versione di Java basterà cliccare 2 volte sull’icona del file</a:t>
            </a:r>
            <a:endParaRPr sz="1500"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49667" l="0" r="0" t="0"/>
          <a:stretch/>
        </p:blipFill>
        <p:spPr>
          <a:xfrm>
            <a:off x="911750" y="1781001"/>
            <a:ext cx="7320526" cy="12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963325" y="2520150"/>
            <a:ext cx="7061700" cy="25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INDICE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it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action="ppaction://hlinksldjump" r:id="rId3"/>
              </a:rPr>
              <a:t>Installare l’ultima versione di Java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l’ultima versione di JDK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it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action="ppaction://hlinksldjump" r:id="rId4"/>
              </a:rPr>
              <a:t>Installare eu trust local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l’ultima versione di Java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Visitando il</a:t>
            </a: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 sito </a:t>
            </a:r>
            <a:r>
              <a:rPr lang="it" sz="1500" u="sng">
                <a:solidFill>
                  <a:schemeClr val="hlink"/>
                </a:solidFill>
                <a:hlinkClick r:id="rId3"/>
              </a:rPr>
              <a:t>Java | Oracle</a:t>
            </a: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 vi comparirà la seguente pagina.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213" y="1684301"/>
            <a:ext cx="6975574" cy="32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l’ultima versione di Java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Cliccate su </a:t>
            </a:r>
            <a:r>
              <a:rPr b="1" lang="it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“Download di Java”</a:t>
            </a: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 e andate alla pagina successiva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13" y="1684301"/>
            <a:ext cx="6975574" cy="32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2580350" y="2803975"/>
            <a:ext cx="1427700" cy="36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l’ultima versione di Java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La pagina vi porterà, in base al vostro sistema operativo, ad una schermata simile: cliccate download java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625" y="1606675"/>
            <a:ext cx="6615342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5573550" y="4524225"/>
            <a:ext cx="1212900" cy="30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l’ultima versione di Java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Una volta finito il download, occorre cliccare sull’app e si aprirà questa schermata, cliccare su “Installa”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975" y="1770950"/>
            <a:ext cx="4996874" cy="27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5564950" y="4214575"/>
            <a:ext cx="928800" cy="30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750" y="1493371"/>
            <a:ext cx="5756549" cy="313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l’ultima versione di Java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Proxima Nova"/>
                <a:ea typeface="Proxima Nova"/>
                <a:cs typeface="Proxima Nova"/>
                <a:sym typeface="Proxima Nova"/>
              </a:rPr>
              <a:t>Una volta terminato il download apparirà questa pagina, possiamo quindi chiudere e terminare l’installazione.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7001325" y="4319500"/>
            <a:ext cx="1058100" cy="30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l’ultima versione di JDK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/>
              <a:t>andate al seguente sito</a:t>
            </a:r>
            <a:r>
              <a:rPr lang="it"/>
              <a:t> </a:t>
            </a:r>
            <a:r>
              <a:rPr lang="it" sz="1500" u="sng">
                <a:solidFill>
                  <a:schemeClr val="hlink"/>
                </a:solidFill>
                <a:hlinkClick r:id="rId3"/>
              </a:rPr>
              <a:t>Java Downloads | Oracle</a:t>
            </a:r>
            <a:endParaRPr sz="2200"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0" l="9784" r="9881" t="18560"/>
          <a:stretch/>
        </p:blipFill>
        <p:spPr>
          <a:xfrm>
            <a:off x="1466975" y="1567750"/>
            <a:ext cx="6210048" cy="35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Installare l’ultima versione di JDK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/>
              <a:t>Andare in fondo alla schermata, cliccare windows e installare il .exe</a:t>
            </a:r>
            <a:endParaRPr sz="1500"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14879" l="10719" r="9042" t="30436"/>
          <a:stretch/>
        </p:blipFill>
        <p:spPr>
          <a:xfrm>
            <a:off x="903600" y="1823475"/>
            <a:ext cx="7336800" cy="281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1780425" y="2900300"/>
            <a:ext cx="507600" cy="30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3162775" y="3929975"/>
            <a:ext cx="4199700" cy="23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