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13cd64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13cd64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3cd648b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3cd648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3cd648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3cd648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3cd6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3cd6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3cd648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3cd648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3cd648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13cd648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3cd648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3cd648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3cd648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3cd648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3cd648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3cd648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3cd648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3cd648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EU</a:t>
            </a:r>
            <a:r>
              <a:rPr b="1" lang="it" sz="4300">
                <a:latin typeface="Proxima Nova"/>
                <a:ea typeface="Proxima Nova"/>
                <a:cs typeface="Proxima Nova"/>
                <a:sym typeface="Proxima Nova"/>
              </a:rPr>
              <a:t> TRUST SERVICE </a:t>
            </a:r>
            <a:r>
              <a:rPr b="1" lang="it" sz="4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LOCAL</a:t>
            </a:r>
            <a:endParaRPr b="1" sz="4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Proxima Nova"/>
                <a:ea typeface="Proxima Nova"/>
                <a:cs typeface="Proxima Nova"/>
                <a:sym typeface="Proxima Nova"/>
              </a:rPr>
              <a:t>Panoramica delle funzionalità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Result Page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37" y="1152476"/>
            <a:ext cx="6098725" cy="38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) Errore di Connessione Gif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In caso la connessione mancasse, comparirà una pagina di errore con una gif random.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962" y="1566700"/>
            <a:ext cx="4850076" cy="35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1) visualizzazione country e service types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Nella schermata home abbiamo implementato in maniera semplice ed intuitiva la visualizzazione richiesta nei requisiti minimi.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12" y="1795199"/>
            <a:ext cx="4791174" cy="3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) bandiere cliccabili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Appena viene aperta la schermata, possiamo interagire con le country per vederne i servizi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5" y="1901188"/>
            <a:ext cx="4480901" cy="30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76200" y="2451300"/>
            <a:ext cx="498900" cy="2409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00" y="1909025"/>
            <a:ext cx="4480900" cy="300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) Cronologia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Abbiamo implementato la cronologia in modo da poter consultare le ricerche precedentemente effettuate in modo facile e veloce. Il bottone si trova nella home.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32111" r="31993" t="84267"/>
          <a:stretch/>
        </p:blipFill>
        <p:spPr>
          <a:xfrm>
            <a:off x="311700" y="2649126"/>
            <a:ext cx="3056450" cy="9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520150" y="2855550"/>
            <a:ext cx="662400" cy="6279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850" y="1778025"/>
            <a:ext cx="4885451" cy="32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4) ricerca per 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Countries-Service Types-Providers-Statuses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le ricerche dinamiche vengono fatte sequenzialmente nel seguente ordine: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countries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service types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providers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statuses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nelle slide vedremo le seguenti schermate. I campi successivi vengono cambiati dinamicamente dalle soluzioni precedenti.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nota: per andare alla pagina successiva occorre selezionare almeno una country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Country Selection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63" y="1017725"/>
            <a:ext cx="6087076" cy="40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Service Types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Selection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40" y="1017725"/>
            <a:ext cx="579072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Providers 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Selection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347" y="1017725"/>
            <a:ext cx="6083299" cy="38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Status</a:t>
            </a: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 Selection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614" y="1017725"/>
            <a:ext cx="4982775" cy="38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