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DAE42-58AC-4C7E-BB79-2CDC19724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A97231-5CFB-4FD4-A54B-22515DC2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38C57D-BEE7-4B84-A78E-9448B66D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2BA-2431-4178-AC60-5FD1174D1D01}" type="datetimeFigureOut">
              <a:rPr lang="es-PE" smtClean="0"/>
              <a:t>29/10/2020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FB0242-A09A-45BB-BACD-D6D54E8B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BA702-2D29-45B9-8061-6977607B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2A1-8DA0-4DD1-AB22-E06AE6DF0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240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367DF-2310-4E8C-8989-C082963C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F3648B-22B1-46C4-BF93-1CF964317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489A4A-1748-47F2-BF66-33EDC4E9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2BA-2431-4178-AC60-5FD1174D1D01}" type="datetimeFigureOut">
              <a:rPr lang="es-PE" smtClean="0"/>
              <a:t>29/10/2020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D1A568-464A-4E7E-B1C1-84D56CF0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A2AEA-EE27-44B6-BC7B-67D4FA5F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2A1-8DA0-4DD1-AB22-E06AE6DF0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104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B467F0-BBC6-48DD-A18F-C47D6BAC4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E24EA9-EB24-4ED0-898E-D12B45F04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14F5E-540F-4DE0-80A3-05C2D3D7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2BA-2431-4178-AC60-5FD1174D1D01}" type="datetimeFigureOut">
              <a:rPr lang="es-PE" smtClean="0"/>
              <a:t>29/10/2020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61292-97E1-4828-B27C-3E764269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51166C-B39D-4322-A091-154F534A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2A1-8DA0-4DD1-AB22-E06AE6DF0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733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99405-ED74-4A5C-8855-E182B990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4F0F8-5DFE-4B43-8503-BDB271A2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C41CE9-710F-4A64-B499-C92FBF2D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2BA-2431-4178-AC60-5FD1174D1D01}" type="datetimeFigureOut">
              <a:rPr lang="es-PE" smtClean="0"/>
              <a:t>29/10/2020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DCAC97-1205-400C-8845-BF41D38D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A755BB-B1BF-4057-A79F-B2B80602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2A1-8DA0-4DD1-AB22-E06AE6DF0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985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B2AC3-AF21-43D2-8A59-85A70926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32E154-029B-42F4-9612-09EA35642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46FEF-E284-40CA-91BD-8C03E04B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2BA-2431-4178-AC60-5FD1174D1D01}" type="datetimeFigureOut">
              <a:rPr lang="es-PE" smtClean="0"/>
              <a:t>29/10/2020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6ECF3A-4834-4A0A-9EB9-66CA9795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27876-A3A7-49D2-B7E4-6C912ACD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2A1-8DA0-4DD1-AB22-E06AE6DF0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69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A895B-6B23-41E1-868E-625C9B2A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780BDA-78A4-44A0-B79C-A321856F1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8E6EBA-F403-498D-94EC-52AFCD75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8E4E65-29B4-49F3-9626-953659D5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2BA-2431-4178-AC60-5FD1174D1D01}" type="datetimeFigureOut">
              <a:rPr lang="es-PE" smtClean="0"/>
              <a:t>29/10/2020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A3672-3185-4648-B54B-0D3BFFCF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C9A610-5BD8-4A9E-ABB0-E08D8B69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2A1-8DA0-4DD1-AB22-E06AE6DF0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547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DCAEB-BDCC-4148-8D4A-25FEE8BD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BDC567-4BE3-41D0-9ECC-5D1C9EF37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539EA-4E1B-46EB-A9CC-DA2B4C80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536A64-A417-4775-97AF-140789B5A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986B56-6EF2-4E26-B2A1-0AB49CF96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1F4AD2-6BDE-44CF-A4D3-3FCD7E2A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2BA-2431-4178-AC60-5FD1174D1D01}" type="datetimeFigureOut">
              <a:rPr lang="es-PE" smtClean="0"/>
              <a:t>29/10/2020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6CC7C9-0B3C-4708-B7CD-7C6AFFF3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36B304-C53F-40D3-91E6-807EA467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2A1-8DA0-4DD1-AB22-E06AE6DF0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381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4FEF5-77B5-49C5-85A2-39468B65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3035FF-BBC1-4669-A3FB-775117B7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2BA-2431-4178-AC60-5FD1174D1D01}" type="datetimeFigureOut">
              <a:rPr lang="es-PE" smtClean="0"/>
              <a:t>29/10/2020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A690C4-44C5-4C8E-9C71-FE0AF2D4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F1E709-3C1D-4B4A-B68B-6887738A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2A1-8DA0-4DD1-AB22-E06AE6DF0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443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3CEE17-E76F-4812-8766-CD4FA6DC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2BA-2431-4178-AC60-5FD1174D1D01}" type="datetimeFigureOut">
              <a:rPr lang="es-PE" smtClean="0"/>
              <a:t>29/10/2020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818846-600D-422A-922C-39C8571B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4F6B06-F4EC-4B39-A7C4-3AF6282B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2A1-8DA0-4DD1-AB22-E06AE6DF0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428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A5F78-CE07-4948-A3A0-EEB7833D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55ED7-A33C-41E6-AB32-CCA92E2EF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030D58-3059-4969-9E3A-A004730AF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63B40B-C62D-49AE-B4A0-A26FDC99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2BA-2431-4178-AC60-5FD1174D1D01}" type="datetimeFigureOut">
              <a:rPr lang="es-PE" smtClean="0"/>
              <a:t>29/10/2020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9E7FE-0BD4-4370-AABC-C26607B7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3A7E9C-A8F5-4EE1-9C71-90DE54CC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2A1-8DA0-4DD1-AB22-E06AE6DF0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261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409C2-4DB3-4E23-847E-26319407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18446F-D935-4E44-956C-28BECE2AC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4CE0EB-4EA8-4C4D-9207-D6182B5B3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7A9A90-2277-4594-9446-EF267C1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2BA-2431-4178-AC60-5FD1174D1D01}" type="datetimeFigureOut">
              <a:rPr lang="es-PE" smtClean="0"/>
              <a:t>29/10/2020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B7F5E2-B321-4021-8EB7-DAB0890D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911B6C-A0CA-405B-9362-22C3847C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2A1-8DA0-4DD1-AB22-E06AE6DF0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559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EB92F6-8141-40DE-BA28-DCF402D4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A87A9C-6572-4761-A9AE-2FB1B6087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B50457-4B40-4520-B890-5B26231E9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372BA-2431-4178-AC60-5FD1174D1D01}" type="datetimeFigureOut">
              <a:rPr lang="es-PE" smtClean="0"/>
              <a:t>29/10/2020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8C09C6-594D-4889-92E9-F08E79F76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65A40-BDC4-4B76-8F9C-35EDACCB1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02A1-8DA0-4DD1-AB22-E06AE6DF0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969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14F75-F2D5-4C84-A6CC-0B092BB9D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035" y="3429000"/>
            <a:ext cx="9144000" cy="2387600"/>
          </a:xfrm>
        </p:spPr>
        <p:txBody>
          <a:bodyPr>
            <a:normAutofit/>
          </a:bodyPr>
          <a:lstStyle/>
          <a:p>
            <a:r>
              <a:rPr lang="es-PE" sz="3200" dirty="0"/>
              <a:t>Nuestra historia: Café Camargo es un proyecto familiar, enfocado en sacar el mayor potencial de los cafés diferenciados a través de las ideas desarrolladas dentro la unidad familiar, encontramos al café un producto amigable con </a:t>
            </a:r>
            <a:r>
              <a:rPr lang="es-PE" sz="3200"/>
              <a:t>otros sembríos, </a:t>
            </a:r>
            <a:endParaRPr lang="es-PE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560462-7308-43C2-BB91-B106F460D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35" y="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3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502EB-A9ED-4480-B496-37C830C0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765" y="3425825"/>
            <a:ext cx="4489174" cy="1460500"/>
          </a:xfrm>
        </p:spPr>
        <p:txBody>
          <a:bodyPr>
            <a:normAutofit fontScale="90000"/>
          </a:bodyPr>
          <a:lstStyle/>
          <a:p>
            <a:r>
              <a:rPr lang="es-PE" dirty="0"/>
              <a:t>FOTOS DESDE LA FINCA MIRADOR ENEÑAS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01FD0-3088-43F4-8FAE-07EDC2A89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9400" cy="1222375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Nuestros </a:t>
            </a:r>
            <a:r>
              <a:rPr lang="es-PE" sz="2800" dirty="0"/>
              <a:t>terrenos de café se encuentran en la Microcuenca San Miguel de </a:t>
            </a:r>
            <a:r>
              <a:rPr lang="es-PE" sz="2800" dirty="0" err="1"/>
              <a:t>Eneñas</a:t>
            </a:r>
            <a:r>
              <a:rPr lang="es-PE" sz="2800" dirty="0"/>
              <a:t>, distrito de Villa Rica, Pasco, Perú.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278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86E8A-AFC5-4AB1-B9D3-6C10509B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Nuestras razones de ser: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4C229-7C8B-4510-9372-D65F9476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Darle empoderamiento al trabajo familiar.</a:t>
            </a:r>
          </a:p>
          <a:p>
            <a:r>
              <a:rPr lang="es-PE" dirty="0"/>
              <a:t>Mostrar las virtudes de la </a:t>
            </a:r>
            <a:r>
              <a:rPr lang="es-PE" dirty="0" err="1"/>
              <a:t>Microcuenta</a:t>
            </a:r>
            <a:r>
              <a:rPr lang="es-PE" dirty="0"/>
              <a:t> </a:t>
            </a:r>
            <a:r>
              <a:rPr lang="es-PE" dirty="0" err="1"/>
              <a:t>Eneñas</a:t>
            </a:r>
            <a:r>
              <a:rPr lang="es-PE" dirty="0"/>
              <a:t>, mas conocido como el Jardín de Juan Santos Atahualpa.</a:t>
            </a:r>
          </a:p>
          <a:p>
            <a:r>
              <a:rPr lang="es-PE" dirty="0"/>
              <a:t>Impulsar el consumo del buen café peruano </a:t>
            </a:r>
          </a:p>
          <a:p>
            <a:r>
              <a:rPr lang="es-PE" dirty="0"/>
              <a:t>Demostrar que el café es un cultivo sostenible y amigable 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549B856-905C-4889-9CCE-DC4C9F2DED8F}"/>
              </a:ext>
            </a:extLst>
          </p:cNvPr>
          <p:cNvSpPr txBox="1">
            <a:spLocks/>
          </p:cNvSpPr>
          <p:nvPr/>
        </p:nvSpPr>
        <p:spPr>
          <a:xfrm>
            <a:off x="6864626" y="4525755"/>
            <a:ext cx="44891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FOTOS DE LA FINCA Y DE LA FAMILIA </a:t>
            </a:r>
          </a:p>
        </p:txBody>
      </p:sp>
    </p:spTree>
    <p:extLst>
      <p:ext uri="{BB962C8B-B14F-4D97-AF65-F5344CB8AC3E}">
        <p14:creationId xmlns:p14="http://schemas.microsoft.com/office/powerpoint/2010/main" val="232949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ACA29-38B5-4C26-BD9E-A97A46F8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NUESTRAS VARIEDADES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CCA9C8-8B0E-4645-BF63-BFD46418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Geisha</a:t>
            </a:r>
          </a:p>
          <a:p>
            <a:r>
              <a:rPr lang="es-PE" dirty="0"/>
              <a:t>Caturra</a:t>
            </a:r>
          </a:p>
          <a:p>
            <a:r>
              <a:rPr lang="es-PE" dirty="0" err="1"/>
              <a:t>Maragogype</a:t>
            </a:r>
            <a:endParaRPr lang="es-PE" dirty="0"/>
          </a:p>
          <a:p>
            <a:r>
              <a:rPr lang="es-PE" dirty="0" err="1"/>
              <a:t>Catuai</a:t>
            </a:r>
            <a:endParaRPr lang="es-PE" dirty="0"/>
          </a:p>
          <a:p>
            <a:r>
              <a:rPr lang="es-PE" dirty="0" err="1"/>
              <a:t>Limani</a:t>
            </a:r>
            <a:endParaRPr lang="es-PE" dirty="0"/>
          </a:p>
          <a:p>
            <a:r>
              <a:rPr lang="es-PE" dirty="0" err="1"/>
              <a:t>Typica</a:t>
            </a:r>
            <a:r>
              <a:rPr lang="es-PE" dirty="0"/>
              <a:t> </a:t>
            </a:r>
          </a:p>
          <a:p>
            <a:r>
              <a:rPr lang="es-PE" dirty="0"/>
              <a:t>otros.</a:t>
            </a:r>
          </a:p>
          <a:p>
            <a:endParaRPr lang="es-PE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B0D42EA-6365-451F-99B7-C28DABDECB5F}"/>
              </a:ext>
            </a:extLst>
          </p:cNvPr>
          <p:cNvSpPr txBox="1">
            <a:spLocks/>
          </p:cNvSpPr>
          <p:nvPr/>
        </p:nvSpPr>
        <p:spPr>
          <a:xfrm>
            <a:off x="6096000" y="2540794"/>
            <a:ext cx="44891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FOTOS DE LAS VARIEDADES DE CAFE</a:t>
            </a:r>
          </a:p>
        </p:txBody>
      </p:sp>
    </p:spTree>
    <p:extLst>
      <p:ext uri="{BB962C8B-B14F-4D97-AF65-F5344CB8AC3E}">
        <p14:creationId xmlns:p14="http://schemas.microsoft.com/office/powerpoint/2010/main" val="232370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BD149-7C8A-4962-9A19-A26C1B35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67400" cy="1026353"/>
          </a:xfrm>
        </p:spPr>
        <p:txBody>
          <a:bodyPr/>
          <a:lstStyle/>
          <a:p>
            <a:r>
              <a:rPr lang="es-PE" dirty="0"/>
              <a:t>PRODUCTOS: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B7777C6-4E4D-417E-8BAA-CDE945D9B9A7}"/>
              </a:ext>
            </a:extLst>
          </p:cNvPr>
          <p:cNvSpPr txBox="1">
            <a:spLocks/>
          </p:cNvSpPr>
          <p:nvPr/>
        </p:nvSpPr>
        <p:spPr>
          <a:xfrm>
            <a:off x="838200" y="2057884"/>
            <a:ext cx="5416826" cy="2514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CAFÉ GEISHA</a:t>
            </a:r>
          </a:p>
          <a:p>
            <a:pPr lvl="1"/>
            <a:r>
              <a:rPr lang="es-PE" dirty="0"/>
              <a:t>PROCESO: LAVADO</a:t>
            </a:r>
          </a:p>
          <a:p>
            <a:pPr lvl="1"/>
            <a:r>
              <a:rPr lang="es-PE" dirty="0"/>
              <a:t>NOTAS: FLORES DE JAZMIN, TÉ DE ROSAS, CARAMELO DE LIMÓN.</a:t>
            </a:r>
          </a:p>
          <a:p>
            <a:pPr lvl="1"/>
            <a:r>
              <a:rPr lang="es-PE" dirty="0"/>
              <a:t>PUNTAJE: 88+</a:t>
            </a:r>
          </a:p>
          <a:p>
            <a:pPr lvl="1"/>
            <a:r>
              <a:rPr lang="es-PE" dirty="0"/>
              <a:t>PRESENTACIONES: MOLIDO O GRANO</a:t>
            </a:r>
          </a:p>
          <a:p>
            <a:pPr lvl="1"/>
            <a:endParaRPr lang="es-PE" dirty="0"/>
          </a:p>
          <a:p>
            <a:pPr lvl="1"/>
            <a:r>
              <a:rPr lang="es-PE" dirty="0"/>
              <a:t>PRECIOS</a:t>
            </a:r>
          </a:p>
          <a:p>
            <a:pPr lvl="1"/>
            <a:r>
              <a:rPr lang="es-PE" dirty="0"/>
              <a:t>150 GR : S/. 15</a:t>
            </a:r>
          </a:p>
          <a:p>
            <a:pPr lvl="1"/>
            <a:r>
              <a:rPr lang="es-PE" dirty="0"/>
              <a:t>250 GR : S/. 25</a:t>
            </a:r>
          </a:p>
          <a:p>
            <a:pPr lvl="1"/>
            <a:r>
              <a:rPr lang="es-PE" dirty="0"/>
              <a:t>500 GR : S/. 50</a:t>
            </a:r>
          </a:p>
          <a:p>
            <a:pPr lvl="1"/>
            <a:r>
              <a:rPr lang="es-PE" dirty="0"/>
              <a:t>1 KG : S/. 100</a:t>
            </a:r>
          </a:p>
          <a:p>
            <a:pPr lvl="1"/>
            <a:endParaRPr lang="es-PE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B834C9-1828-499B-A0C8-0FA1DE042970}"/>
              </a:ext>
            </a:extLst>
          </p:cNvPr>
          <p:cNvSpPr txBox="1">
            <a:spLocks/>
          </p:cNvSpPr>
          <p:nvPr/>
        </p:nvSpPr>
        <p:spPr>
          <a:xfrm>
            <a:off x="5721627" y="4290875"/>
            <a:ext cx="5237921" cy="2321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900" dirty="0"/>
              <a:t>CAFÉ CATURRA</a:t>
            </a:r>
          </a:p>
          <a:p>
            <a:pPr lvl="1"/>
            <a:r>
              <a:rPr lang="es-PE" sz="1500" dirty="0"/>
              <a:t>PROCESO: LAVADO</a:t>
            </a:r>
          </a:p>
          <a:p>
            <a:pPr lvl="1"/>
            <a:r>
              <a:rPr lang="es-PE" sz="1500" dirty="0"/>
              <a:t>NOTAS: NARANJA, MIEL, VAINILLA</a:t>
            </a:r>
          </a:p>
          <a:p>
            <a:pPr lvl="1"/>
            <a:r>
              <a:rPr lang="es-PE" sz="1500" dirty="0"/>
              <a:t>PUNTAJE: 84+</a:t>
            </a:r>
          </a:p>
          <a:p>
            <a:pPr lvl="1"/>
            <a:r>
              <a:rPr lang="es-PE" sz="1500" dirty="0"/>
              <a:t>PRESENTACIONES: MOLIDO O GRANO</a:t>
            </a:r>
          </a:p>
          <a:p>
            <a:pPr lvl="1"/>
            <a:endParaRPr lang="es-PE" sz="1500" dirty="0"/>
          </a:p>
          <a:p>
            <a:pPr lvl="1"/>
            <a:r>
              <a:rPr lang="es-PE" sz="1500" dirty="0"/>
              <a:t>PRECIOS</a:t>
            </a:r>
          </a:p>
          <a:p>
            <a:pPr lvl="1"/>
            <a:r>
              <a:rPr lang="es-PE" sz="1500" dirty="0"/>
              <a:t>250 GR : S/. 18</a:t>
            </a:r>
          </a:p>
          <a:p>
            <a:pPr lvl="1"/>
            <a:r>
              <a:rPr lang="es-PE" sz="1500" dirty="0"/>
              <a:t>500 GR : S/. 34.5</a:t>
            </a:r>
          </a:p>
          <a:p>
            <a:pPr lvl="1"/>
            <a:r>
              <a:rPr lang="es-PE" sz="1500" dirty="0"/>
              <a:t>1 KG : S/. 60</a:t>
            </a:r>
          </a:p>
          <a:p>
            <a:pPr marL="457200" lvl="1" indent="0">
              <a:buNone/>
            </a:pPr>
            <a:endParaRPr lang="es-PE" sz="2000" dirty="0"/>
          </a:p>
          <a:p>
            <a:pPr lvl="1"/>
            <a:endParaRPr lang="es-PE" sz="20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04FB60A-6766-441E-81B7-F82C5D1131E4}"/>
              </a:ext>
            </a:extLst>
          </p:cNvPr>
          <p:cNvSpPr txBox="1">
            <a:spLocks/>
          </p:cNvSpPr>
          <p:nvPr/>
        </p:nvSpPr>
        <p:spPr>
          <a:xfrm>
            <a:off x="1035327" y="4721604"/>
            <a:ext cx="44891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FOTO DEL EMPAQUE CON V60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921BBC3-3390-46C7-8F3D-4EDADDABF18F}"/>
              </a:ext>
            </a:extLst>
          </p:cNvPr>
          <p:cNvSpPr txBox="1">
            <a:spLocks/>
          </p:cNvSpPr>
          <p:nvPr/>
        </p:nvSpPr>
        <p:spPr>
          <a:xfrm>
            <a:off x="7017026" y="2375142"/>
            <a:ext cx="44891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FOTO DEL EMPAQUE CON CHEMEX</a:t>
            </a:r>
          </a:p>
        </p:txBody>
      </p:sp>
    </p:spTree>
    <p:extLst>
      <p:ext uri="{BB962C8B-B14F-4D97-AF65-F5344CB8AC3E}">
        <p14:creationId xmlns:p14="http://schemas.microsoft.com/office/powerpoint/2010/main" val="299908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C150CCC-40E6-49FF-8B3D-71CDE32E97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617" y="1520825"/>
            <a:ext cx="4416287" cy="2454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CAFÉ BLEND CATUAI, LIMANI Y TYPICA</a:t>
            </a:r>
          </a:p>
          <a:p>
            <a:pPr lvl="1"/>
            <a:r>
              <a:rPr lang="es-PE" dirty="0"/>
              <a:t>PROCESO: LAVADO</a:t>
            </a:r>
          </a:p>
          <a:p>
            <a:pPr lvl="1"/>
            <a:r>
              <a:rPr lang="es-PE" dirty="0"/>
              <a:t>NOTAS: FLORES DE NARANJA, VAINILLA, CARAMELO</a:t>
            </a:r>
          </a:p>
          <a:p>
            <a:pPr lvl="1"/>
            <a:r>
              <a:rPr lang="es-PE" dirty="0"/>
              <a:t>PUNTAJE: 84+</a:t>
            </a:r>
          </a:p>
          <a:p>
            <a:pPr lvl="1"/>
            <a:r>
              <a:rPr lang="es-PE" dirty="0"/>
              <a:t>PRESENTACIONES: MOLIDO O GRANO</a:t>
            </a:r>
          </a:p>
          <a:p>
            <a:pPr lvl="1"/>
            <a:endParaRPr lang="es-PE" dirty="0"/>
          </a:p>
          <a:p>
            <a:pPr lvl="1"/>
            <a:r>
              <a:rPr lang="es-PE" sz="2400" dirty="0"/>
              <a:t>PRECIOS</a:t>
            </a:r>
          </a:p>
          <a:p>
            <a:pPr lvl="1"/>
            <a:r>
              <a:rPr lang="es-PE" sz="2400" dirty="0"/>
              <a:t>250 GR : S/. 17</a:t>
            </a:r>
          </a:p>
          <a:p>
            <a:pPr lvl="1"/>
            <a:r>
              <a:rPr lang="es-PE" sz="2400" dirty="0"/>
              <a:t>500 GR : S/. 25</a:t>
            </a:r>
          </a:p>
          <a:p>
            <a:pPr lvl="1"/>
            <a:r>
              <a:rPr lang="es-PE" sz="2400" dirty="0"/>
              <a:t>1 KG : S/. </a:t>
            </a:r>
            <a:r>
              <a:rPr lang="es-PE" dirty="0"/>
              <a:t>50</a:t>
            </a:r>
            <a:endParaRPr lang="es-PE" sz="2400" dirty="0"/>
          </a:p>
          <a:p>
            <a:pPr lvl="1"/>
            <a:endParaRPr lang="es-PE" dirty="0"/>
          </a:p>
          <a:p>
            <a:pPr lvl="1"/>
            <a:endParaRPr lang="es-PE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AB6EC68-2A30-4FA3-8531-4124C3A13F17}"/>
              </a:ext>
            </a:extLst>
          </p:cNvPr>
          <p:cNvSpPr txBox="1">
            <a:spLocks/>
          </p:cNvSpPr>
          <p:nvPr/>
        </p:nvSpPr>
        <p:spPr>
          <a:xfrm>
            <a:off x="5801139" y="3846581"/>
            <a:ext cx="52578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CAFÉ MARAGOGYPE</a:t>
            </a:r>
          </a:p>
          <a:p>
            <a:pPr lvl="1"/>
            <a:r>
              <a:rPr lang="es-PE" dirty="0"/>
              <a:t>PROCESO: NATURAL</a:t>
            </a:r>
          </a:p>
          <a:p>
            <a:pPr lvl="1"/>
            <a:r>
              <a:rPr lang="es-PE" dirty="0"/>
              <a:t>NOTAS: ARANDANOS ROJOS, CACAO, MANJAR BLANCO.</a:t>
            </a:r>
          </a:p>
          <a:p>
            <a:pPr lvl="1"/>
            <a:r>
              <a:rPr lang="es-PE" dirty="0"/>
              <a:t>PUNTAJE: 86+</a:t>
            </a:r>
          </a:p>
          <a:p>
            <a:pPr lvl="1"/>
            <a:r>
              <a:rPr lang="es-PE" dirty="0"/>
              <a:t>PRESENTACIONES: MOLIDO O GRANO</a:t>
            </a:r>
          </a:p>
          <a:p>
            <a:pPr lvl="1"/>
            <a:endParaRPr lang="es-PE" dirty="0"/>
          </a:p>
          <a:p>
            <a:pPr lvl="1"/>
            <a:r>
              <a:rPr lang="es-PE" sz="2400" dirty="0"/>
              <a:t>PRECIOS</a:t>
            </a:r>
          </a:p>
          <a:p>
            <a:pPr lvl="1"/>
            <a:r>
              <a:rPr lang="es-PE" dirty="0"/>
              <a:t>125</a:t>
            </a:r>
            <a:r>
              <a:rPr lang="es-PE" sz="2400" dirty="0"/>
              <a:t> GR : S/. 20</a:t>
            </a:r>
          </a:p>
          <a:p>
            <a:pPr lvl="1"/>
            <a:endParaRPr lang="es-PE" dirty="0"/>
          </a:p>
          <a:p>
            <a:pPr lvl="1"/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D784CDC-DFDD-4DB0-8531-61FA731213D0}"/>
              </a:ext>
            </a:extLst>
          </p:cNvPr>
          <p:cNvSpPr txBox="1">
            <a:spLocks/>
          </p:cNvSpPr>
          <p:nvPr/>
        </p:nvSpPr>
        <p:spPr>
          <a:xfrm>
            <a:off x="838200" y="6255026"/>
            <a:ext cx="6013174" cy="450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INCLUYE DELIVERY A NIVEL NACIONAL PARTIR DE 2 UNIDADES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9CA0E00-3E05-412B-BC06-F3A2131FE679}"/>
              </a:ext>
            </a:extLst>
          </p:cNvPr>
          <p:cNvSpPr txBox="1">
            <a:spLocks/>
          </p:cNvSpPr>
          <p:nvPr/>
        </p:nvSpPr>
        <p:spPr>
          <a:xfrm>
            <a:off x="6185452" y="1550919"/>
            <a:ext cx="44891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FOTO DEL EMPAQUE CON MELITTA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E6D0100-4E54-4E48-8B65-FB17CD3596FA}"/>
              </a:ext>
            </a:extLst>
          </p:cNvPr>
          <p:cNvSpPr txBox="1">
            <a:spLocks/>
          </p:cNvSpPr>
          <p:nvPr/>
        </p:nvSpPr>
        <p:spPr>
          <a:xfrm>
            <a:off x="1023730" y="3975652"/>
            <a:ext cx="44891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FOTO DEL EMPAQUE CON AEROPRESS</a:t>
            </a:r>
          </a:p>
        </p:txBody>
      </p:sp>
    </p:spTree>
    <p:extLst>
      <p:ext uri="{BB962C8B-B14F-4D97-AF65-F5344CB8AC3E}">
        <p14:creationId xmlns:p14="http://schemas.microsoft.com/office/powerpoint/2010/main" val="84996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05EA9-4DE0-457C-8601-1F488921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KRAFT ORGANICO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58C58-6F9C-44A3-A913-B4B643E0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086" y="3517279"/>
            <a:ext cx="5257800" cy="2309053"/>
          </a:xfrm>
        </p:spPr>
        <p:txBody>
          <a:bodyPr>
            <a:normAutofit fontScale="62500" lnSpcReduction="20000"/>
          </a:bodyPr>
          <a:lstStyle/>
          <a:p>
            <a:r>
              <a:rPr lang="es-PE" dirty="0"/>
              <a:t>CAFÉ BLEND CATUAI, LIMANI Y TYPICA</a:t>
            </a:r>
          </a:p>
          <a:p>
            <a:pPr lvl="1"/>
            <a:r>
              <a:rPr lang="es-PE" dirty="0"/>
              <a:t>PROCESO: LAVADO</a:t>
            </a:r>
          </a:p>
          <a:p>
            <a:pPr lvl="1"/>
            <a:r>
              <a:rPr lang="es-PE" dirty="0"/>
              <a:t>NOTAS: FLORES DE NARANJA, VAINILLA, CARAMELO</a:t>
            </a:r>
          </a:p>
          <a:p>
            <a:pPr lvl="1"/>
            <a:r>
              <a:rPr lang="es-PE" dirty="0"/>
              <a:t>PUNTAJE: 84+</a:t>
            </a:r>
          </a:p>
          <a:p>
            <a:pPr lvl="1"/>
            <a:r>
              <a:rPr lang="es-PE" dirty="0"/>
              <a:t>PRESENTACIONES: MOLIDO O GRANO</a:t>
            </a:r>
          </a:p>
          <a:p>
            <a:pPr lvl="1"/>
            <a:endParaRPr lang="es-PE" dirty="0"/>
          </a:p>
          <a:p>
            <a:pPr lvl="1"/>
            <a:r>
              <a:rPr lang="es-PE" sz="2400" dirty="0"/>
              <a:t>PRECIOS</a:t>
            </a:r>
          </a:p>
          <a:p>
            <a:pPr lvl="1"/>
            <a:r>
              <a:rPr lang="es-PE" sz="2400" dirty="0"/>
              <a:t>250 GR : S/. 11</a:t>
            </a:r>
          </a:p>
          <a:p>
            <a:pPr lvl="1"/>
            <a:r>
              <a:rPr lang="es-PE" sz="2400" dirty="0"/>
              <a:t>500 GR : S/. 20</a:t>
            </a:r>
          </a:p>
          <a:p>
            <a:pPr lvl="1"/>
            <a:r>
              <a:rPr lang="es-PE" sz="2400" dirty="0"/>
              <a:t>1 KG : S/. 38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E7752F-4CA1-47F8-8AC4-A2DCB15D2A1C}"/>
              </a:ext>
            </a:extLst>
          </p:cNvPr>
          <p:cNvSpPr txBox="1"/>
          <p:nvPr/>
        </p:nvSpPr>
        <p:spPr>
          <a:xfrm>
            <a:off x="967409" y="1648170"/>
            <a:ext cx="482379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900" dirty="0"/>
              <a:t>CAFÉ CATURRA</a:t>
            </a:r>
          </a:p>
          <a:p>
            <a:pPr lvl="1"/>
            <a:r>
              <a:rPr lang="es-PE" sz="1500" dirty="0"/>
              <a:t>PROCESO: LAVADO</a:t>
            </a:r>
          </a:p>
          <a:p>
            <a:pPr lvl="1"/>
            <a:r>
              <a:rPr lang="es-PE" sz="1500" dirty="0"/>
              <a:t>NOTAS: NARANJA, MIEL, VAINILLA</a:t>
            </a:r>
          </a:p>
          <a:p>
            <a:pPr lvl="1"/>
            <a:r>
              <a:rPr lang="es-PE" sz="1500" dirty="0"/>
              <a:t>PUNTAJE: 84+</a:t>
            </a:r>
          </a:p>
          <a:p>
            <a:pPr lvl="1"/>
            <a:r>
              <a:rPr lang="es-PE" sz="1500" dirty="0"/>
              <a:t>PRESENTACIONES: MOLIDO O GRANO</a:t>
            </a:r>
          </a:p>
          <a:p>
            <a:pPr lvl="1"/>
            <a:endParaRPr lang="es-PE" sz="1500" dirty="0"/>
          </a:p>
          <a:p>
            <a:pPr lvl="1"/>
            <a:r>
              <a:rPr lang="es-PE" sz="1500" dirty="0"/>
              <a:t>PRECIOS</a:t>
            </a:r>
          </a:p>
          <a:p>
            <a:pPr lvl="1"/>
            <a:r>
              <a:rPr lang="es-PE" sz="1500" dirty="0"/>
              <a:t>250 GR : S/. 12.5</a:t>
            </a:r>
          </a:p>
          <a:p>
            <a:pPr lvl="1"/>
            <a:r>
              <a:rPr lang="es-PE" sz="1500" dirty="0"/>
              <a:t>500 GR : S/. 22.5</a:t>
            </a:r>
          </a:p>
          <a:p>
            <a:pPr lvl="1"/>
            <a:r>
              <a:rPr lang="es-PE" sz="1500" dirty="0"/>
              <a:t>1 KG : S/. 40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17DD49A-EF4F-4FC0-85E5-44264643D1F2}"/>
              </a:ext>
            </a:extLst>
          </p:cNvPr>
          <p:cNvSpPr txBox="1">
            <a:spLocks/>
          </p:cNvSpPr>
          <p:nvPr/>
        </p:nvSpPr>
        <p:spPr>
          <a:xfrm>
            <a:off x="838199" y="5936974"/>
            <a:ext cx="8517835" cy="555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INCLUYE DELIVERY A NIVEL NACIONAL PARTIR DE 4 UNIDADES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99ABC34-96E8-4441-89C9-A69EF82292E5}"/>
              </a:ext>
            </a:extLst>
          </p:cNvPr>
          <p:cNvSpPr txBox="1">
            <a:spLocks/>
          </p:cNvSpPr>
          <p:nvPr/>
        </p:nvSpPr>
        <p:spPr>
          <a:xfrm>
            <a:off x="6245086" y="1418776"/>
            <a:ext cx="44891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FOTO DEL EMPAQUE CON MOKA ITALIANA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F4B96BF-409A-4F24-B776-BCF57096AD9D}"/>
              </a:ext>
            </a:extLst>
          </p:cNvPr>
          <p:cNvSpPr txBox="1">
            <a:spLocks/>
          </p:cNvSpPr>
          <p:nvPr/>
        </p:nvSpPr>
        <p:spPr>
          <a:xfrm>
            <a:off x="1457741" y="4293428"/>
            <a:ext cx="44891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FOTO DEL EMPAQUE CON CAFETERA DE LA ABUELA</a:t>
            </a:r>
          </a:p>
        </p:txBody>
      </p:sp>
    </p:spTree>
    <p:extLst>
      <p:ext uri="{BB962C8B-B14F-4D97-AF65-F5344CB8AC3E}">
        <p14:creationId xmlns:p14="http://schemas.microsoft.com/office/powerpoint/2010/main" val="340683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6330C-9FF0-4884-BB1A-927675A8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CONTACTANOS: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A07C6-EA2B-4067-A82E-613E9E9C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WHATSAPP: 981228763, 968254448</a:t>
            </a:r>
          </a:p>
          <a:p>
            <a:r>
              <a:rPr lang="es-PE" dirty="0"/>
              <a:t>FACEBOOK: CAFÉ CAMARGO</a:t>
            </a:r>
          </a:p>
          <a:p>
            <a:r>
              <a:rPr lang="es-PE" dirty="0"/>
              <a:t>INSTAGRAM: CAMARGO.COFFEE.COMPANY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88C2CFE-1DCB-430A-8329-B813EA87AF6C}"/>
              </a:ext>
            </a:extLst>
          </p:cNvPr>
          <p:cNvSpPr txBox="1">
            <a:spLocks/>
          </p:cNvSpPr>
          <p:nvPr/>
        </p:nvSpPr>
        <p:spPr>
          <a:xfrm>
            <a:off x="1457741" y="4293428"/>
            <a:ext cx="44891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FOTO DE LA PRODUCTORA MUJER SOSTENIENDO LOS CAFES</a:t>
            </a:r>
          </a:p>
        </p:txBody>
      </p:sp>
    </p:spTree>
    <p:extLst>
      <p:ext uri="{BB962C8B-B14F-4D97-AF65-F5344CB8AC3E}">
        <p14:creationId xmlns:p14="http://schemas.microsoft.com/office/powerpoint/2010/main" val="1467376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480</Words>
  <Application>Microsoft Office PowerPoint</Application>
  <PresentationFormat>Panorámica</PresentationFormat>
  <Paragraphs>92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Nuestra historia: Café Camargo es un proyecto familiar, enfocado en sacar el mayor potencial de los cafés diferenciados a través de las ideas desarrolladas dentro la unidad familiar, encontramos al café un producto amigable con otros sembríos, </vt:lpstr>
      <vt:lpstr>FOTOS DESDE LA FINCA MIRADOR ENEÑAS</vt:lpstr>
      <vt:lpstr>Nuestras razones de ser:</vt:lpstr>
      <vt:lpstr>NUESTRAS VARIEDADES</vt:lpstr>
      <vt:lpstr>PRODUCTOS:</vt:lpstr>
      <vt:lpstr>Presentación de PowerPoint</vt:lpstr>
      <vt:lpstr>KRAFT ORGANICO</vt:lpstr>
      <vt:lpstr>CONTACTANOS: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Pedro Camargo Cruz</dc:creator>
  <cp:lastModifiedBy>David Pedro Camargo Cruz</cp:lastModifiedBy>
  <cp:revision>21</cp:revision>
  <dcterms:created xsi:type="dcterms:W3CDTF">2020-10-28T17:14:41Z</dcterms:created>
  <dcterms:modified xsi:type="dcterms:W3CDTF">2020-10-29T19:38:04Z</dcterms:modified>
</cp:coreProperties>
</file>