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2" r:id="rId3"/>
    <p:sldMasterId id="2147483698" r:id="rId4"/>
  </p:sldMasterIdLst>
  <p:notesMasterIdLst>
    <p:notesMasterId r:id="rId29"/>
  </p:notesMasterIdLst>
  <p:sldIdLst>
    <p:sldId id="269" r:id="rId5"/>
    <p:sldId id="270" r:id="rId6"/>
    <p:sldId id="272" r:id="rId7"/>
    <p:sldId id="273" r:id="rId8"/>
    <p:sldId id="274" r:id="rId9"/>
    <p:sldId id="275" r:id="rId10"/>
    <p:sldId id="276" r:id="rId11"/>
    <p:sldId id="277" r:id="rId12"/>
    <p:sldId id="278" r:id="rId13"/>
    <p:sldId id="259" r:id="rId14"/>
    <p:sldId id="260" r:id="rId15"/>
    <p:sldId id="264" r:id="rId16"/>
    <p:sldId id="267" r:id="rId17"/>
    <p:sldId id="265" r:id="rId18"/>
    <p:sldId id="266" r:id="rId19"/>
    <p:sldId id="268" r:id="rId20"/>
    <p:sldId id="258" r:id="rId21"/>
    <p:sldId id="261" r:id="rId22"/>
    <p:sldId id="263" r:id="rId23"/>
    <p:sldId id="262" r:id="rId24"/>
    <p:sldId id="282"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83" d="100"/>
          <a:sy n="83" d="100"/>
        </p:scale>
        <p:origin x="6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erra" userId="8ac5bb8964d8f761" providerId="LiveId" clId="{C6CF72FC-4332-4AC2-AFC3-466019215905}"/>
    <pc:docChg chg="undo custSel addSld delSld modSld sldOrd">
      <pc:chgData name="James Serra" userId="8ac5bb8964d8f761" providerId="LiveId" clId="{C6CF72FC-4332-4AC2-AFC3-466019215905}" dt="2017-12-07T02:37:26.535" v="552" actId="20577"/>
      <pc:docMkLst>
        <pc:docMk/>
      </pc:docMkLst>
      <pc:sldChg chg="modSp del">
        <pc:chgData name="James Serra" userId="8ac5bb8964d8f761" providerId="LiveId" clId="{C6CF72FC-4332-4AC2-AFC3-466019215905}" dt="2017-12-06T16:41:35.401" v="223" actId="2696"/>
        <pc:sldMkLst>
          <pc:docMk/>
          <pc:sldMk cId="1982144365" sldId="257"/>
        </pc:sldMkLst>
        <pc:spChg chg="mod">
          <ac:chgData name="James Serra" userId="8ac5bb8964d8f761" providerId="LiveId" clId="{C6CF72FC-4332-4AC2-AFC3-466019215905}" dt="2017-12-06T16:36:06.142" v="218" actId="20577"/>
          <ac:spMkLst>
            <pc:docMk/>
            <pc:sldMk cId="1982144365" sldId="257"/>
            <ac:spMk id="4" creationId="{00000000-0000-0000-0000-000000000000}"/>
          </ac:spMkLst>
        </pc:spChg>
      </pc:sldChg>
      <pc:sldChg chg="ord">
        <pc:chgData name="James Serra" userId="8ac5bb8964d8f761" providerId="LiveId" clId="{C6CF72FC-4332-4AC2-AFC3-466019215905}" dt="2017-12-06T16:39:00.480" v="221" actId="478"/>
        <pc:sldMkLst>
          <pc:docMk/>
          <pc:sldMk cId="526721378" sldId="258"/>
        </pc:sldMkLst>
      </pc:sldChg>
      <pc:sldChg chg="modSp">
        <pc:chgData name="James Serra" userId="8ac5bb8964d8f761" providerId="LiveId" clId="{C6CF72FC-4332-4AC2-AFC3-466019215905}" dt="2017-12-06T16:20:59.830" v="175" actId="20577"/>
        <pc:sldMkLst>
          <pc:docMk/>
          <pc:sldMk cId="3624203492" sldId="262"/>
        </pc:sldMkLst>
        <pc:spChg chg="mod">
          <ac:chgData name="James Serra" userId="8ac5bb8964d8f761" providerId="LiveId" clId="{C6CF72FC-4332-4AC2-AFC3-466019215905}" dt="2017-12-06T16:12:56.854" v="1" actId="20577"/>
          <ac:spMkLst>
            <pc:docMk/>
            <pc:sldMk cId="3624203492" sldId="262"/>
            <ac:spMk id="57" creationId="{00000000-0000-0000-0000-000000000000}"/>
          </ac:spMkLst>
        </pc:spChg>
        <pc:spChg chg="mod">
          <ac:chgData name="James Serra" userId="8ac5bb8964d8f761" providerId="LiveId" clId="{C6CF72FC-4332-4AC2-AFC3-466019215905}" dt="2017-12-06T16:17:25.757" v="150" actId="20577"/>
          <ac:spMkLst>
            <pc:docMk/>
            <pc:sldMk cId="3624203492" sldId="262"/>
            <ac:spMk id="64" creationId="{00000000-0000-0000-0000-000000000000}"/>
          </ac:spMkLst>
        </pc:spChg>
        <pc:spChg chg="mod">
          <ac:chgData name="James Serra" userId="8ac5bb8964d8f761" providerId="LiveId" clId="{C6CF72FC-4332-4AC2-AFC3-466019215905}" dt="2017-12-06T16:14:48.402" v="98" actId="20577"/>
          <ac:spMkLst>
            <pc:docMk/>
            <pc:sldMk cId="3624203492" sldId="262"/>
            <ac:spMk id="69" creationId="{00000000-0000-0000-0000-000000000000}"/>
          </ac:spMkLst>
        </pc:spChg>
        <pc:spChg chg="mod">
          <ac:chgData name="James Serra" userId="8ac5bb8964d8f761" providerId="LiveId" clId="{C6CF72FC-4332-4AC2-AFC3-466019215905}" dt="2017-12-06T16:20:59.830" v="175" actId="20577"/>
          <ac:spMkLst>
            <pc:docMk/>
            <pc:sldMk cId="3624203492" sldId="262"/>
            <ac:spMk id="184" creationId="{00000000-0000-0000-0000-000000000000}"/>
          </ac:spMkLst>
        </pc:spChg>
      </pc:sldChg>
      <pc:sldChg chg="add">
        <pc:chgData name="James Serra" userId="8ac5bb8964d8f761" providerId="LiveId" clId="{C6CF72FC-4332-4AC2-AFC3-466019215905}" dt="2017-12-06T16:10:54.050" v="0" actId="20577"/>
        <pc:sldMkLst>
          <pc:docMk/>
          <pc:sldMk cId="2561546715" sldId="263"/>
        </pc:sldMkLst>
      </pc:sldChg>
      <pc:sldChg chg="addSp modSp add ord">
        <pc:chgData name="James Serra" userId="8ac5bb8964d8f761" providerId="LiveId" clId="{C6CF72FC-4332-4AC2-AFC3-466019215905}" dt="2017-12-06T16:38:27.103" v="220" actId="478"/>
        <pc:sldMkLst>
          <pc:docMk/>
          <pc:sldMk cId="408787363" sldId="264"/>
        </pc:sldMkLst>
        <pc:spChg chg="add mod">
          <ac:chgData name="James Serra" userId="8ac5bb8964d8f761" providerId="LiveId" clId="{C6CF72FC-4332-4AC2-AFC3-466019215905}" dt="2017-12-06T16:34:13.044" v="208" actId="255"/>
          <ac:spMkLst>
            <pc:docMk/>
            <pc:sldMk cId="408787363" sldId="264"/>
            <ac:spMk id="2" creationId="{9A6A8EAC-9342-4E0B-9517-0B427B9ADC56}"/>
          </ac:spMkLst>
        </pc:spChg>
      </pc:sldChg>
      <pc:sldChg chg="modSp add ord">
        <pc:chgData name="James Serra" userId="8ac5bb8964d8f761" providerId="LiveId" clId="{C6CF72FC-4332-4AC2-AFC3-466019215905}" dt="2017-12-06T16:38:27.103" v="220" actId="478"/>
        <pc:sldMkLst>
          <pc:docMk/>
          <pc:sldMk cId="2526615558" sldId="265"/>
        </pc:sldMkLst>
        <pc:spChg chg="mod">
          <ac:chgData name="James Serra" userId="8ac5bb8964d8f761" providerId="LiveId" clId="{C6CF72FC-4332-4AC2-AFC3-466019215905}" dt="2017-12-06T16:33:24.345" v="201" actId="2711"/>
          <ac:spMkLst>
            <pc:docMk/>
            <pc:sldMk cId="2526615558" sldId="265"/>
            <ac:spMk id="2" creationId="{9A6A8EAC-9342-4E0B-9517-0B427B9ADC56}"/>
          </ac:spMkLst>
        </pc:spChg>
      </pc:sldChg>
      <pc:sldChg chg="modSp add ord">
        <pc:chgData name="James Serra" userId="8ac5bb8964d8f761" providerId="LiveId" clId="{C6CF72FC-4332-4AC2-AFC3-466019215905}" dt="2017-12-06T16:38:27.103" v="220" actId="478"/>
        <pc:sldMkLst>
          <pc:docMk/>
          <pc:sldMk cId="1304587696" sldId="266"/>
        </pc:sldMkLst>
        <pc:spChg chg="mod">
          <ac:chgData name="James Serra" userId="8ac5bb8964d8f761" providerId="LiveId" clId="{C6CF72FC-4332-4AC2-AFC3-466019215905}" dt="2017-12-06T16:33:30.813" v="202" actId="2711"/>
          <ac:spMkLst>
            <pc:docMk/>
            <pc:sldMk cId="1304587696" sldId="266"/>
            <ac:spMk id="2" creationId="{9A6A8EAC-9342-4E0B-9517-0B427B9ADC56}"/>
          </ac:spMkLst>
        </pc:spChg>
      </pc:sldChg>
      <pc:sldChg chg="add ord">
        <pc:chgData name="James Serra" userId="8ac5bb8964d8f761" providerId="LiveId" clId="{C6CF72FC-4332-4AC2-AFC3-466019215905}" dt="2017-12-06T16:38:27.103" v="220" actId="478"/>
        <pc:sldMkLst>
          <pc:docMk/>
          <pc:sldMk cId="3028445399" sldId="267"/>
        </pc:sldMkLst>
      </pc:sldChg>
      <pc:sldChg chg="addSp delSp modSp add ord">
        <pc:chgData name="James Serra" userId="8ac5bb8964d8f761" providerId="LiveId" clId="{C6CF72FC-4332-4AC2-AFC3-466019215905}" dt="2017-12-06T16:38:27.103" v="220" actId="478"/>
        <pc:sldMkLst>
          <pc:docMk/>
          <pc:sldMk cId="1499149622" sldId="268"/>
        </pc:sldMkLst>
        <pc:spChg chg="del">
          <ac:chgData name="James Serra" userId="8ac5bb8964d8f761" providerId="LiveId" clId="{C6CF72FC-4332-4AC2-AFC3-466019215905}" dt="2017-12-06T16:35:14.032" v="210" actId="478"/>
          <ac:spMkLst>
            <pc:docMk/>
            <pc:sldMk cId="1499149622" sldId="268"/>
            <ac:spMk id="2" creationId="{9A6A8EAC-9342-4E0B-9517-0B427B9ADC56}"/>
          </ac:spMkLst>
        </pc:spChg>
        <pc:picChg chg="add mod">
          <ac:chgData name="James Serra" userId="8ac5bb8964d8f761" providerId="LiveId" clId="{C6CF72FC-4332-4AC2-AFC3-466019215905}" dt="2017-12-06T16:35:47.663" v="211" actId="931"/>
          <ac:picMkLst>
            <pc:docMk/>
            <pc:sldMk cId="1499149622" sldId="268"/>
            <ac:picMk id="4" creationId="{9D1FA847-731A-459E-82CC-263A464973BA}"/>
          </ac:picMkLst>
        </pc:picChg>
      </pc:sldChg>
      <pc:sldChg chg="delSp modSp add">
        <pc:chgData name="James Serra" userId="8ac5bb8964d8f761" providerId="LiveId" clId="{C6CF72FC-4332-4AC2-AFC3-466019215905}" dt="2017-12-06T17:31:47.604" v="324" actId="478"/>
        <pc:sldMkLst>
          <pc:docMk/>
          <pc:sldMk cId="4223053373" sldId="269"/>
        </pc:sldMkLst>
        <pc:spChg chg="mod">
          <ac:chgData name="James Serra" userId="8ac5bb8964d8f761" providerId="LiveId" clId="{C6CF72FC-4332-4AC2-AFC3-466019215905}" dt="2017-12-06T16:44:22.632" v="318" actId="20577"/>
          <ac:spMkLst>
            <pc:docMk/>
            <pc:sldMk cId="4223053373" sldId="269"/>
            <ac:spMk id="3" creationId="{4181D786-F41B-4C95-88DD-726F73821671}"/>
          </ac:spMkLst>
        </pc:spChg>
        <pc:spChg chg="mod">
          <ac:chgData name="James Serra" userId="8ac5bb8964d8f761" providerId="LiveId" clId="{C6CF72FC-4332-4AC2-AFC3-466019215905}" dt="2017-12-06T16:43:12.590" v="287" actId="255"/>
          <ac:spMkLst>
            <pc:docMk/>
            <pc:sldMk cId="4223053373" sldId="269"/>
            <ac:spMk id="6" creationId="{CC3A4F2E-93C6-43CD-B178-3C7D1AC8351E}"/>
          </ac:spMkLst>
        </pc:spChg>
        <pc:graphicFrameChg chg="del modGraphic">
          <ac:chgData name="James Serra" userId="8ac5bb8964d8f761" providerId="LiveId" clId="{C6CF72FC-4332-4AC2-AFC3-466019215905}" dt="2017-12-06T17:31:47.604" v="324" actId="478"/>
          <ac:graphicFrameMkLst>
            <pc:docMk/>
            <pc:sldMk cId="4223053373" sldId="269"/>
            <ac:graphicFrameMk id="9" creationId="{29DCAAFD-A2E4-47A0-96E6-AE5BFAF88CB0}"/>
          </ac:graphicFrameMkLst>
        </pc:graphicFrameChg>
      </pc:sldChg>
      <pc:sldChg chg="modSp add">
        <pc:chgData name="James Serra" userId="8ac5bb8964d8f761" providerId="LiveId" clId="{C6CF72FC-4332-4AC2-AFC3-466019215905}" dt="2017-12-06T16:43:33.055" v="310" actId="20577"/>
        <pc:sldMkLst>
          <pc:docMk/>
          <pc:sldMk cId="189656044" sldId="270"/>
        </pc:sldMkLst>
        <pc:spChg chg="mod">
          <ac:chgData name="James Serra" userId="8ac5bb8964d8f761" providerId="LiveId" clId="{C6CF72FC-4332-4AC2-AFC3-466019215905}" dt="2017-12-06T16:43:33.055" v="310" actId="20577"/>
          <ac:spMkLst>
            <pc:docMk/>
            <pc:sldMk cId="189656044" sldId="270"/>
            <ac:spMk id="3" creationId="{EAE27623-0922-4B78-9EB5-36F863D0396E}"/>
          </ac:spMkLst>
        </pc:spChg>
      </pc:sldChg>
      <pc:sldChg chg="add del">
        <pc:chgData name="James Serra" userId="8ac5bb8964d8f761" providerId="LiveId" clId="{C6CF72FC-4332-4AC2-AFC3-466019215905}" dt="2017-12-06T16:44:04.380" v="311" actId="2696"/>
        <pc:sldMkLst>
          <pc:docMk/>
          <pc:sldMk cId="587214897" sldId="271"/>
        </pc:sldMkLst>
      </pc:sldChg>
      <pc:sldChg chg="add modTransition">
        <pc:chgData name="James Serra" userId="8ac5bb8964d8f761" providerId="LiveId" clId="{C6CF72FC-4332-4AC2-AFC3-466019215905}" dt="2017-12-06T16:44:42.640" v="319" actId="478"/>
        <pc:sldMkLst>
          <pc:docMk/>
          <pc:sldMk cId="1698001098" sldId="272"/>
        </pc:sldMkLst>
      </pc:sldChg>
      <pc:sldChg chg="add">
        <pc:chgData name="James Serra" userId="8ac5bb8964d8f761" providerId="LiveId" clId="{C6CF72FC-4332-4AC2-AFC3-466019215905}" dt="2017-12-06T16:41:24.844" v="222" actId="478"/>
        <pc:sldMkLst>
          <pc:docMk/>
          <pc:sldMk cId="3819001492" sldId="273"/>
        </pc:sldMkLst>
      </pc:sldChg>
      <pc:sldChg chg="add">
        <pc:chgData name="James Serra" userId="8ac5bb8964d8f761" providerId="LiveId" clId="{C6CF72FC-4332-4AC2-AFC3-466019215905}" dt="2017-12-06T16:41:24.844" v="222" actId="478"/>
        <pc:sldMkLst>
          <pc:docMk/>
          <pc:sldMk cId="1765503523" sldId="274"/>
        </pc:sldMkLst>
      </pc:sldChg>
      <pc:sldChg chg="add">
        <pc:chgData name="James Serra" userId="8ac5bb8964d8f761" providerId="LiveId" clId="{C6CF72FC-4332-4AC2-AFC3-466019215905}" dt="2017-12-06T16:41:24.844" v="222" actId="478"/>
        <pc:sldMkLst>
          <pc:docMk/>
          <pc:sldMk cId="2285351780" sldId="275"/>
        </pc:sldMkLst>
      </pc:sldChg>
      <pc:sldChg chg="add">
        <pc:chgData name="James Serra" userId="8ac5bb8964d8f761" providerId="LiveId" clId="{C6CF72FC-4332-4AC2-AFC3-466019215905}" dt="2017-12-06T16:41:24.844" v="222" actId="478"/>
        <pc:sldMkLst>
          <pc:docMk/>
          <pc:sldMk cId="2804196478" sldId="276"/>
        </pc:sldMkLst>
      </pc:sldChg>
      <pc:sldChg chg="add modTransition">
        <pc:chgData name="James Serra" userId="8ac5bb8964d8f761" providerId="LiveId" clId="{C6CF72FC-4332-4AC2-AFC3-466019215905}" dt="2017-12-06T16:45:20.387" v="321" actId="478"/>
        <pc:sldMkLst>
          <pc:docMk/>
          <pc:sldMk cId="2471584540" sldId="277"/>
        </pc:sldMkLst>
      </pc:sldChg>
      <pc:sldChg chg="add">
        <pc:chgData name="James Serra" userId="8ac5bb8964d8f761" providerId="LiveId" clId="{C6CF72FC-4332-4AC2-AFC3-466019215905}" dt="2017-12-06T16:41:24.844" v="222" actId="478"/>
        <pc:sldMkLst>
          <pc:docMk/>
          <pc:sldMk cId="4154887438" sldId="278"/>
        </pc:sldMkLst>
      </pc:sldChg>
      <pc:sldChg chg="modSp add ord modTransition">
        <pc:chgData name="James Serra" userId="8ac5bb8964d8f761" providerId="LiveId" clId="{C6CF72FC-4332-4AC2-AFC3-466019215905}" dt="2017-12-07T02:36:53.070" v="548"/>
        <pc:sldMkLst>
          <pc:docMk/>
          <pc:sldMk cId="2966365304" sldId="279"/>
        </pc:sldMkLst>
        <pc:spChg chg="mod">
          <ac:chgData name="James Serra" userId="8ac5bb8964d8f761" providerId="LiveId" clId="{C6CF72FC-4332-4AC2-AFC3-466019215905}" dt="2017-12-06T18:06:20.139" v="344" actId="20577"/>
          <ac:spMkLst>
            <pc:docMk/>
            <pc:sldMk cId="2966365304" sldId="279"/>
            <ac:spMk id="4" creationId="{F789E3F5-90FA-46E0-91C5-99B4F05372E9}"/>
          </ac:spMkLst>
        </pc:spChg>
        <pc:spChg chg="mod">
          <ac:chgData name="James Serra" userId="8ac5bb8964d8f761" providerId="LiveId" clId="{C6CF72FC-4332-4AC2-AFC3-466019215905}" dt="2017-12-06T18:15:07.949" v="438" actId="14100"/>
          <ac:spMkLst>
            <pc:docMk/>
            <pc:sldMk cId="2966365304" sldId="279"/>
            <ac:spMk id="6" creationId="{F8356ADF-814B-47F4-9F17-2DD87A1DE634}"/>
          </ac:spMkLst>
        </pc:spChg>
      </pc:sldChg>
      <pc:sldChg chg="add del">
        <pc:chgData name="James Serra" userId="8ac5bb8964d8f761" providerId="LiveId" clId="{C6CF72FC-4332-4AC2-AFC3-466019215905}" dt="2017-12-06T16:45:11.580" v="320" actId="2696"/>
        <pc:sldMkLst>
          <pc:docMk/>
          <pc:sldMk cId="3829441618" sldId="279"/>
        </pc:sldMkLst>
      </pc:sldChg>
      <pc:sldChg chg="addSp delSp modSp add">
        <pc:chgData name="James Serra" userId="8ac5bb8964d8f761" providerId="LiveId" clId="{C6CF72FC-4332-4AC2-AFC3-466019215905}" dt="2017-12-06T18:14:33.596" v="436" actId="20577"/>
        <pc:sldMkLst>
          <pc:docMk/>
          <pc:sldMk cId="233908726" sldId="280"/>
        </pc:sldMkLst>
        <pc:spChg chg="del">
          <ac:chgData name="James Serra" userId="8ac5bb8964d8f761" providerId="LiveId" clId="{C6CF72FC-4332-4AC2-AFC3-466019215905}" dt="2017-12-06T18:12:25.089" v="428" actId="478"/>
          <ac:spMkLst>
            <pc:docMk/>
            <pc:sldMk cId="233908726" sldId="280"/>
            <ac:spMk id="2" creationId="{B1680111-90DC-48B7-8C37-C6AD01824F67}"/>
          </ac:spMkLst>
        </pc:spChg>
        <pc:spChg chg="del">
          <ac:chgData name="James Serra" userId="8ac5bb8964d8f761" providerId="LiveId" clId="{C6CF72FC-4332-4AC2-AFC3-466019215905}" dt="2017-12-06T18:12:26.674" v="429" actId="478"/>
          <ac:spMkLst>
            <pc:docMk/>
            <pc:sldMk cId="233908726" sldId="280"/>
            <ac:spMk id="3" creationId="{A45159D0-4F37-43A2-B0A5-88AB806E4881}"/>
          </ac:spMkLst>
        </pc:spChg>
        <pc:spChg chg="add mod">
          <ac:chgData name="James Serra" userId="8ac5bb8964d8f761" providerId="LiveId" clId="{C6CF72FC-4332-4AC2-AFC3-466019215905}" dt="2017-12-06T18:14:33.596" v="436" actId="20577"/>
          <ac:spMkLst>
            <pc:docMk/>
            <pc:sldMk cId="233908726" sldId="280"/>
            <ac:spMk id="6" creationId="{4DEBCEC1-00F0-497D-BE87-E8BC6215D46F}"/>
          </ac:spMkLst>
        </pc:spChg>
        <pc:picChg chg="add mod">
          <ac:chgData name="James Serra" userId="8ac5bb8964d8f761" providerId="LiveId" clId="{C6CF72FC-4332-4AC2-AFC3-466019215905}" dt="2017-12-06T18:12:46.913" v="430" actId="931"/>
          <ac:picMkLst>
            <pc:docMk/>
            <pc:sldMk cId="233908726" sldId="280"/>
            <ac:picMk id="5" creationId="{14A7E30C-467A-44A9-B6F0-9CC3C7675AE4}"/>
          </ac:picMkLst>
        </pc:picChg>
      </pc:sldChg>
      <pc:sldChg chg="add del">
        <pc:chgData name="James Serra" userId="8ac5bb8964d8f761" providerId="LiveId" clId="{C6CF72FC-4332-4AC2-AFC3-466019215905}" dt="2017-12-06T16:45:25.588" v="322" actId="2696"/>
        <pc:sldMkLst>
          <pc:docMk/>
          <pc:sldMk cId="3334529793" sldId="280"/>
        </pc:sldMkLst>
      </pc:sldChg>
      <pc:sldChg chg="addSp delSp modSp add">
        <pc:chgData name="James Serra" userId="8ac5bb8964d8f761" providerId="LiveId" clId="{C6CF72FC-4332-4AC2-AFC3-466019215905}" dt="2017-12-06T18:13:44.742" v="433" actId="931"/>
        <pc:sldMkLst>
          <pc:docMk/>
          <pc:sldMk cId="704656211" sldId="281"/>
        </pc:sldMkLst>
        <pc:picChg chg="add mod">
          <ac:chgData name="James Serra" userId="8ac5bb8964d8f761" providerId="LiveId" clId="{C6CF72FC-4332-4AC2-AFC3-466019215905}" dt="2017-12-06T18:13:44.742" v="433" actId="931"/>
          <ac:picMkLst>
            <pc:docMk/>
            <pc:sldMk cId="704656211" sldId="281"/>
            <ac:picMk id="3" creationId="{4F590E9A-5F83-4E54-8826-4C1B49C85C99}"/>
          </ac:picMkLst>
        </pc:picChg>
        <pc:picChg chg="del">
          <ac:chgData name="James Serra" userId="8ac5bb8964d8f761" providerId="LiveId" clId="{C6CF72FC-4332-4AC2-AFC3-466019215905}" dt="2017-12-06T18:12:57.575" v="432" actId="478"/>
          <ac:picMkLst>
            <pc:docMk/>
            <pc:sldMk cId="704656211" sldId="281"/>
            <ac:picMk id="5" creationId="{14A7E30C-467A-44A9-B6F0-9CC3C7675AE4}"/>
          </ac:picMkLst>
        </pc:picChg>
      </pc:sldChg>
      <pc:sldChg chg="add del">
        <pc:chgData name="James Serra" userId="8ac5bb8964d8f761" providerId="LiveId" clId="{C6CF72FC-4332-4AC2-AFC3-466019215905}" dt="2017-12-06T16:45:29.609" v="323" actId="2696"/>
        <pc:sldMkLst>
          <pc:docMk/>
          <pc:sldMk cId="947618123" sldId="281"/>
        </pc:sldMkLst>
      </pc:sldChg>
      <pc:sldChg chg="addSp delSp modSp add">
        <pc:chgData name="James Serra" userId="8ac5bb8964d8f761" providerId="LiveId" clId="{C6CF72FC-4332-4AC2-AFC3-466019215905}" dt="2017-12-07T02:37:26.535" v="552" actId="20577"/>
        <pc:sldMkLst>
          <pc:docMk/>
          <pc:sldMk cId="1223990388" sldId="282"/>
        </pc:sldMkLst>
        <pc:spChg chg="mod">
          <ac:chgData name="James Serra" userId="8ac5bb8964d8f761" providerId="LiveId" clId="{C6CF72FC-4332-4AC2-AFC3-466019215905}" dt="2017-12-07T02:29:35.143" v="441" actId="1076"/>
          <ac:spMkLst>
            <pc:docMk/>
            <pc:sldMk cId="1223990388" sldId="282"/>
            <ac:spMk id="5" creationId="{00000000-0000-0000-0000-000000000000}"/>
          </ac:spMkLst>
        </pc:spChg>
        <pc:spChg chg="add del mod">
          <ac:chgData name="James Serra" userId="8ac5bb8964d8f761" providerId="LiveId" clId="{C6CF72FC-4332-4AC2-AFC3-466019215905}" dt="2017-12-07T02:30:05.686" v="450"/>
          <ac:spMkLst>
            <pc:docMk/>
            <pc:sldMk cId="1223990388" sldId="282"/>
            <ac:spMk id="8" creationId="{047C8337-2600-44B3-9524-27F0FB5C8032}"/>
          </ac:spMkLst>
        </pc:spChg>
        <pc:spChg chg="add mod">
          <ac:chgData name="James Serra" userId="8ac5bb8964d8f761" providerId="LiveId" clId="{C6CF72FC-4332-4AC2-AFC3-466019215905}" dt="2017-12-07T02:33:42.453" v="474" actId="20577"/>
          <ac:spMkLst>
            <pc:docMk/>
            <pc:sldMk cId="1223990388" sldId="282"/>
            <ac:spMk id="9" creationId="{F7743C5C-698D-4555-AAA1-9E66C6727725}"/>
          </ac:spMkLst>
        </pc:spChg>
        <pc:spChg chg="mod">
          <ac:chgData name="James Serra" userId="8ac5bb8964d8f761" providerId="LiveId" clId="{C6CF72FC-4332-4AC2-AFC3-466019215905}" dt="2017-12-07T02:29:35.143" v="441" actId="1076"/>
          <ac:spMkLst>
            <pc:docMk/>
            <pc:sldMk cId="1223990388" sldId="282"/>
            <ac:spMk id="85" creationId="{00000000-0000-0000-0000-000000000000}"/>
          </ac:spMkLst>
        </pc:spChg>
        <pc:spChg chg="mod">
          <ac:chgData name="James Serra" userId="8ac5bb8964d8f761" providerId="LiveId" clId="{C6CF72FC-4332-4AC2-AFC3-466019215905}" dt="2017-12-07T02:29:35.143" v="441" actId="1076"/>
          <ac:spMkLst>
            <pc:docMk/>
            <pc:sldMk cId="1223990388" sldId="282"/>
            <ac:spMk id="86" creationId="{00000000-0000-0000-0000-000000000000}"/>
          </ac:spMkLst>
        </pc:spChg>
        <pc:spChg chg="mod">
          <ac:chgData name="James Serra" userId="8ac5bb8964d8f761" providerId="LiveId" clId="{C6CF72FC-4332-4AC2-AFC3-466019215905}" dt="2017-12-07T02:29:35.143" v="441" actId="1076"/>
          <ac:spMkLst>
            <pc:docMk/>
            <pc:sldMk cId="1223990388" sldId="282"/>
            <ac:spMk id="94" creationId="{00000000-0000-0000-0000-000000000000}"/>
          </ac:spMkLst>
        </pc:spChg>
        <pc:spChg chg="mod">
          <ac:chgData name="James Serra" userId="8ac5bb8964d8f761" providerId="LiveId" clId="{C6CF72FC-4332-4AC2-AFC3-466019215905}" dt="2017-12-07T02:29:35.143" v="441" actId="1076"/>
          <ac:spMkLst>
            <pc:docMk/>
            <pc:sldMk cId="1223990388" sldId="282"/>
            <ac:spMk id="95" creationId="{00000000-0000-0000-0000-000000000000}"/>
          </ac:spMkLst>
        </pc:spChg>
        <pc:spChg chg="mod">
          <ac:chgData name="James Serra" userId="8ac5bb8964d8f761" providerId="LiveId" clId="{C6CF72FC-4332-4AC2-AFC3-466019215905}" dt="2017-12-07T02:29:35.143" v="441" actId="1076"/>
          <ac:spMkLst>
            <pc:docMk/>
            <pc:sldMk cId="1223990388" sldId="282"/>
            <ac:spMk id="98" creationId="{00000000-0000-0000-0000-000000000000}"/>
          </ac:spMkLst>
        </pc:spChg>
        <pc:spChg chg="mod">
          <ac:chgData name="James Serra" userId="8ac5bb8964d8f761" providerId="LiveId" clId="{C6CF72FC-4332-4AC2-AFC3-466019215905}" dt="2017-12-07T02:36:30.318" v="547" actId="6549"/>
          <ac:spMkLst>
            <pc:docMk/>
            <pc:sldMk cId="1223990388" sldId="282"/>
            <ac:spMk id="101" creationId="{00000000-0000-0000-0000-000000000000}"/>
          </ac:spMkLst>
        </pc:spChg>
        <pc:spChg chg="mod">
          <ac:chgData name="James Serra" userId="8ac5bb8964d8f761" providerId="LiveId" clId="{C6CF72FC-4332-4AC2-AFC3-466019215905}" dt="2017-12-07T02:29:35.143" v="441" actId="1076"/>
          <ac:spMkLst>
            <pc:docMk/>
            <pc:sldMk cId="1223990388" sldId="282"/>
            <ac:spMk id="105" creationId="{00000000-0000-0000-0000-000000000000}"/>
          </ac:spMkLst>
        </pc:spChg>
        <pc:spChg chg="mod">
          <ac:chgData name="James Serra" userId="8ac5bb8964d8f761" providerId="LiveId" clId="{C6CF72FC-4332-4AC2-AFC3-466019215905}" dt="2017-12-07T02:29:35.143" v="441" actId="1076"/>
          <ac:spMkLst>
            <pc:docMk/>
            <pc:sldMk cId="1223990388" sldId="282"/>
            <ac:spMk id="106" creationId="{00000000-0000-0000-0000-000000000000}"/>
          </ac:spMkLst>
        </pc:spChg>
        <pc:spChg chg="mod">
          <ac:chgData name="James Serra" userId="8ac5bb8964d8f761" providerId="LiveId" clId="{C6CF72FC-4332-4AC2-AFC3-466019215905}" dt="2017-12-07T02:29:35.143" v="441" actId="1076"/>
          <ac:spMkLst>
            <pc:docMk/>
            <pc:sldMk cId="1223990388" sldId="282"/>
            <ac:spMk id="107" creationId="{00000000-0000-0000-0000-000000000000}"/>
          </ac:spMkLst>
        </pc:spChg>
        <pc:spChg chg="mod">
          <ac:chgData name="James Serra" userId="8ac5bb8964d8f761" providerId="LiveId" clId="{C6CF72FC-4332-4AC2-AFC3-466019215905}" dt="2017-12-07T02:29:35.143" v="441" actId="1076"/>
          <ac:spMkLst>
            <pc:docMk/>
            <pc:sldMk cId="1223990388" sldId="282"/>
            <ac:spMk id="108" creationId="{00000000-0000-0000-0000-000000000000}"/>
          </ac:spMkLst>
        </pc:spChg>
        <pc:spChg chg="mod">
          <ac:chgData name="James Serra" userId="8ac5bb8964d8f761" providerId="LiveId" clId="{C6CF72FC-4332-4AC2-AFC3-466019215905}" dt="2017-12-07T02:29:35.143" v="441" actId="1076"/>
          <ac:spMkLst>
            <pc:docMk/>
            <pc:sldMk cId="1223990388" sldId="282"/>
            <ac:spMk id="112" creationId="{00000000-0000-0000-0000-000000000000}"/>
          </ac:spMkLst>
        </pc:spChg>
        <pc:spChg chg="mod">
          <ac:chgData name="James Serra" userId="8ac5bb8964d8f761" providerId="LiveId" clId="{C6CF72FC-4332-4AC2-AFC3-466019215905}" dt="2017-12-07T02:35:09.445" v="508" actId="20577"/>
          <ac:spMkLst>
            <pc:docMk/>
            <pc:sldMk cId="1223990388" sldId="282"/>
            <ac:spMk id="113" creationId="{00000000-0000-0000-0000-000000000000}"/>
          </ac:spMkLst>
        </pc:spChg>
        <pc:spChg chg="add mod">
          <ac:chgData name="James Serra" userId="8ac5bb8964d8f761" providerId="LiveId" clId="{C6CF72FC-4332-4AC2-AFC3-466019215905}" dt="2017-12-07T02:37:26.535" v="552" actId="20577"/>
          <ac:spMkLst>
            <pc:docMk/>
            <pc:sldMk cId="1223990388" sldId="282"/>
            <ac:spMk id="121" creationId="{3DAA18C5-5B20-4332-B9D1-D7319410604E}"/>
          </ac:spMkLst>
        </pc:spChg>
        <pc:spChg chg="mod">
          <ac:chgData name="James Serra" userId="8ac5bb8964d8f761" providerId="LiveId" clId="{C6CF72FC-4332-4AC2-AFC3-466019215905}" dt="2017-12-07T02:29:35.143" v="441" actId="1076"/>
          <ac:spMkLst>
            <pc:docMk/>
            <pc:sldMk cId="1223990388" sldId="282"/>
            <ac:spMk id="154" creationId="{00000000-0000-0000-0000-000000000000}"/>
          </ac:spMkLst>
        </pc:spChg>
        <pc:spChg chg="mod">
          <ac:chgData name="James Serra" userId="8ac5bb8964d8f761" providerId="LiveId" clId="{C6CF72FC-4332-4AC2-AFC3-466019215905}" dt="2017-12-07T02:29:35.143" v="441" actId="1076"/>
          <ac:spMkLst>
            <pc:docMk/>
            <pc:sldMk cId="1223990388" sldId="282"/>
            <ac:spMk id="155" creationId="{00000000-0000-0000-0000-000000000000}"/>
          </ac:spMkLst>
        </pc:spChg>
        <pc:spChg chg="mod">
          <ac:chgData name="James Serra" userId="8ac5bb8964d8f761" providerId="LiveId" clId="{C6CF72FC-4332-4AC2-AFC3-466019215905}" dt="2017-12-07T02:35:53.960" v="532" actId="20577"/>
          <ac:spMkLst>
            <pc:docMk/>
            <pc:sldMk cId="1223990388" sldId="282"/>
            <ac:spMk id="172" creationId="{00000000-0000-0000-0000-000000000000}"/>
          </ac:spMkLst>
        </pc:spChg>
        <pc:grpChg chg="mod">
          <ac:chgData name="James Serra" userId="8ac5bb8964d8f761" providerId="LiveId" clId="{C6CF72FC-4332-4AC2-AFC3-466019215905}" dt="2017-12-07T02:29:35.143" v="441" actId="1076"/>
          <ac:grpSpMkLst>
            <pc:docMk/>
            <pc:sldMk cId="1223990388" sldId="282"/>
            <ac:grpSpMk id="2" creationId="{00000000-0000-0000-0000-000000000000}"/>
          </ac:grpSpMkLst>
        </pc:grpChg>
        <pc:grpChg chg="mod">
          <ac:chgData name="James Serra" userId="8ac5bb8964d8f761" providerId="LiveId" clId="{C6CF72FC-4332-4AC2-AFC3-466019215905}" dt="2017-12-07T02:29:57.034" v="446" actId="1076"/>
          <ac:grpSpMkLst>
            <pc:docMk/>
            <pc:sldMk cId="1223990388" sldId="282"/>
            <ac:grpSpMk id="3" creationId="{00000000-0000-0000-0000-000000000000}"/>
          </ac:grpSpMkLst>
        </pc:grpChg>
        <pc:grpChg chg="mod">
          <ac:chgData name="James Serra" userId="8ac5bb8964d8f761" providerId="LiveId" clId="{C6CF72FC-4332-4AC2-AFC3-466019215905}" dt="2017-12-07T02:31:25.346" v="458" actId="1076"/>
          <ac:grpSpMkLst>
            <pc:docMk/>
            <pc:sldMk cId="1223990388" sldId="282"/>
            <ac:grpSpMk id="17" creationId="{00000000-0000-0000-0000-000000000000}"/>
          </ac:grpSpMkLst>
        </pc:grpChg>
        <pc:grpChg chg="mod">
          <ac:chgData name="James Serra" userId="8ac5bb8964d8f761" providerId="LiveId" clId="{C6CF72FC-4332-4AC2-AFC3-466019215905}" dt="2017-12-07T02:29:35.143" v="441" actId="1076"/>
          <ac:grpSpMkLst>
            <pc:docMk/>
            <pc:sldMk cId="1223990388" sldId="282"/>
            <ac:grpSpMk id="61" creationId="{00000000-0000-0000-0000-000000000000}"/>
          </ac:grpSpMkLst>
        </pc:grpChg>
        <pc:grpChg chg="del">
          <ac:chgData name="James Serra" userId="8ac5bb8964d8f761" providerId="LiveId" clId="{C6CF72FC-4332-4AC2-AFC3-466019215905}" dt="2017-12-07T02:29:24.879" v="440" actId="478"/>
          <ac:grpSpMkLst>
            <pc:docMk/>
            <pc:sldMk cId="1223990388" sldId="282"/>
            <ac:grpSpMk id="62" creationId="{00000000-0000-0000-0000-000000000000}"/>
          </ac:grpSpMkLst>
        </pc:grpChg>
        <pc:cxnChg chg="mod">
          <ac:chgData name="James Serra" userId="8ac5bb8964d8f761" providerId="LiveId" clId="{C6CF72FC-4332-4AC2-AFC3-466019215905}" dt="2017-12-07T02:29:35.143" v="441" actId="1076"/>
          <ac:cxnSpMkLst>
            <pc:docMk/>
            <pc:sldMk cId="1223990388" sldId="282"/>
            <ac:cxnSpMk id="99" creationId="{00000000-0000-0000-0000-000000000000}"/>
          </ac:cxnSpMkLst>
        </pc:cxnChg>
        <pc:cxnChg chg="mod">
          <ac:chgData name="James Serra" userId="8ac5bb8964d8f761" providerId="LiveId" clId="{C6CF72FC-4332-4AC2-AFC3-466019215905}" dt="2017-12-07T02:31:39.243" v="460" actId="14100"/>
          <ac:cxnSpMkLst>
            <pc:docMk/>
            <pc:sldMk cId="1223990388" sldId="282"/>
            <ac:cxnSpMk id="120"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22"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24" creationId="{00000000-0000-0000-0000-000000000000}"/>
          </ac:cxnSpMkLst>
        </pc:cxnChg>
        <pc:cxnChg chg="add mod">
          <ac:chgData name="James Serra" userId="8ac5bb8964d8f761" providerId="LiveId" clId="{C6CF72FC-4332-4AC2-AFC3-466019215905}" dt="2017-12-07T02:33:30.667" v="471" actId="1076"/>
          <ac:cxnSpMkLst>
            <pc:docMk/>
            <pc:sldMk cId="1223990388" sldId="282"/>
            <ac:cxnSpMk id="125" creationId="{300AB888-F353-4BFF-8DED-7140A596EDBF}"/>
          </ac:cxnSpMkLst>
        </pc:cxnChg>
        <pc:cxnChg chg="mod">
          <ac:chgData name="James Serra" userId="8ac5bb8964d8f761" providerId="LiveId" clId="{C6CF72FC-4332-4AC2-AFC3-466019215905}" dt="2017-12-07T02:29:35.143" v="441" actId="1076"/>
          <ac:cxnSpMkLst>
            <pc:docMk/>
            <pc:sldMk cId="1223990388" sldId="282"/>
            <ac:cxnSpMk id="126"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40"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50"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51" creationId="{00000000-0000-0000-0000-000000000000}"/>
          </ac:cxnSpMkLst>
        </pc:cxnChg>
        <pc:cxnChg chg="del mod">
          <ac:chgData name="James Serra" userId="8ac5bb8964d8f761" providerId="LiveId" clId="{C6CF72FC-4332-4AC2-AFC3-466019215905}" dt="2017-12-07T02:33:22.596" v="469" actId="478"/>
          <ac:cxnSpMkLst>
            <pc:docMk/>
            <pc:sldMk cId="1223990388" sldId="282"/>
            <ac:cxnSpMk id="164" creationId="{00000000-0000-0000-0000-000000000000}"/>
          </ac:cxnSpMkLst>
        </pc:cxnChg>
      </pc:sldChg>
      <pc:sldChg chg="delSp modSp add del">
        <pc:chgData name="James Serra" userId="8ac5bb8964d8f761" providerId="LiveId" clId="{C6CF72FC-4332-4AC2-AFC3-466019215905}" dt="2017-12-07T02:33:35.960" v="472" actId="2696"/>
        <pc:sldMkLst>
          <pc:docMk/>
          <pc:sldMk cId="1648453170" sldId="283"/>
        </pc:sldMkLst>
        <pc:spChg chg="mod">
          <ac:chgData name="James Serra" userId="8ac5bb8964d8f761" providerId="LiveId" clId="{C6CF72FC-4332-4AC2-AFC3-466019215905}" dt="2017-12-07T02:32:36.637" v="466" actId="1076"/>
          <ac:spMkLst>
            <pc:docMk/>
            <pc:sldMk cId="1648453170" sldId="283"/>
            <ac:spMk id="5" creationId="{00000000-0000-0000-0000-000000000000}"/>
          </ac:spMkLst>
        </pc:spChg>
        <pc:spChg chg="mod">
          <ac:chgData name="James Serra" userId="8ac5bb8964d8f761" providerId="LiveId" clId="{C6CF72FC-4332-4AC2-AFC3-466019215905}" dt="2017-12-07T02:32:36.637" v="466" actId="1076"/>
          <ac:spMkLst>
            <pc:docMk/>
            <pc:sldMk cId="1648453170" sldId="283"/>
            <ac:spMk id="85" creationId="{00000000-0000-0000-0000-000000000000}"/>
          </ac:spMkLst>
        </pc:spChg>
        <pc:spChg chg="mod">
          <ac:chgData name="James Serra" userId="8ac5bb8964d8f761" providerId="LiveId" clId="{C6CF72FC-4332-4AC2-AFC3-466019215905}" dt="2017-12-07T02:32:36.637" v="466" actId="1076"/>
          <ac:spMkLst>
            <pc:docMk/>
            <pc:sldMk cId="1648453170" sldId="283"/>
            <ac:spMk id="86" creationId="{00000000-0000-0000-0000-000000000000}"/>
          </ac:spMkLst>
        </pc:spChg>
        <pc:spChg chg="mod">
          <ac:chgData name="James Serra" userId="8ac5bb8964d8f761" providerId="LiveId" clId="{C6CF72FC-4332-4AC2-AFC3-466019215905}" dt="2017-12-07T02:32:36.637" v="466" actId="1076"/>
          <ac:spMkLst>
            <pc:docMk/>
            <pc:sldMk cId="1648453170" sldId="283"/>
            <ac:spMk id="94" creationId="{00000000-0000-0000-0000-000000000000}"/>
          </ac:spMkLst>
        </pc:spChg>
        <pc:spChg chg="mod">
          <ac:chgData name="James Serra" userId="8ac5bb8964d8f761" providerId="LiveId" clId="{C6CF72FC-4332-4AC2-AFC3-466019215905}" dt="2017-12-07T02:32:36.637" v="466" actId="1076"/>
          <ac:spMkLst>
            <pc:docMk/>
            <pc:sldMk cId="1648453170" sldId="283"/>
            <ac:spMk id="95" creationId="{00000000-0000-0000-0000-000000000000}"/>
          </ac:spMkLst>
        </pc:spChg>
        <pc:spChg chg="mod">
          <ac:chgData name="James Serra" userId="8ac5bb8964d8f761" providerId="LiveId" clId="{C6CF72FC-4332-4AC2-AFC3-466019215905}" dt="2017-12-07T02:32:36.637" v="466" actId="1076"/>
          <ac:spMkLst>
            <pc:docMk/>
            <pc:sldMk cId="1648453170" sldId="283"/>
            <ac:spMk id="98" creationId="{00000000-0000-0000-0000-000000000000}"/>
          </ac:spMkLst>
        </pc:spChg>
        <pc:spChg chg="mod">
          <ac:chgData name="James Serra" userId="8ac5bb8964d8f761" providerId="LiveId" clId="{C6CF72FC-4332-4AC2-AFC3-466019215905}" dt="2017-12-07T02:32:36.637" v="466" actId="1076"/>
          <ac:spMkLst>
            <pc:docMk/>
            <pc:sldMk cId="1648453170" sldId="283"/>
            <ac:spMk id="101" creationId="{00000000-0000-0000-0000-000000000000}"/>
          </ac:spMkLst>
        </pc:spChg>
        <pc:spChg chg="mod">
          <ac:chgData name="James Serra" userId="8ac5bb8964d8f761" providerId="LiveId" clId="{C6CF72FC-4332-4AC2-AFC3-466019215905}" dt="2017-12-07T02:32:36.637" v="466" actId="1076"/>
          <ac:spMkLst>
            <pc:docMk/>
            <pc:sldMk cId="1648453170" sldId="283"/>
            <ac:spMk id="105" creationId="{00000000-0000-0000-0000-000000000000}"/>
          </ac:spMkLst>
        </pc:spChg>
        <pc:spChg chg="mod">
          <ac:chgData name="James Serra" userId="8ac5bb8964d8f761" providerId="LiveId" clId="{C6CF72FC-4332-4AC2-AFC3-466019215905}" dt="2017-12-07T02:32:36.637" v="466" actId="1076"/>
          <ac:spMkLst>
            <pc:docMk/>
            <pc:sldMk cId="1648453170" sldId="283"/>
            <ac:spMk id="106" creationId="{00000000-0000-0000-0000-000000000000}"/>
          </ac:spMkLst>
        </pc:spChg>
        <pc:spChg chg="mod">
          <ac:chgData name="James Serra" userId="8ac5bb8964d8f761" providerId="LiveId" clId="{C6CF72FC-4332-4AC2-AFC3-466019215905}" dt="2017-12-07T02:32:36.637" v="466" actId="1076"/>
          <ac:spMkLst>
            <pc:docMk/>
            <pc:sldMk cId="1648453170" sldId="283"/>
            <ac:spMk id="107" creationId="{00000000-0000-0000-0000-000000000000}"/>
          </ac:spMkLst>
        </pc:spChg>
        <pc:spChg chg="mod">
          <ac:chgData name="James Serra" userId="8ac5bb8964d8f761" providerId="LiveId" clId="{C6CF72FC-4332-4AC2-AFC3-466019215905}" dt="2017-12-07T02:32:36.637" v="466" actId="1076"/>
          <ac:spMkLst>
            <pc:docMk/>
            <pc:sldMk cId="1648453170" sldId="283"/>
            <ac:spMk id="108" creationId="{00000000-0000-0000-0000-000000000000}"/>
          </ac:spMkLst>
        </pc:spChg>
        <pc:spChg chg="mod">
          <ac:chgData name="James Serra" userId="8ac5bb8964d8f761" providerId="LiveId" clId="{C6CF72FC-4332-4AC2-AFC3-466019215905}" dt="2017-12-07T02:32:36.637" v="466" actId="1076"/>
          <ac:spMkLst>
            <pc:docMk/>
            <pc:sldMk cId="1648453170" sldId="283"/>
            <ac:spMk id="112" creationId="{00000000-0000-0000-0000-000000000000}"/>
          </ac:spMkLst>
        </pc:spChg>
        <pc:spChg chg="mod">
          <ac:chgData name="James Serra" userId="8ac5bb8964d8f761" providerId="LiveId" clId="{C6CF72FC-4332-4AC2-AFC3-466019215905}" dt="2017-12-07T02:32:36.637" v="466" actId="1076"/>
          <ac:spMkLst>
            <pc:docMk/>
            <pc:sldMk cId="1648453170" sldId="283"/>
            <ac:spMk id="154" creationId="{00000000-0000-0000-0000-000000000000}"/>
          </ac:spMkLst>
        </pc:spChg>
        <pc:spChg chg="mod">
          <ac:chgData name="James Serra" userId="8ac5bb8964d8f761" providerId="LiveId" clId="{C6CF72FC-4332-4AC2-AFC3-466019215905}" dt="2017-12-07T02:32:36.637" v="466" actId="1076"/>
          <ac:spMkLst>
            <pc:docMk/>
            <pc:sldMk cId="1648453170" sldId="283"/>
            <ac:spMk id="155" creationId="{00000000-0000-0000-0000-000000000000}"/>
          </ac:spMkLst>
        </pc:spChg>
        <pc:grpChg chg="mod">
          <ac:chgData name="James Serra" userId="8ac5bb8964d8f761" providerId="LiveId" clId="{C6CF72FC-4332-4AC2-AFC3-466019215905}" dt="2017-12-07T02:32:36.637" v="466" actId="1076"/>
          <ac:grpSpMkLst>
            <pc:docMk/>
            <pc:sldMk cId="1648453170" sldId="283"/>
            <ac:grpSpMk id="2" creationId="{00000000-0000-0000-0000-000000000000}"/>
          </ac:grpSpMkLst>
        </pc:grpChg>
        <pc:grpChg chg="mod">
          <ac:chgData name="James Serra" userId="8ac5bb8964d8f761" providerId="LiveId" clId="{C6CF72FC-4332-4AC2-AFC3-466019215905}" dt="2017-12-07T02:32:36.637" v="466" actId="1076"/>
          <ac:grpSpMkLst>
            <pc:docMk/>
            <pc:sldMk cId="1648453170" sldId="283"/>
            <ac:grpSpMk id="3" creationId="{00000000-0000-0000-0000-000000000000}"/>
          </ac:grpSpMkLst>
        </pc:grpChg>
        <pc:grpChg chg="mod">
          <ac:chgData name="James Serra" userId="8ac5bb8964d8f761" providerId="LiveId" clId="{C6CF72FC-4332-4AC2-AFC3-466019215905}" dt="2017-12-07T02:32:36.637" v="466" actId="1076"/>
          <ac:grpSpMkLst>
            <pc:docMk/>
            <pc:sldMk cId="1648453170" sldId="283"/>
            <ac:grpSpMk id="17" creationId="{00000000-0000-0000-0000-000000000000}"/>
          </ac:grpSpMkLst>
        </pc:grpChg>
        <pc:grpChg chg="mod">
          <ac:chgData name="James Serra" userId="8ac5bb8964d8f761" providerId="LiveId" clId="{C6CF72FC-4332-4AC2-AFC3-466019215905}" dt="2017-12-07T02:32:36.637" v="466" actId="1076"/>
          <ac:grpSpMkLst>
            <pc:docMk/>
            <pc:sldMk cId="1648453170" sldId="283"/>
            <ac:grpSpMk id="61" creationId="{00000000-0000-0000-0000-000000000000}"/>
          </ac:grpSpMkLst>
        </pc:grpChg>
        <pc:grpChg chg="del">
          <ac:chgData name="James Serra" userId="8ac5bb8964d8f761" providerId="LiveId" clId="{C6CF72FC-4332-4AC2-AFC3-466019215905}" dt="2017-12-07T02:32:01.172" v="462" actId="478"/>
          <ac:grpSpMkLst>
            <pc:docMk/>
            <pc:sldMk cId="1648453170" sldId="283"/>
            <ac:grpSpMk id="62" creationId="{00000000-0000-0000-0000-000000000000}"/>
          </ac:grpSpMkLst>
        </pc:grpChg>
        <pc:cxnChg chg="mod">
          <ac:chgData name="James Serra" userId="8ac5bb8964d8f761" providerId="LiveId" clId="{C6CF72FC-4332-4AC2-AFC3-466019215905}" dt="2017-12-07T02:32:36.637" v="466" actId="1076"/>
          <ac:cxnSpMkLst>
            <pc:docMk/>
            <pc:sldMk cId="1648453170" sldId="283"/>
            <ac:cxnSpMk id="99"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0"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2"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4"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6"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40"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50"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51"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64" creationId="{00000000-0000-0000-0000-000000000000}"/>
          </ac:cxnSpMkLst>
        </pc:cxnChg>
      </pc:sldChg>
      <pc:sldMasterChg chg="delSldLayout">
        <pc:chgData name="James Serra" userId="8ac5bb8964d8f761" providerId="LiveId" clId="{C6CF72FC-4332-4AC2-AFC3-466019215905}" dt="2017-12-06T16:44:04.383" v="312" actId="2696"/>
        <pc:sldMasterMkLst>
          <pc:docMk/>
          <pc:sldMasterMk cId="3620468862" sldId="2147483692"/>
        </pc:sldMasterMkLst>
        <pc:sldLayoutChg chg="del">
          <pc:chgData name="James Serra" userId="8ac5bb8964d8f761" providerId="LiveId" clId="{C6CF72FC-4332-4AC2-AFC3-466019215905}" dt="2017-12-06T16:44:04.383" v="312" actId="2696"/>
          <pc:sldLayoutMkLst>
            <pc:docMk/>
            <pc:sldMasterMk cId="3620468862" sldId="2147483692"/>
            <pc:sldLayoutMk cId="3050563088"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48D04-903E-4790-AD72-37240759B882}"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359F3-A1DB-42F0-B895-2E4AB9AF34F1}" type="slidenum">
              <a:rPr lang="en-US" smtClean="0"/>
              <a:t>‹#›</a:t>
            </a:fld>
            <a:endParaRPr lang="en-US"/>
          </a:p>
        </p:txBody>
      </p:sp>
    </p:spTree>
    <p:extLst>
      <p:ext uri="{BB962C8B-B14F-4D97-AF65-F5344CB8AC3E}">
        <p14:creationId xmlns:p14="http://schemas.microsoft.com/office/powerpoint/2010/main" val="249286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03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9:24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7577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9:24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200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12</a:t>
            </a:fld>
            <a:endParaRPr lang="en-US"/>
          </a:p>
        </p:txBody>
      </p:sp>
    </p:spTree>
    <p:extLst>
      <p:ext uri="{BB962C8B-B14F-4D97-AF65-F5344CB8AC3E}">
        <p14:creationId xmlns:p14="http://schemas.microsoft.com/office/powerpoint/2010/main" val="150318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13</a:t>
            </a:fld>
            <a:endParaRPr lang="en-US"/>
          </a:p>
        </p:txBody>
      </p:sp>
    </p:spTree>
    <p:extLst>
      <p:ext uri="{BB962C8B-B14F-4D97-AF65-F5344CB8AC3E}">
        <p14:creationId xmlns:p14="http://schemas.microsoft.com/office/powerpoint/2010/main" val="176861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14</a:t>
            </a:fld>
            <a:endParaRPr lang="en-US"/>
          </a:p>
        </p:txBody>
      </p:sp>
    </p:spTree>
    <p:extLst>
      <p:ext uri="{BB962C8B-B14F-4D97-AF65-F5344CB8AC3E}">
        <p14:creationId xmlns:p14="http://schemas.microsoft.com/office/powerpoint/2010/main" val="150521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15</a:t>
            </a:fld>
            <a:endParaRPr lang="en-US"/>
          </a:p>
        </p:txBody>
      </p:sp>
    </p:spTree>
    <p:extLst>
      <p:ext uri="{BB962C8B-B14F-4D97-AF65-F5344CB8AC3E}">
        <p14:creationId xmlns:p14="http://schemas.microsoft.com/office/powerpoint/2010/main" val="272878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16</a:t>
            </a:fld>
            <a:endParaRPr lang="en-US"/>
          </a:p>
        </p:txBody>
      </p:sp>
    </p:spTree>
    <p:extLst>
      <p:ext uri="{BB962C8B-B14F-4D97-AF65-F5344CB8AC3E}">
        <p14:creationId xmlns:p14="http://schemas.microsoft.com/office/powerpoint/2010/main" val="48392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9:24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98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01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94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10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78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8D934-CB4C-492D-BF4E-6BA6B003987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72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392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23</a:t>
            </a:fld>
            <a:endParaRPr lang="en-US"/>
          </a:p>
        </p:txBody>
      </p:sp>
    </p:spTree>
    <p:extLst>
      <p:ext uri="{BB962C8B-B14F-4D97-AF65-F5344CB8AC3E}">
        <p14:creationId xmlns:p14="http://schemas.microsoft.com/office/powerpoint/2010/main" val="1369916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24</a:t>
            </a:fld>
            <a:endParaRPr lang="en-US"/>
          </a:p>
        </p:txBody>
      </p:sp>
    </p:spTree>
    <p:extLst>
      <p:ext uri="{BB962C8B-B14F-4D97-AF65-F5344CB8AC3E}">
        <p14:creationId xmlns:p14="http://schemas.microsoft.com/office/powerpoint/2010/main" val="49840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17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9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6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1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8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10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077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75307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4690912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682726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3405476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9925696"/>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241344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4531963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1120353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23460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7814340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029841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5446755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17621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40479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6918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759999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087241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546970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246102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637289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02229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6068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263415256"/>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88897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41055404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33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1889502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302049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999C92-B6DA-4CCE-AA75-2126A9BA288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793151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99C92-B6DA-4CCE-AA75-2126A9BA288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100651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999C92-B6DA-4CCE-AA75-2126A9BA288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8999182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999C92-B6DA-4CCE-AA75-2126A9BA288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186277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88344885"/>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999C92-B6DA-4CCE-AA75-2126A9BA288D}"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39594332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999C92-B6DA-4CCE-AA75-2126A9BA288D}"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0918420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99C92-B6DA-4CCE-AA75-2126A9BA288D}"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3756703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999C92-B6DA-4CCE-AA75-2126A9BA288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113921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999C92-B6DA-4CCE-AA75-2126A9BA288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34703349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99C92-B6DA-4CCE-AA75-2126A9BA288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0975668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99C92-B6DA-4CCE-AA75-2126A9BA288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34973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4914438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08377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559244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400311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788263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96503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708923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4688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99C92-B6DA-4CCE-AA75-2126A9BA288D}"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82708-B6B9-41A7-9E91-E816C342CFB5}" type="slidenum">
              <a:rPr lang="en-US" smtClean="0"/>
              <a:t>‹#›</a:t>
            </a:fld>
            <a:endParaRPr lang="en-US"/>
          </a:p>
        </p:txBody>
      </p:sp>
    </p:spTree>
    <p:extLst>
      <p:ext uri="{BB962C8B-B14F-4D97-AF65-F5344CB8AC3E}">
        <p14:creationId xmlns:p14="http://schemas.microsoft.com/office/powerpoint/2010/main" val="103617513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475.aspx#syllabus-1"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us/learning/exam-70-475.aspx#syllabus-2"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learning/exam-70-475.aspx#syllabus-3"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hyperlink" Target="https://www.edx.org/course/microsoft-professional-capstone-big-data-microsoft-dat230x" TargetMode="External"/><Relationship Id="rId13" Type="http://schemas.openxmlformats.org/officeDocument/2006/relationships/hyperlink" Target="https://www.edx.org/course/microsoft-professional-program-big-data-microsoft-dat229x" TargetMode="External"/><Relationship Id="rId3" Type="http://schemas.openxmlformats.org/officeDocument/2006/relationships/hyperlink" Target="https://www.edx.org/course/processing-big-data-hadoop-azure-microsoft-dat202-1x-0" TargetMode="External"/><Relationship Id="rId7" Type="http://schemas.openxmlformats.org/officeDocument/2006/relationships/hyperlink" Target="https://www.edx.org/course/implementing-real-time-analysis-hadoop-microsoft-dat202-2x-2" TargetMode="External"/><Relationship Id="rId12" Type="http://schemas.openxmlformats.org/officeDocument/2006/relationships/hyperlink" Target="https://www.edx.org/course/analyzing-big-data-microsoft-r-server-microsoft-dat213x" TargetMode="External"/><Relationship Id="rId17" Type="http://schemas.openxmlformats.org/officeDocument/2006/relationships/hyperlink" Target="https://academy.microsoft.com/en-us/professional-program/tracks/big-data/" TargetMode="External"/><Relationship Id="rId2" Type="http://schemas.openxmlformats.org/officeDocument/2006/relationships/notesSlide" Target="../notesSlides/notesSlide21.xml"/><Relationship Id="rId16" Type="http://schemas.openxmlformats.org/officeDocument/2006/relationships/hyperlink" Target="https://www.edx.org/course/querying-transact-sql-microsoft-dat201x-5" TargetMode="External"/><Relationship Id="rId1" Type="http://schemas.openxmlformats.org/officeDocument/2006/relationships/slideLayout" Target="../slideLayouts/slideLayout41.xml"/><Relationship Id="rId6" Type="http://schemas.openxmlformats.org/officeDocument/2006/relationships/hyperlink" Target="https://www.edx.org/course/processing-real-time-data-streams-azure-microsoft-dat223-2x" TargetMode="External"/><Relationship Id="rId11" Type="http://schemas.openxmlformats.org/officeDocument/2006/relationships/hyperlink" Target="https://www.edx.org/course/developing-big-data-solutions-azure-microsoft-dat228x" TargetMode="External"/><Relationship Id="rId5" Type="http://schemas.openxmlformats.org/officeDocument/2006/relationships/hyperlink" Target="https://www.edx.org/course/delivering-data-warehouse-cloud-microsoft-dat220x" TargetMode="External"/><Relationship Id="rId15" Type="http://schemas.openxmlformats.org/officeDocument/2006/relationships/hyperlink" Target="https://www.edx.org/course/analyzing-visualizing-data-power-bi-microsoft-dat207x-4" TargetMode="External"/><Relationship Id="rId10" Type="http://schemas.openxmlformats.org/officeDocument/2006/relationships/hyperlink" Target="https://www.edx.org/course/implementing-predictive-solutions-spark-microsoft-dat202-3x-2" TargetMode="External"/><Relationship Id="rId4" Type="http://schemas.openxmlformats.org/officeDocument/2006/relationships/hyperlink" Target="https://www.edx.org/course/processing-big-data-azure-data-lake-microsoft-dat223-1x" TargetMode="External"/><Relationship Id="rId9" Type="http://schemas.openxmlformats.org/officeDocument/2006/relationships/hyperlink" Target="https://www.edx.org/course/orchestrating-big-data-azure-data-microsoft-dat223-3x" TargetMode="External"/><Relationship Id="rId14" Type="http://schemas.openxmlformats.org/officeDocument/2006/relationships/hyperlink" Target="https://www.edx.org/course/analyzing-visualizing-data-excel-microsoft-dat206x-4"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free/" TargetMode="External"/><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hyperlink" Target="https://channel9.msdn.com/Shows/Azure-Friday/Azure-Free-Accou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hyperlink" Target="https://azure.microsoft.com/en-us/free/free-account-faq/"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10" Type="http://schemas.openxmlformats.org/officeDocument/2006/relationships/hyperlink" Target="https://www.microsoft.com/learning/en-us/exam-70-534.aspx"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70-475 Designing and Implementing Big Data Analytics Solutions</a:t>
            </a:r>
          </a:p>
        </p:txBody>
      </p:sp>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https://github.com/guruskill/70-475</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Technology Cert program</a:t>
            </a:r>
          </a:p>
        </p:txBody>
      </p:sp>
      <p:sp>
        <p:nvSpPr>
          <p:cNvPr id="3" name="Text Placeholder 2"/>
          <p:cNvSpPr>
            <a:spLocks noGrp="1"/>
          </p:cNvSpPr>
          <p:nvPr>
            <p:ph type="body" sz="quarter" idx="10"/>
          </p:nvPr>
        </p:nvSpPr>
        <p:spPr>
          <a:xfrm>
            <a:off x="269303" y="1187963"/>
            <a:ext cx="11655078" cy="4568136"/>
          </a:xfrm>
        </p:spPr>
        <p:txBody>
          <a:bodyPr/>
          <a:lstStyle/>
          <a:p>
            <a:r>
              <a:rPr lang="en-US" dirty="0"/>
              <a:t>Cloud focused</a:t>
            </a:r>
          </a:p>
          <a:p>
            <a:pPr lvl="1"/>
            <a:r>
              <a:rPr lang="en-US" dirty="0"/>
              <a:t>Many exams focus on cloud-based technologies</a:t>
            </a:r>
          </a:p>
          <a:p>
            <a:pPr lvl="1"/>
            <a:r>
              <a:rPr lang="en-US" dirty="0"/>
              <a:t>When relevant, hybrid environments are part of solutions</a:t>
            </a:r>
          </a:p>
          <a:p>
            <a:r>
              <a:rPr lang="en-US" dirty="0"/>
              <a:t>Constant Updates</a:t>
            </a:r>
          </a:p>
          <a:p>
            <a:pPr lvl="1"/>
            <a:r>
              <a:rPr lang="en-US" dirty="0"/>
              <a:t>Exams are continuously updated to reflect changes in the cloud</a:t>
            </a:r>
          </a:p>
          <a:p>
            <a:pPr lvl="1"/>
            <a:r>
              <a:rPr lang="en-US" dirty="0"/>
              <a:t>Exam are updated every several months</a:t>
            </a:r>
          </a:p>
          <a:p>
            <a:r>
              <a:rPr lang="en-US" dirty="0"/>
              <a:t>New Exam Releases</a:t>
            </a:r>
          </a:p>
          <a:p>
            <a:pPr lvl="1"/>
            <a:r>
              <a:rPr lang="en-US" dirty="0"/>
              <a:t>Many new exams released in FY17 and FY18, focusing on cloud platforms, data science, and many new product releases. </a:t>
            </a:r>
          </a:p>
        </p:txBody>
      </p:sp>
    </p:spTree>
    <p:extLst>
      <p:ext uri="{BB962C8B-B14F-4D97-AF65-F5344CB8AC3E}">
        <p14:creationId xmlns:p14="http://schemas.microsoft.com/office/powerpoint/2010/main" val="4024589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Basics</a:t>
            </a:r>
          </a:p>
        </p:txBody>
      </p:sp>
      <p:sp>
        <p:nvSpPr>
          <p:cNvPr id="4" name="Text Placeholder 3"/>
          <p:cNvSpPr>
            <a:spLocks noGrp="1"/>
          </p:cNvSpPr>
          <p:nvPr>
            <p:ph type="body" sz="quarter" idx="10"/>
          </p:nvPr>
        </p:nvSpPr>
        <p:spPr>
          <a:xfrm>
            <a:off x="269303" y="1187963"/>
            <a:ext cx="11655078" cy="3527761"/>
          </a:xfrm>
        </p:spPr>
        <p:txBody>
          <a:bodyPr/>
          <a:lstStyle/>
          <a:p>
            <a:r>
              <a:rPr lang="en-US" dirty="0"/>
              <a:t>40-60 questions</a:t>
            </a:r>
          </a:p>
          <a:p>
            <a:r>
              <a:rPr lang="en-US" dirty="0"/>
              <a:t>1-3 hours to complete the exam</a:t>
            </a:r>
          </a:p>
          <a:p>
            <a:r>
              <a:rPr lang="en-US" dirty="0"/>
              <a:t>Can review questions (for most question types)</a:t>
            </a:r>
          </a:p>
          <a:p>
            <a:r>
              <a:rPr lang="en-US" dirty="0"/>
              <a:t>Can include up to 20 different types of questions</a:t>
            </a:r>
          </a:p>
          <a:p>
            <a:r>
              <a:rPr lang="en-US" dirty="0"/>
              <a:t>700 is passing</a:t>
            </a:r>
          </a:p>
          <a:p>
            <a:pPr lvl="1"/>
            <a:r>
              <a:rPr lang="en-US" dirty="0"/>
              <a:t>700 &lt;&gt; 70%</a:t>
            </a:r>
            <a:endParaRPr lang="en-US" sz="1372"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87967576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2431435"/>
          </a:xfrm>
          <a:prstGeom prst="rect">
            <a:avLst/>
          </a:prstGeom>
        </p:spPr>
        <p:txBody>
          <a:bodyPr wrap="square">
            <a:spAutoFit/>
          </a:bodyPr>
          <a:lstStyle/>
          <a:p>
            <a:pPr fontAlgn="base"/>
            <a:r>
              <a:rPr lang="en-US" sz="3200" dirty="0">
                <a:latin typeface="+mj-lt"/>
              </a:rPr>
              <a:t>Who should take this exam?</a:t>
            </a:r>
          </a:p>
          <a:p>
            <a:pPr fontAlgn="base"/>
            <a:endParaRPr lang="en-US" sz="2400" dirty="0">
              <a:latin typeface="+mj-lt"/>
            </a:endParaRPr>
          </a:p>
          <a:p>
            <a:pPr fontAlgn="base"/>
            <a:r>
              <a:rPr lang="en-US" sz="2400" dirty="0">
                <a:latin typeface="+mj-lt"/>
              </a:rPr>
              <a:t>This certification exam is targeted towards data management professionals, data architects, data scientists, and data developers who design big data analytics solutions on Microsoft Azure. Candidates for this exam will have relevant work experience in big data analytics solutions.</a:t>
            </a:r>
          </a:p>
        </p:txBody>
      </p:sp>
    </p:spTree>
    <p:extLst>
      <p:ext uri="{BB962C8B-B14F-4D97-AF65-F5344CB8AC3E}">
        <p14:creationId xmlns:p14="http://schemas.microsoft.com/office/powerpoint/2010/main" val="40878736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4345036"/>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batch processing and interactive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batch and interactive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Ingest from cloud-born or on-premises data, store data in Microsoft Azure Data Lake, store data in Azure BLOB Storage, perform a one-time bulk data transfer, perform routine small writes on a continuous basis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clusters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compute cluster type, estimate cluster size based on workload</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data security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Protect personally identifiable information (PII) data in Azure, encrypt and mask data, implement role-based security, implement row-based security</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batch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appropriate language and tool, identify formats, define metadata, configure output</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453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191247"/>
            <a:ext cx="10811774" cy="5641737"/>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real-time processing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data ingestion technology, design partitioning scheme, design row key of event tables in HBase</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resources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streaming technology in Azure, select real-time event processing technology, select real-time event storage technology, select streaming units, configure cluster size, select the right technology for business requirements, assign appropriate resources for HBase clusters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Lambda architecture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Design for latency and throughput, design reference data streams, design business logic, design visualization output</a:t>
            </a:r>
            <a:endParaRPr lang="en-US"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2661555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239058"/>
            <a:ext cx="10811774" cy="6350200"/>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Operationalize end-to-end cloud analytics solutions (30–35%) </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Create a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data sources, identify and provision data processing infrastructure, utilize Visual Studio to design and deploy pipelines, deploy Data Factory Jobs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Orchestrate data processing activities in a data-driven workflow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data-slicing concepts, identify data dependencies and chaining multiple activities, model complex schedules based on data dependencies, provision and run data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Monitor and manage the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failures and root causes, create alerts for specified conditions, perform a restatement, start and stop data factory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Move, transform, and analyze data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 deployment strategy for an end-to-end solution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PowerShell for deployment, automate deployment programmatically, design deployment strategies for automation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58769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9D1FA847-731A-459E-82CC-263A46497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096" y="76175"/>
            <a:ext cx="7905808" cy="6705649"/>
          </a:xfrm>
          <a:prstGeom prst="rect">
            <a:avLst/>
          </a:prstGeom>
        </p:spPr>
      </p:pic>
    </p:spTree>
    <p:extLst>
      <p:ext uri="{BB962C8B-B14F-4D97-AF65-F5344CB8AC3E}">
        <p14:creationId xmlns:p14="http://schemas.microsoft.com/office/powerpoint/2010/main" val="14991496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Certified Solutions Associate</a:t>
            </a:r>
          </a:p>
        </p:txBody>
      </p:sp>
      <p:sp>
        <p:nvSpPr>
          <p:cNvPr id="6" name="Text Placeholder 5"/>
          <p:cNvSpPr>
            <a:spLocks noGrp="1"/>
          </p:cNvSpPr>
          <p:nvPr>
            <p:ph type="body" sz="quarter" idx="10"/>
          </p:nvPr>
        </p:nvSpPr>
        <p:spPr>
          <a:xfrm>
            <a:off x="269303" y="1187963"/>
            <a:ext cx="11655078" cy="4435376"/>
          </a:xfrm>
        </p:spPr>
        <p:txBody>
          <a:bodyPr/>
          <a:lstStyle/>
          <a:p>
            <a:r>
              <a:rPr lang="en-US" dirty="0"/>
              <a:t>Background</a:t>
            </a:r>
          </a:p>
          <a:p>
            <a:pPr lvl="1"/>
            <a:r>
              <a:rPr lang="en-US" dirty="0"/>
              <a:t>A specialist who knows “how” to work with an advanced product</a:t>
            </a:r>
          </a:p>
          <a:p>
            <a:pPr lvl="1"/>
            <a:r>
              <a:rPr lang="en-US" dirty="0"/>
              <a:t>For those with access to hands-on practical experience. </a:t>
            </a:r>
          </a:p>
          <a:p>
            <a:pPr lvl="1"/>
            <a:r>
              <a:rPr lang="en-US" dirty="0"/>
              <a:t>Someone with 1-2 years’ experience</a:t>
            </a:r>
          </a:p>
          <a:p>
            <a:r>
              <a:rPr lang="en-US" dirty="0"/>
              <a:t>Simplified Tracks</a:t>
            </a:r>
          </a:p>
          <a:p>
            <a:pPr lvl="1"/>
            <a:r>
              <a:rPr lang="en-US" dirty="0"/>
              <a:t>Requires passing 2 exams</a:t>
            </a:r>
          </a:p>
          <a:p>
            <a:pPr lvl="1"/>
            <a:r>
              <a:rPr lang="en-US" dirty="0"/>
              <a:t>Only one more exam to reach MCSE (Microsoft Certified Solutions Expert)</a:t>
            </a:r>
          </a:p>
          <a:p>
            <a:pPr lvl="1"/>
            <a:r>
              <a:rPr lang="en-US" dirty="0"/>
              <a:t>MCSA certification is required in order to become an MCSE.</a:t>
            </a:r>
          </a:p>
        </p:txBody>
      </p:sp>
    </p:spTree>
    <p:extLst>
      <p:ext uri="{BB962C8B-B14F-4D97-AF65-F5344CB8AC3E}">
        <p14:creationId xmlns:p14="http://schemas.microsoft.com/office/powerpoint/2010/main" val="5267213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Line 22"/>
          <p:cNvSpPr>
            <a:spLocks noChangeShapeType="1"/>
          </p:cNvSpPr>
          <p:nvPr/>
        </p:nvSpPr>
        <p:spPr bwMode="auto">
          <a:xfrm>
            <a:off x="713087" y="357641"/>
            <a:ext cx="9172089" cy="22342"/>
          </a:xfrm>
          <a:prstGeom prst="line">
            <a:avLst/>
          </a:prstGeom>
          <a:noFill/>
          <a:ln w="161925" cap="flat">
            <a:solidFill>
              <a:srgbClr val="5C2D9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grpSp>
        <p:nvGrpSpPr>
          <p:cNvPr id="253" name="Group 252"/>
          <p:cNvGrpSpPr/>
          <p:nvPr/>
        </p:nvGrpSpPr>
        <p:grpSpPr>
          <a:xfrm>
            <a:off x="713086" y="709496"/>
            <a:ext cx="9380111" cy="1349115"/>
            <a:chOff x="-8761587" y="1158875"/>
            <a:chExt cx="8342996" cy="1376363"/>
          </a:xfrm>
        </p:grpSpPr>
        <p:sp>
          <p:nvSpPr>
            <p:cNvPr id="238" name="Freeform 23"/>
            <p:cNvSpPr>
              <a:spLocks/>
            </p:cNvSpPr>
            <p:nvPr/>
          </p:nvSpPr>
          <p:spPr bwMode="auto">
            <a:xfrm>
              <a:off x="-4556393" y="1158875"/>
              <a:ext cx="4137802" cy="687388"/>
            </a:xfrm>
            <a:custGeom>
              <a:avLst/>
              <a:gdLst>
                <a:gd name="T0" fmla="*/ 0 w 2302"/>
                <a:gd name="T1" fmla="*/ 433 h 433"/>
                <a:gd name="T2" fmla="*/ 0 w 2302"/>
                <a:gd name="T3" fmla="*/ 0 h 433"/>
                <a:gd name="T4" fmla="*/ 1773 w 2302"/>
                <a:gd name="T5" fmla="*/ 0 h 433"/>
                <a:gd name="T6" fmla="*/ 1773 w 2302"/>
                <a:gd name="T7" fmla="*/ 433 h 433"/>
                <a:gd name="T8" fmla="*/ 2302 w 2302"/>
                <a:gd name="T9" fmla="*/ 433 h 433"/>
              </a:gdLst>
              <a:ahLst/>
              <a:cxnLst>
                <a:cxn ang="0">
                  <a:pos x="T0" y="T1"/>
                </a:cxn>
                <a:cxn ang="0">
                  <a:pos x="T2" y="T3"/>
                </a:cxn>
                <a:cxn ang="0">
                  <a:pos x="T4" y="T5"/>
                </a:cxn>
                <a:cxn ang="0">
                  <a:pos x="T6" y="T7"/>
                </a:cxn>
                <a:cxn ang="0">
                  <a:pos x="T8" y="T9"/>
                </a:cxn>
              </a:cxnLst>
              <a:rect l="0" t="0" r="r" b="b"/>
              <a:pathLst>
                <a:path w="2302" h="433">
                  <a:moveTo>
                    <a:pt x="0" y="433"/>
                  </a:moveTo>
                  <a:lnTo>
                    <a:pt x="0" y="0"/>
                  </a:lnTo>
                  <a:lnTo>
                    <a:pt x="1773" y="0"/>
                  </a:lnTo>
                  <a:lnTo>
                    <a:pt x="1773" y="433"/>
                  </a:lnTo>
                  <a:lnTo>
                    <a:pt x="2302" y="433"/>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0" name="Freeform 24"/>
            <p:cNvSpPr>
              <a:spLocks/>
            </p:cNvSpPr>
            <p:nvPr/>
          </p:nvSpPr>
          <p:spPr bwMode="auto">
            <a:xfrm>
              <a:off x="-8761587" y="1846263"/>
              <a:ext cx="7390535" cy="688975"/>
            </a:xfrm>
            <a:custGeom>
              <a:avLst/>
              <a:gdLst>
                <a:gd name="T0" fmla="*/ 4110 w 4110"/>
                <a:gd name="T1" fmla="*/ 0 h 434"/>
                <a:gd name="T2" fmla="*/ 4110 w 4110"/>
                <a:gd name="T3" fmla="*/ 434 h 434"/>
                <a:gd name="T4" fmla="*/ 2337 w 4110"/>
                <a:gd name="T5" fmla="*/ 434 h 434"/>
                <a:gd name="T6" fmla="*/ 2337 w 4110"/>
                <a:gd name="T7" fmla="*/ 0 h 434"/>
                <a:gd name="T8" fmla="*/ 0 w 4110"/>
                <a:gd name="T9" fmla="*/ 0 h 434"/>
              </a:gdLst>
              <a:ahLst/>
              <a:cxnLst>
                <a:cxn ang="0">
                  <a:pos x="T0" y="T1"/>
                </a:cxn>
                <a:cxn ang="0">
                  <a:pos x="T2" y="T3"/>
                </a:cxn>
                <a:cxn ang="0">
                  <a:pos x="T4" y="T5"/>
                </a:cxn>
                <a:cxn ang="0">
                  <a:pos x="T6" y="T7"/>
                </a:cxn>
                <a:cxn ang="0">
                  <a:pos x="T8" y="T9"/>
                </a:cxn>
              </a:cxnLst>
              <a:rect l="0" t="0" r="r" b="b"/>
              <a:pathLst>
                <a:path w="4110" h="434">
                  <a:moveTo>
                    <a:pt x="4110" y="0"/>
                  </a:moveTo>
                  <a:lnTo>
                    <a:pt x="4110" y="434"/>
                  </a:lnTo>
                  <a:lnTo>
                    <a:pt x="2337" y="434"/>
                  </a:lnTo>
                  <a:lnTo>
                    <a:pt x="2337" y="0"/>
                  </a:lnTo>
                  <a:lnTo>
                    <a:pt x="0" y="0"/>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a:off x="-4578858" y="1598899"/>
              <a:ext cx="3258925" cy="20957"/>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a:off x="-4500177" y="2070737"/>
              <a:ext cx="3180245" cy="1045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4" name="Group 253"/>
          <p:cNvGrpSpPr/>
          <p:nvPr/>
        </p:nvGrpSpPr>
        <p:grpSpPr>
          <a:xfrm>
            <a:off x="728240" y="3134801"/>
            <a:ext cx="9380111" cy="1347560"/>
            <a:chOff x="-7800976" y="3517900"/>
            <a:chExt cx="7364413" cy="1374776"/>
          </a:xfrm>
        </p:grpSpPr>
        <p:sp>
          <p:nvSpPr>
            <p:cNvPr id="244" name="Freeform 28"/>
            <p:cNvSpPr>
              <a:spLocks/>
            </p:cNvSpPr>
            <p:nvPr/>
          </p:nvSpPr>
          <p:spPr bwMode="auto">
            <a:xfrm>
              <a:off x="-7800976" y="3517900"/>
              <a:ext cx="7364413" cy="687388"/>
            </a:xfrm>
            <a:custGeom>
              <a:avLst/>
              <a:gdLst>
                <a:gd name="T0" fmla="*/ 0 w 4639"/>
                <a:gd name="T1" fmla="*/ 433 h 433"/>
                <a:gd name="T2" fmla="*/ 2337 w 4639"/>
                <a:gd name="T3" fmla="*/ 433 h 433"/>
                <a:gd name="T4" fmla="*/ 2337 w 4639"/>
                <a:gd name="T5" fmla="*/ 0 h 433"/>
                <a:gd name="T6" fmla="*/ 4110 w 4639"/>
                <a:gd name="T7" fmla="*/ 0 h 433"/>
                <a:gd name="T8" fmla="*/ 4110 w 4639"/>
                <a:gd name="T9" fmla="*/ 433 h 433"/>
                <a:gd name="T10" fmla="*/ 4110 w 4639"/>
                <a:gd name="T11" fmla="*/ 433 h 433"/>
                <a:gd name="T12" fmla="*/ 4639 w 4639"/>
                <a:gd name="T13" fmla="*/ 433 h 433"/>
              </a:gdLst>
              <a:ahLst/>
              <a:cxnLst>
                <a:cxn ang="0">
                  <a:pos x="T0" y="T1"/>
                </a:cxn>
                <a:cxn ang="0">
                  <a:pos x="T2" y="T3"/>
                </a:cxn>
                <a:cxn ang="0">
                  <a:pos x="T4" y="T5"/>
                </a:cxn>
                <a:cxn ang="0">
                  <a:pos x="T6" y="T7"/>
                </a:cxn>
                <a:cxn ang="0">
                  <a:pos x="T8" y="T9"/>
                </a:cxn>
                <a:cxn ang="0">
                  <a:pos x="T10" y="T11"/>
                </a:cxn>
                <a:cxn ang="0">
                  <a:pos x="T12" y="T13"/>
                </a:cxn>
              </a:cxnLst>
              <a:rect l="0" t="0" r="r" b="b"/>
              <a:pathLst>
                <a:path w="4639" h="433">
                  <a:moveTo>
                    <a:pt x="0" y="433"/>
                  </a:moveTo>
                  <a:lnTo>
                    <a:pt x="2337" y="433"/>
                  </a:lnTo>
                  <a:lnTo>
                    <a:pt x="2337" y="0"/>
                  </a:lnTo>
                  <a:lnTo>
                    <a:pt x="4110" y="0"/>
                  </a:lnTo>
                  <a:lnTo>
                    <a:pt x="4110" y="433"/>
                  </a:lnTo>
                  <a:lnTo>
                    <a:pt x="4110" y="433"/>
                  </a:lnTo>
                  <a:lnTo>
                    <a:pt x="4639" y="433"/>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5" name="Freeform 29"/>
            <p:cNvSpPr>
              <a:spLocks/>
            </p:cNvSpPr>
            <p:nvPr/>
          </p:nvSpPr>
          <p:spPr bwMode="auto">
            <a:xfrm>
              <a:off x="-4090988" y="4205288"/>
              <a:ext cx="2814638" cy="687388"/>
            </a:xfrm>
            <a:custGeom>
              <a:avLst/>
              <a:gdLst>
                <a:gd name="T0" fmla="*/ 0 w 1773"/>
                <a:gd name="T1" fmla="*/ 0 h 433"/>
                <a:gd name="T2" fmla="*/ 0 w 1773"/>
                <a:gd name="T3" fmla="*/ 433 h 433"/>
                <a:gd name="T4" fmla="*/ 1773 w 1773"/>
                <a:gd name="T5" fmla="*/ 433 h 433"/>
                <a:gd name="T6" fmla="*/ 1773 w 1773"/>
                <a:gd name="T7" fmla="*/ 0 h 433"/>
              </a:gdLst>
              <a:ahLst/>
              <a:cxnLst>
                <a:cxn ang="0">
                  <a:pos x="T0" y="T1"/>
                </a:cxn>
                <a:cxn ang="0">
                  <a:pos x="T2" y="T3"/>
                </a:cxn>
                <a:cxn ang="0">
                  <a:pos x="T4" y="T5"/>
                </a:cxn>
                <a:cxn ang="0">
                  <a:pos x="T6" y="T7"/>
                </a:cxn>
              </a:cxnLst>
              <a:rect l="0" t="0" r="r" b="b"/>
              <a:pathLst>
                <a:path w="1773" h="433">
                  <a:moveTo>
                    <a:pt x="0" y="0"/>
                  </a:moveTo>
                  <a:lnTo>
                    <a:pt x="0" y="433"/>
                  </a:lnTo>
                  <a:lnTo>
                    <a:pt x="1773" y="433"/>
                  </a:lnTo>
                  <a:lnTo>
                    <a:pt x="1773" y="0"/>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6" name="Line 30"/>
            <p:cNvSpPr>
              <a:spLocks noChangeShapeType="1"/>
            </p:cNvSpPr>
            <p:nvPr/>
          </p:nvSpPr>
          <p:spPr bwMode="auto">
            <a:xfrm>
              <a:off x="-4042058" y="3962837"/>
              <a:ext cx="2765707" cy="1385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7" name="Line 31"/>
            <p:cNvSpPr>
              <a:spLocks noChangeShapeType="1"/>
            </p:cNvSpPr>
            <p:nvPr/>
          </p:nvSpPr>
          <p:spPr bwMode="auto">
            <a:xfrm>
              <a:off x="-4090988" y="4433888"/>
              <a:ext cx="2814638" cy="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5" name="Group 254"/>
          <p:cNvGrpSpPr/>
          <p:nvPr/>
        </p:nvGrpSpPr>
        <p:grpSpPr>
          <a:xfrm>
            <a:off x="713086" y="5297206"/>
            <a:ext cx="9380111" cy="448149"/>
            <a:chOff x="-7800976" y="5287963"/>
            <a:chExt cx="7364413" cy="457200"/>
          </a:xfrm>
        </p:grpSpPr>
        <p:sp>
          <p:nvSpPr>
            <p:cNvPr id="249"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50"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71" name="TextBox 70"/>
          <p:cNvSpPr txBox="1"/>
          <p:nvPr/>
        </p:nvSpPr>
        <p:spPr>
          <a:xfrm>
            <a:off x="7854054" y="498501"/>
            <a:ext cx="1192231"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10</a:t>
            </a: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4" name="TextBox 323"/>
          <p:cNvSpPr txBox="1"/>
          <p:nvPr/>
        </p:nvSpPr>
        <p:spPr>
          <a:xfrm>
            <a:off x="919681" y="269520"/>
            <a:ext cx="787087"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MOBILITY</a:t>
            </a:r>
          </a:p>
        </p:txBody>
      </p:sp>
      <p:sp>
        <p:nvSpPr>
          <p:cNvPr id="325" name="TextBox 324"/>
          <p:cNvSpPr txBox="1"/>
          <p:nvPr/>
        </p:nvSpPr>
        <p:spPr>
          <a:xfrm>
            <a:off x="919681" y="1297483"/>
            <a:ext cx="2881583" cy="180910"/>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sp>
        <p:nvSpPr>
          <p:cNvPr id="327" name="TextBox 326"/>
          <p:cNvSpPr txBox="1"/>
          <p:nvPr/>
        </p:nvSpPr>
        <p:spPr>
          <a:xfrm>
            <a:off x="919679" y="3717304"/>
            <a:ext cx="2832165"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MANAGEMENT &amp; ANALYTICS</a:t>
            </a:r>
          </a:p>
        </p:txBody>
      </p:sp>
      <p:sp>
        <p:nvSpPr>
          <p:cNvPr id="328" name="TextBox 327"/>
          <p:cNvSpPr txBox="1"/>
          <p:nvPr/>
        </p:nvSpPr>
        <p:spPr>
          <a:xfrm>
            <a:off x="919679" y="5427857"/>
            <a:ext cx="1060158"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APP BUILDER</a:t>
            </a:r>
          </a:p>
        </p:txBody>
      </p:sp>
      <p:sp>
        <p:nvSpPr>
          <p:cNvPr id="55" name="4-Point Star 54"/>
          <p:cNvSpPr/>
          <p:nvPr/>
        </p:nvSpPr>
        <p:spPr bwMode="auto">
          <a:xfrm>
            <a:off x="7974988" y="3082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6" name="Group 65"/>
          <p:cNvGrpSpPr/>
          <p:nvPr/>
        </p:nvGrpSpPr>
        <p:grpSpPr>
          <a:xfrm>
            <a:off x="9875079" y="79328"/>
            <a:ext cx="1996152" cy="560060"/>
            <a:chOff x="10333038" y="293190"/>
            <a:chExt cx="1828800" cy="571371"/>
          </a:xfrm>
        </p:grpSpPr>
        <p:sp>
          <p:nvSpPr>
            <p:cNvPr id="51" name="Rectangle 50"/>
            <p:cNvSpPr/>
            <p:nvPr/>
          </p:nvSpPr>
          <p:spPr bwMode="auto">
            <a:xfrm>
              <a:off x="10333038" y="293190"/>
              <a:ext cx="1828800" cy="571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Rectangle 333"/>
            <p:cNvSpPr/>
            <p:nvPr/>
          </p:nvSpPr>
          <p:spPr bwMode="auto">
            <a:xfrm>
              <a:off x="10419715" y="350275"/>
              <a:ext cx="1312869"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Mobility</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65" name="Group 64"/>
          <p:cNvGrpSpPr/>
          <p:nvPr/>
        </p:nvGrpSpPr>
        <p:grpSpPr>
          <a:xfrm>
            <a:off x="9885177" y="1104023"/>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58" name="Group 57"/>
          <p:cNvGrpSpPr/>
          <p:nvPr/>
        </p:nvGrpSpPr>
        <p:grpSpPr>
          <a:xfrm>
            <a:off x="9875072" y="5241251"/>
            <a:ext cx="1996152" cy="560060"/>
            <a:chOff x="10333038" y="5196506"/>
            <a:chExt cx="1828800" cy="571371"/>
          </a:xfrm>
        </p:grpSpPr>
        <p:sp>
          <p:nvSpPr>
            <p:cNvPr id="322" name="Rectangle 321"/>
            <p:cNvSpPr/>
            <p:nvPr/>
          </p:nvSpPr>
          <p:spPr bwMode="auto">
            <a:xfrm>
              <a:off x="10333038" y="5196506"/>
              <a:ext cx="1828800" cy="571371"/>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6" name="Rectangle 345"/>
            <p:cNvSpPr/>
            <p:nvPr/>
          </p:nvSpPr>
          <p:spPr bwMode="auto">
            <a:xfrm>
              <a:off x="10419715" y="5253591"/>
              <a:ext cx="108589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MCSD</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App Builder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grpSp>
        <p:nvGrpSpPr>
          <p:cNvPr id="59" name="Group 58"/>
          <p:cNvGrpSpPr/>
          <p:nvPr/>
        </p:nvGrpSpPr>
        <p:grpSpPr>
          <a:xfrm>
            <a:off x="9880127" y="3528552"/>
            <a:ext cx="1996152" cy="560060"/>
            <a:chOff x="10333038" y="3901291"/>
            <a:chExt cx="1828800" cy="571371"/>
          </a:xfrm>
        </p:grpSpPr>
        <p:sp>
          <p:nvSpPr>
            <p:cNvPr id="321" name="Rectangle 320"/>
            <p:cNvSpPr/>
            <p:nvPr/>
          </p:nvSpPr>
          <p:spPr bwMode="auto">
            <a:xfrm>
              <a:off x="10333038" y="3901291"/>
              <a:ext cx="1828800" cy="57137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2" name="Rectangle 351"/>
            <p:cNvSpPr/>
            <p:nvPr/>
          </p:nvSpPr>
          <p:spPr bwMode="auto">
            <a:xfrm>
              <a:off x="10419715" y="3958376"/>
              <a:ext cx="1316317"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96" name="TextBox 95"/>
          <p:cNvSpPr txBox="1"/>
          <p:nvPr/>
        </p:nvSpPr>
        <p:spPr>
          <a:xfrm>
            <a:off x="7848896" y="797465"/>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853402" y="1703194"/>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850983" y="1247696"/>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95" name="TextBox 194"/>
          <p:cNvSpPr txBox="1"/>
          <p:nvPr/>
        </p:nvSpPr>
        <p:spPr>
          <a:xfrm>
            <a:off x="7853930" y="2144674"/>
            <a:ext cx="1394034"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Cloud Platform</a:t>
            </a:r>
          </a:p>
        </p:txBody>
      </p:sp>
      <p:sp>
        <p:nvSpPr>
          <p:cNvPr id="220" name="TextBox 219"/>
          <p:cNvSpPr txBox="1"/>
          <p:nvPr/>
        </p:nvSpPr>
        <p:spPr>
          <a:xfrm>
            <a:off x="7864013" y="3680344"/>
            <a:ext cx="145859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228" name="TextBox 227"/>
          <p:cNvSpPr txBox="1"/>
          <p:nvPr/>
        </p:nvSpPr>
        <p:spPr>
          <a:xfrm>
            <a:off x="7869920" y="3222878"/>
            <a:ext cx="119708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239" name="TextBox 238"/>
          <p:cNvSpPr txBox="1"/>
          <p:nvPr/>
        </p:nvSpPr>
        <p:spPr>
          <a:xfrm>
            <a:off x="7869900" y="4128955"/>
            <a:ext cx="1572779"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248" name="TextBox 247"/>
          <p:cNvSpPr txBox="1"/>
          <p:nvPr/>
        </p:nvSpPr>
        <p:spPr>
          <a:xfrm>
            <a:off x="7898879" y="5008807"/>
            <a:ext cx="1978365"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264" name="TextBox 263"/>
          <p:cNvSpPr txBox="1"/>
          <p:nvPr/>
        </p:nvSpPr>
        <p:spPr>
          <a:xfrm>
            <a:off x="7880001" y="5384418"/>
            <a:ext cx="97957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Web Applications</a:t>
            </a:r>
          </a:p>
        </p:txBody>
      </p:sp>
      <p:sp>
        <p:nvSpPr>
          <p:cNvPr id="272" name="TextBox 271"/>
          <p:cNvSpPr txBox="1"/>
          <p:nvPr/>
        </p:nvSpPr>
        <p:spPr>
          <a:xfrm>
            <a:off x="7876958" y="5858293"/>
            <a:ext cx="200316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Universal Windows Platform</a:t>
            </a:r>
          </a:p>
        </p:txBody>
      </p:sp>
      <p:sp>
        <p:nvSpPr>
          <p:cNvPr id="353" name="4-Point Star 352"/>
          <p:cNvSpPr/>
          <p:nvPr/>
        </p:nvSpPr>
        <p:spPr bwMode="auto">
          <a:xfrm>
            <a:off x="7974988" y="6543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974988" y="110760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974988" y="1549696"/>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974988" y="200424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3" name="4-Point Star 362"/>
          <p:cNvSpPr/>
          <p:nvPr/>
        </p:nvSpPr>
        <p:spPr bwMode="auto">
          <a:xfrm>
            <a:off x="7974988" y="3072725"/>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4" name="4-Point Star 363"/>
          <p:cNvSpPr/>
          <p:nvPr/>
        </p:nvSpPr>
        <p:spPr bwMode="auto">
          <a:xfrm>
            <a:off x="7981212" y="3529137"/>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4-Point Star 364"/>
          <p:cNvSpPr/>
          <p:nvPr/>
        </p:nvSpPr>
        <p:spPr bwMode="auto">
          <a:xfrm>
            <a:off x="7974988" y="39871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4-Point Star 365"/>
          <p:cNvSpPr/>
          <p:nvPr/>
        </p:nvSpPr>
        <p:spPr bwMode="auto">
          <a:xfrm>
            <a:off x="7974988" y="442951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8" name="4-Point Star 367"/>
          <p:cNvSpPr/>
          <p:nvPr/>
        </p:nvSpPr>
        <p:spPr bwMode="auto">
          <a:xfrm>
            <a:off x="7980039" y="474420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9" name="4-Point Star 368"/>
          <p:cNvSpPr/>
          <p:nvPr/>
        </p:nvSpPr>
        <p:spPr bwMode="auto">
          <a:xfrm>
            <a:off x="7980039" y="518816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9268523" y="564957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79" name="Oval 78"/>
          <p:cNvSpPr/>
          <p:nvPr/>
        </p:nvSpPr>
        <p:spPr bwMode="auto">
          <a:xfrm>
            <a:off x="9411531" y="5463201"/>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TextBox 79"/>
          <p:cNvSpPr txBox="1"/>
          <p:nvPr/>
        </p:nvSpPr>
        <p:spPr>
          <a:xfrm>
            <a:off x="9268523" y="393182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1" name="Oval 80"/>
          <p:cNvSpPr/>
          <p:nvPr/>
        </p:nvSpPr>
        <p:spPr bwMode="auto">
          <a:xfrm>
            <a:off x="9433827" y="375150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TextBox 83"/>
          <p:cNvSpPr txBox="1"/>
          <p:nvPr/>
        </p:nvSpPr>
        <p:spPr>
          <a:xfrm>
            <a:off x="9268523" y="1507742"/>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5" name="Oval 84"/>
          <p:cNvSpPr/>
          <p:nvPr/>
        </p:nvSpPr>
        <p:spPr bwMode="auto">
          <a:xfrm>
            <a:off x="9433827" y="1327420"/>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TextBox 85"/>
          <p:cNvSpPr txBox="1"/>
          <p:nvPr/>
        </p:nvSpPr>
        <p:spPr>
          <a:xfrm>
            <a:off x="9268523" y="521893"/>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7" name="Oval 86"/>
          <p:cNvSpPr/>
          <p:nvPr/>
        </p:nvSpPr>
        <p:spPr bwMode="auto">
          <a:xfrm>
            <a:off x="9433827" y="31269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Oval 87"/>
          <p:cNvSpPr/>
          <p:nvPr/>
        </p:nvSpPr>
        <p:spPr bwMode="auto">
          <a:xfrm>
            <a:off x="6563721"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Oval 88"/>
          <p:cNvSpPr/>
          <p:nvPr/>
        </p:nvSpPr>
        <p:spPr bwMode="auto">
          <a:xfrm>
            <a:off x="6569946" y="352785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Oval 89"/>
          <p:cNvSpPr/>
          <p:nvPr/>
        </p:nvSpPr>
        <p:spPr bwMode="auto">
          <a:xfrm>
            <a:off x="6563721" y="398503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Oval 90"/>
          <p:cNvSpPr/>
          <p:nvPr/>
        </p:nvSpPr>
        <p:spPr bwMode="auto">
          <a:xfrm>
            <a:off x="6563721" y="441840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5657941" y="3068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Oval 92"/>
          <p:cNvSpPr/>
          <p:nvPr/>
        </p:nvSpPr>
        <p:spPr bwMode="auto">
          <a:xfrm>
            <a:off x="5664165" y="35229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4" name="Oval 93"/>
          <p:cNvSpPr/>
          <p:nvPr/>
        </p:nvSpPr>
        <p:spPr bwMode="auto">
          <a:xfrm>
            <a:off x="5662992" y="398013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Oval 94"/>
          <p:cNvSpPr/>
          <p:nvPr/>
        </p:nvSpPr>
        <p:spPr bwMode="auto">
          <a:xfrm>
            <a:off x="5662992" y="44185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Oval 104"/>
          <p:cNvSpPr/>
          <p:nvPr/>
        </p:nvSpPr>
        <p:spPr bwMode="auto">
          <a:xfrm>
            <a:off x="7448327"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7" name="Oval 106"/>
          <p:cNvSpPr/>
          <p:nvPr/>
        </p:nvSpPr>
        <p:spPr bwMode="auto">
          <a:xfrm>
            <a:off x="6559510"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6565734" y="110685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6559510" y="156402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6559510" y="1997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5653730" y="65764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5659954" y="11019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5658781" y="155913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5658781" y="19975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Oval 122"/>
          <p:cNvSpPr/>
          <p:nvPr/>
        </p:nvSpPr>
        <p:spPr bwMode="auto">
          <a:xfrm>
            <a:off x="7444116"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Oval 124"/>
          <p:cNvSpPr/>
          <p:nvPr/>
        </p:nvSpPr>
        <p:spPr bwMode="auto">
          <a:xfrm>
            <a:off x="7445491" y="109758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7" name="Oval 126"/>
          <p:cNvSpPr/>
          <p:nvPr/>
        </p:nvSpPr>
        <p:spPr bwMode="auto">
          <a:xfrm>
            <a:off x="6569612" y="52597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8" name="Oval 127"/>
          <p:cNvSpPr/>
          <p:nvPr/>
        </p:nvSpPr>
        <p:spPr bwMode="auto">
          <a:xfrm>
            <a:off x="6569612" y="4866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9" name="Oval 128"/>
          <p:cNvSpPr/>
          <p:nvPr/>
        </p:nvSpPr>
        <p:spPr bwMode="auto">
          <a:xfrm>
            <a:off x="5668884" y="475614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0" name="Oval 129"/>
          <p:cNvSpPr/>
          <p:nvPr/>
        </p:nvSpPr>
        <p:spPr bwMode="auto">
          <a:xfrm>
            <a:off x="5668884" y="522946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Oval 134"/>
          <p:cNvSpPr/>
          <p:nvPr/>
        </p:nvSpPr>
        <p:spPr bwMode="auto">
          <a:xfrm>
            <a:off x="6570786" y="30993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7" name="Oval 136"/>
          <p:cNvSpPr/>
          <p:nvPr/>
        </p:nvSpPr>
        <p:spPr bwMode="auto">
          <a:xfrm>
            <a:off x="5665005" y="30503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2" name="Group 101"/>
          <p:cNvGrpSpPr/>
          <p:nvPr/>
        </p:nvGrpSpPr>
        <p:grpSpPr>
          <a:xfrm>
            <a:off x="707358" y="2373340"/>
            <a:ext cx="9380111" cy="448149"/>
            <a:chOff x="-7800976" y="5287963"/>
            <a:chExt cx="7364413" cy="457200"/>
          </a:xfrm>
        </p:grpSpPr>
        <p:sp>
          <p:nvSpPr>
            <p:cNvPr id="103"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04"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06" name="TextBox 105"/>
          <p:cNvSpPr txBox="1"/>
          <p:nvPr/>
        </p:nvSpPr>
        <p:spPr>
          <a:xfrm>
            <a:off x="913951" y="2503990"/>
            <a:ext cx="1321033"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PRODUCTIVITY</a:t>
            </a:r>
          </a:p>
        </p:txBody>
      </p:sp>
      <p:grpSp>
        <p:nvGrpSpPr>
          <p:cNvPr id="115" name="Group 114"/>
          <p:cNvGrpSpPr/>
          <p:nvPr/>
        </p:nvGrpSpPr>
        <p:grpSpPr>
          <a:xfrm>
            <a:off x="9869344" y="2317385"/>
            <a:ext cx="1996152" cy="560060"/>
            <a:chOff x="10333038" y="5196506"/>
            <a:chExt cx="1828800" cy="571371"/>
          </a:xfrm>
        </p:grpSpPr>
        <p:sp>
          <p:nvSpPr>
            <p:cNvPr id="116" name="Rectangle 115"/>
            <p:cNvSpPr/>
            <p:nvPr/>
          </p:nvSpPr>
          <p:spPr bwMode="auto">
            <a:xfrm>
              <a:off x="10333038" y="5196506"/>
              <a:ext cx="1828800" cy="571371"/>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p:cNvSpPr/>
            <p:nvPr/>
          </p:nvSpPr>
          <p:spPr bwMode="auto">
            <a:xfrm>
              <a:off x="10419715" y="5253591"/>
              <a:ext cx="1085895" cy="457200"/>
            </a:xfrm>
            <a:prstGeom prst="rect">
              <a:avLst/>
            </a:prstGeom>
            <a:no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Productivity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118" name="TextBox 117"/>
          <p:cNvSpPr txBox="1"/>
          <p:nvPr/>
        </p:nvSpPr>
        <p:spPr>
          <a:xfrm>
            <a:off x="7676483" y="2460552"/>
            <a:ext cx="1177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2012 or 2016</a:t>
            </a:r>
          </a:p>
        </p:txBody>
      </p:sp>
      <p:sp>
        <p:nvSpPr>
          <p:cNvPr id="119" name="TextBox 118"/>
          <p:cNvSpPr txBox="1"/>
          <p:nvPr/>
        </p:nvSpPr>
        <p:spPr>
          <a:xfrm>
            <a:off x="7871229" y="2920254"/>
            <a:ext cx="128897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Office 365</a:t>
            </a:r>
          </a:p>
        </p:txBody>
      </p:sp>
      <p:sp>
        <p:nvSpPr>
          <p:cNvPr id="120" name="4-Point Star 367"/>
          <p:cNvSpPr/>
          <p:nvPr/>
        </p:nvSpPr>
        <p:spPr bwMode="auto">
          <a:xfrm>
            <a:off x="7974311" y="231904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4-Point Star 368"/>
          <p:cNvSpPr/>
          <p:nvPr/>
        </p:nvSpPr>
        <p:spPr bwMode="auto">
          <a:xfrm>
            <a:off x="7974311" y="2763008"/>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TextBox 121"/>
          <p:cNvSpPr txBox="1"/>
          <p:nvPr/>
        </p:nvSpPr>
        <p:spPr>
          <a:xfrm>
            <a:off x="9262795" y="2725709"/>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24" name="Oval 123"/>
          <p:cNvSpPr/>
          <p:nvPr/>
        </p:nvSpPr>
        <p:spPr bwMode="auto">
          <a:xfrm>
            <a:off x="9428099" y="254538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Oval 125"/>
          <p:cNvSpPr/>
          <p:nvPr/>
        </p:nvSpPr>
        <p:spPr bwMode="auto">
          <a:xfrm>
            <a:off x="6563884" y="23358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1" name="Oval 130"/>
          <p:cNvSpPr/>
          <p:nvPr/>
        </p:nvSpPr>
        <p:spPr bwMode="auto">
          <a:xfrm>
            <a:off x="6563884" y="276925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Oval 131"/>
          <p:cNvSpPr/>
          <p:nvPr/>
        </p:nvSpPr>
        <p:spPr bwMode="auto">
          <a:xfrm>
            <a:off x="5663156" y="233098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3" name="Oval 132"/>
          <p:cNvSpPr/>
          <p:nvPr/>
        </p:nvSpPr>
        <p:spPr bwMode="auto">
          <a:xfrm>
            <a:off x="5663156" y="276940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4" name="Oval 133"/>
          <p:cNvSpPr/>
          <p:nvPr/>
        </p:nvSpPr>
        <p:spPr bwMode="auto">
          <a:xfrm>
            <a:off x="7445265" y="23268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38" name="Group 137"/>
          <p:cNvGrpSpPr/>
          <p:nvPr/>
        </p:nvGrpSpPr>
        <p:grpSpPr>
          <a:xfrm>
            <a:off x="709547" y="6181125"/>
            <a:ext cx="9380111" cy="448149"/>
            <a:chOff x="-7800976" y="5287963"/>
            <a:chExt cx="7364413" cy="457200"/>
          </a:xfrm>
        </p:grpSpPr>
        <p:sp>
          <p:nvSpPr>
            <p:cNvPr id="140"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41"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42" name="TextBox 141"/>
          <p:cNvSpPr txBox="1"/>
          <p:nvPr/>
        </p:nvSpPr>
        <p:spPr>
          <a:xfrm>
            <a:off x="916140" y="6317317"/>
            <a:ext cx="2033070"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BUSINESS APPLICATIONS</a:t>
            </a:r>
          </a:p>
        </p:txBody>
      </p:sp>
      <p:grpSp>
        <p:nvGrpSpPr>
          <p:cNvPr id="143" name="Group 142"/>
          <p:cNvGrpSpPr/>
          <p:nvPr/>
        </p:nvGrpSpPr>
        <p:grpSpPr>
          <a:xfrm>
            <a:off x="9871532" y="6130712"/>
            <a:ext cx="1996152" cy="560060"/>
            <a:chOff x="10333038" y="5196506"/>
            <a:chExt cx="1828800" cy="571371"/>
          </a:xfrm>
          <a:solidFill>
            <a:srgbClr val="BC8F00"/>
          </a:solidFill>
        </p:grpSpPr>
        <p:sp>
          <p:nvSpPr>
            <p:cNvPr id="144" name="Rectangle 143"/>
            <p:cNvSpPr/>
            <p:nvPr/>
          </p:nvSpPr>
          <p:spPr bwMode="auto">
            <a:xfrm>
              <a:off x="10333038" y="5196506"/>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Rectangle 144"/>
            <p:cNvSpPr/>
            <p:nvPr/>
          </p:nvSpPr>
          <p:spPr bwMode="auto">
            <a:xfrm>
              <a:off x="10419715" y="5253591"/>
              <a:ext cx="1085895"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Business Applications</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146" name="TextBox 145"/>
          <p:cNvSpPr txBox="1"/>
          <p:nvPr/>
        </p:nvSpPr>
        <p:spPr>
          <a:xfrm>
            <a:off x="7781243" y="6273878"/>
            <a:ext cx="1411922"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a:t>
            </a:r>
          </a:p>
        </p:txBody>
      </p:sp>
      <p:sp>
        <p:nvSpPr>
          <p:cNvPr id="147" name="TextBox 146"/>
          <p:cNvSpPr txBox="1"/>
          <p:nvPr/>
        </p:nvSpPr>
        <p:spPr>
          <a:xfrm>
            <a:off x="7022196" y="6733581"/>
            <a:ext cx="2047806"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 For Operations</a:t>
            </a:r>
          </a:p>
        </p:txBody>
      </p:sp>
      <p:sp>
        <p:nvSpPr>
          <p:cNvPr id="148" name="4-Point Star 367"/>
          <p:cNvSpPr/>
          <p:nvPr/>
        </p:nvSpPr>
        <p:spPr bwMode="auto">
          <a:xfrm>
            <a:off x="7976500" y="657012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9" name="4-Point Star 368"/>
          <p:cNvSpPr/>
          <p:nvPr/>
        </p:nvSpPr>
        <p:spPr bwMode="auto">
          <a:xfrm>
            <a:off x="7976500" y="609979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TextBox 149"/>
          <p:cNvSpPr txBox="1"/>
          <p:nvPr/>
        </p:nvSpPr>
        <p:spPr>
          <a:xfrm>
            <a:off x="9264984" y="653903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51" name="Oval 150"/>
          <p:cNvSpPr/>
          <p:nvPr/>
        </p:nvSpPr>
        <p:spPr bwMode="auto">
          <a:xfrm>
            <a:off x="9430287" y="635871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2" name="Oval 151"/>
          <p:cNvSpPr/>
          <p:nvPr/>
        </p:nvSpPr>
        <p:spPr bwMode="auto">
          <a:xfrm>
            <a:off x="6566073" y="6603577"/>
            <a:ext cx="78490" cy="849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3" name="Oval 152"/>
          <p:cNvSpPr/>
          <p:nvPr/>
        </p:nvSpPr>
        <p:spPr bwMode="auto">
          <a:xfrm>
            <a:off x="6566073" y="61060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Oval 153"/>
          <p:cNvSpPr/>
          <p:nvPr/>
        </p:nvSpPr>
        <p:spPr bwMode="auto">
          <a:xfrm>
            <a:off x="5665344" y="655989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Oval 154"/>
          <p:cNvSpPr/>
          <p:nvPr/>
        </p:nvSpPr>
        <p:spPr bwMode="auto">
          <a:xfrm>
            <a:off x="5665344" y="61061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13"/>
          <p:cNvSpPr>
            <a:spLocks/>
          </p:cNvSpPr>
          <p:nvPr/>
        </p:nvSpPr>
        <p:spPr bwMode="auto">
          <a:xfrm>
            <a:off x="5453681" y="4563416"/>
            <a:ext cx="3585026" cy="352935"/>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sp>
        <p:nvSpPr>
          <p:cNvPr id="160" name="TextBox 159"/>
          <p:cNvSpPr txBox="1"/>
          <p:nvPr/>
        </p:nvSpPr>
        <p:spPr>
          <a:xfrm>
            <a:off x="7871230" y="4568860"/>
            <a:ext cx="1978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139" name="4-Point Star 365"/>
          <p:cNvSpPr/>
          <p:nvPr/>
        </p:nvSpPr>
        <p:spPr bwMode="auto">
          <a:xfrm>
            <a:off x="7980807" y="486105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Oval 156"/>
          <p:cNvSpPr/>
          <p:nvPr/>
        </p:nvSpPr>
        <p:spPr bwMode="auto">
          <a:xfrm>
            <a:off x="5667724" y="48444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Oval 158"/>
          <p:cNvSpPr/>
          <p:nvPr/>
        </p:nvSpPr>
        <p:spPr bwMode="auto">
          <a:xfrm>
            <a:off x="6573851" y="487120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1" name="Oval 160"/>
          <p:cNvSpPr/>
          <p:nvPr/>
        </p:nvSpPr>
        <p:spPr bwMode="auto">
          <a:xfrm>
            <a:off x="656961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Oval 161"/>
          <p:cNvSpPr/>
          <p:nvPr/>
        </p:nvSpPr>
        <p:spPr bwMode="auto">
          <a:xfrm>
            <a:off x="565534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4-Point Star 368"/>
          <p:cNvSpPr/>
          <p:nvPr/>
        </p:nvSpPr>
        <p:spPr bwMode="auto">
          <a:xfrm>
            <a:off x="8004846" y="56594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8167878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Line 26"/>
          <p:cNvSpPr>
            <a:spLocks noChangeShapeType="1"/>
          </p:cNvSpPr>
          <p:nvPr/>
        </p:nvSpPr>
        <p:spPr bwMode="auto">
          <a:xfrm>
            <a:off x="3033437" y="4006598"/>
            <a:ext cx="5565566" cy="594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2" name="Line 25"/>
          <p:cNvSpPr>
            <a:spLocks noChangeShapeType="1"/>
          </p:cNvSpPr>
          <p:nvPr/>
        </p:nvSpPr>
        <p:spPr bwMode="auto">
          <a:xfrm flipV="1">
            <a:off x="8449884" y="2548493"/>
            <a:ext cx="1459535" cy="286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1" name="Line 25"/>
          <p:cNvSpPr>
            <a:spLocks noChangeShapeType="1"/>
          </p:cNvSpPr>
          <p:nvPr/>
        </p:nvSpPr>
        <p:spPr bwMode="auto">
          <a:xfrm>
            <a:off x="2998467" y="1066351"/>
            <a:ext cx="5499247" cy="948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0" name="Line 25"/>
          <p:cNvSpPr>
            <a:spLocks noChangeShapeType="1"/>
          </p:cNvSpPr>
          <p:nvPr/>
        </p:nvSpPr>
        <p:spPr bwMode="auto">
          <a:xfrm>
            <a:off x="74615" y="2541691"/>
            <a:ext cx="3069486" cy="680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flipV="1">
            <a:off x="3033438" y="2045966"/>
            <a:ext cx="5464276" cy="1558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flipV="1">
            <a:off x="3033438" y="3026891"/>
            <a:ext cx="5464276" cy="20314"/>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5" name="TextBox 324"/>
          <p:cNvSpPr txBox="1"/>
          <p:nvPr/>
        </p:nvSpPr>
        <p:spPr>
          <a:xfrm>
            <a:off x="125316" y="2456530"/>
            <a:ext cx="3243776"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grpSp>
        <p:nvGrpSpPr>
          <p:cNvPr id="65" name="Group 64"/>
          <p:cNvGrpSpPr/>
          <p:nvPr/>
        </p:nvGrpSpPr>
        <p:grpSpPr>
          <a:xfrm>
            <a:off x="9885178" y="2274839"/>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96" name="TextBox 95"/>
          <p:cNvSpPr txBox="1"/>
          <p:nvPr/>
        </p:nvSpPr>
        <p:spPr>
          <a:xfrm>
            <a:off x="7349289" y="1157789"/>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363786" y="3125942"/>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351375" y="2151040"/>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Server 2016</a:t>
            </a:r>
          </a:p>
        </p:txBody>
      </p:sp>
      <p:sp>
        <p:nvSpPr>
          <p:cNvPr id="195" name="TextBox 194"/>
          <p:cNvSpPr txBox="1"/>
          <p:nvPr/>
        </p:nvSpPr>
        <p:spPr>
          <a:xfrm>
            <a:off x="7368460" y="4104974"/>
            <a:ext cx="947863"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Cloud Platform</a:t>
            </a:r>
          </a:p>
        </p:txBody>
      </p:sp>
      <p:sp>
        <p:nvSpPr>
          <p:cNvPr id="353" name="4-Point Star 352"/>
          <p:cNvSpPr/>
          <p:nvPr/>
        </p:nvSpPr>
        <p:spPr bwMode="auto">
          <a:xfrm>
            <a:off x="7475380" y="101462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475380" y="2001499"/>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475380" y="297255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475380" y="395568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TextBox 83"/>
          <p:cNvSpPr txBox="1"/>
          <p:nvPr/>
        </p:nvSpPr>
        <p:spPr>
          <a:xfrm>
            <a:off x="9268525" y="2678558"/>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07" name="Oval 106"/>
          <p:cNvSpPr/>
          <p:nvPr/>
        </p:nvSpPr>
        <p:spPr bwMode="auto">
          <a:xfrm>
            <a:off x="4775514"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4781737" y="200569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4775514" y="29918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4775514" y="396382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3255226" y="101796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3261450" y="20057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3260277" y="298693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3260277" y="39589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TextBox 115"/>
          <p:cNvSpPr txBox="1"/>
          <p:nvPr/>
        </p:nvSpPr>
        <p:spPr>
          <a:xfrm>
            <a:off x="3214630" y="4100957"/>
            <a:ext cx="3630766" cy="923199"/>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Choose two from: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532: Developing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Microsoft Azure Infrastructure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534: Architecting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 Data Platform Solutions</a:t>
            </a:r>
          </a:p>
          <a:p>
            <a:pPr defTabSz="914049">
              <a:lnSpc>
                <a:spcPts val="1200"/>
              </a:lnSpc>
              <a:spcAft>
                <a:spcPts val="588"/>
              </a:spcAft>
              <a:defRPr/>
            </a:pPr>
            <a:r>
              <a:rPr lang="en-US" sz="980" kern="0" dirty="0">
                <a:solidFill>
                  <a:srgbClr val="000000"/>
                </a:solidFill>
                <a:latin typeface="Segoe UI" panose="020B0502040204020203" pitchFamily="34" charset="0"/>
                <a:cs typeface="Segoe UI" panose="020B0502040204020203" pitchFamily="34" charset="0"/>
              </a:rPr>
              <a:t>475: Designing and Implementing Big Data Analytics Solutions</a:t>
            </a:r>
          </a:p>
        </p:txBody>
      </p:sp>
      <p:sp>
        <p:nvSpPr>
          <p:cNvPr id="117" name="TextBox 116"/>
          <p:cNvSpPr txBox="1"/>
          <p:nvPr/>
        </p:nvSpPr>
        <p:spPr>
          <a:xfrm>
            <a:off x="4761789" y="3131461"/>
            <a:ext cx="1697581"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LFCS: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Linux Foundation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Certified System Administrator</a:t>
            </a:r>
          </a:p>
        </p:txBody>
      </p:sp>
      <p:sp>
        <p:nvSpPr>
          <p:cNvPr id="118" name="TextBox 117"/>
          <p:cNvSpPr txBox="1"/>
          <p:nvPr/>
        </p:nvSpPr>
        <p:spPr>
          <a:xfrm>
            <a:off x="3228013" y="3141551"/>
            <a:ext cx="128881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Azure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Infrastructure Solutions</a:t>
            </a:r>
          </a:p>
        </p:txBody>
      </p:sp>
      <p:sp>
        <p:nvSpPr>
          <p:cNvPr id="119" name="TextBox 118"/>
          <p:cNvSpPr txBox="1"/>
          <p:nvPr/>
        </p:nvSpPr>
        <p:spPr>
          <a:xfrm>
            <a:off x="4734539" y="2151120"/>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Networking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0" name="TextBox 119"/>
          <p:cNvSpPr txBox="1"/>
          <p:nvPr/>
        </p:nvSpPr>
        <p:spPr>
          <a:xfrm>
            <a:off x="3216086" y="2146223"/>
            <a:ext cx="140262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740:</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Installation, Storage,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Compute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1" name="TextBox 120"/>
          <p:cNvSpPr txBox="1"/>
          <p:nvPr/>
        </p:nvSpPr>
        <p:spPr>
          <a:xfrm>
            <a:off x="4747649" y="1166235"/>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2" name="TextBox 121"/>
          <p:cNvSpPr txBox="1"/>
          <p:nvPr/>
        </p:nvSpPr>
        <p:spPr>
          <a:xfrm>
            <a:off x="3212873" y="1161337"/>
            <a:ext cx="1460129" cy="461600"/>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410:</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Installing and Configuring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3" name="Oval 122"/>
          <p:cNvSpPr/>
          <p:nvPr/>
        </p:nvSpPr>
        <p:spPr bwMode="auto">
          <a:xfrm>
            <a:off x="6089779"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TextBox 123"/>
          <p:cNvSpPr txBox="1"/>
          <p:nvPr/>
        </p:nvSpPr>
        <p:spPr>
          <a:xfrm>
            <a:off x="6040058" y="1166235"/>
            <a:ext cx="123751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Configuring Advanced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Services</a:t>
            </a:r>
          </a:p>
        </p:txBody>
      </p:sp>
      <p:sp>
        <p:nvSpPr>
          <p:cNvPr id="125" name="Oval 124"/>
          <p:cNvSpPr/>
          <p:nvPr/>
        </p:nvSpPr>
        <p:spPr bwMode="auto">
          <a:xfrm>
            <a:off x="6091154" y="20064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TextBox 125"/>
          <p:cNvSpPr txBox="1"/>
          <p:nvPr/>
        </p:nvSpPr>
        <p:spPr>
          <a:xfrm>
            <a:off x="6043957" y="2141858"/>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Identity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45" name="TextBox 144"/>
          <p:cNvSpPr txBox="1"/>
          <p:nvPr/>
        </p:nvSpPr>
        <p:spPr>
          <a:xfrm>
            <a:off x="8669736" y="3069845"/>
            <a:ext cx="3486017" cy="3280858"/>
          </a:xfrm>
          <a:prstGeom prst="rect">
            <a:avLst/>
          </a:prstGeom>
          <a:noFill/>
          <a:ln>
            <a:solidFill>
              <a:schemeClr val="tx1"/>
            </a:solidFill>
          </a:ln>
        </p:spPr>
        <p:txBody>
          <a:bodyPr wrap="square" lIns="182854" tIns="146284" rIns="182854" bIns="146284" rtlCol="0">
            <a:spAutoFit/>
          </a:bodyPr>
          <a:lstStyle/>
          <a:p>
            <a:pPr defTabSz="896214">
              <a:lnSpc>
                <a:spcPct val="90000"/>
              </a:lnSpc>
              <a:spcAft>
                <a:spcPts val="600"/>
              </a:spcAft>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532: Developing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533: Managing Microsoft Azure Infrastructure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534: Architecting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744: Securing Windows Server 2016</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413: Designing and Implementing a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414: Implementing an Advanced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246: Monitoring and Operating a Private Cloud</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247: Configuring and Deploying a Private Cloud</a:t>
            </a:r>
          </a:p>
        </p:txBody>
      </p:sp>
      <p:cxnSp>
        <p:nvCxnSpPr>
          <p:cNvPr id="150" name="Straight Arrow Connector 149"/>
          <p:cNvCxnSpPr>
            <a:cxnSpLocks/>
            <a:stCxn id="145" idx="0"/>
            <a:endCxn id="84" idx="2"/>
          </p:cNvCxnSpPr>
          <p:nvPr/>
        </p:nvCxnSpPr>
        <p:spPr>
          <a:xfrm flipH="1" flipV="1">
            <a:off x="9506484" y="2832446"/>
            <a:ext cx="906261" cy="2373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itle 2"/>
          <p:cNvSpPr txBox="1">
            <a:spLocks/>
          </p:cNvSpPr>
          <p:nvPr/>
        </p:nvSpPr>
        <p:spPr>
          <a:xfrm>
            <a:off x="270066" y="289957"/>
            <a:ext cx="11654187"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294" dirty="0">
                <a:gradFill>
                  <a:gsLst>
                    <a:gs pos="1250">
                      <a:srgbClr val="505050"/>
                    </a:gs>
                    <a:gs pos="100000">
                      <a:srgbClr val="505050"/>
                    </a:gs>
                  </a:gsLst>
                  <a:lin ang="5400000" scaled="0"/>
                </a:gradFill>
                <a:latin typeface="Segoe UI Light"/>
              </a:rPr>
              <a:t>CLOUD PLATFORM &amp; INFRASTRUCTURE PATH</a:t>
            </a:r>
          </a:p>
        </p:txBody>
      </p:sp>
      <p:sp>
        <p:nvSpPr>
          <p:cNvPr id="49" name="Line 26"/>
          <p:cNvSpPr>
            <a:spLocks noChangeShapeType="1"/>
          </p:cNvSpPr>
          <p:nvPr/>
        </p:nvSpPr>
        <p:spPr bwMode="auto">
          <a:xfrm>
            <a:off x="3080184" y="1014783"/>
            <a:ext cx="28868" cy="3046159"/>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4" name="Line 26"/>
          <p:cNvSpPr>
            <a:spLocks noChangeShapeType="1"/>
          </p:cNvSpPr>
          <p:nvPr/>
        </p:nvSpPr>
        <p:spPr bwMode="auto">
          <a:xfrm>
            <a:off x="8504843" y="992501"/>
            <a:ext cx="16982" cy="309072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60" name="Oval 59"/>
          <p:cNvSpPr/>
          <p:nvPr/>
        </p:nvSpPr>
        <p:spPr bwMode="auto">
          <a:xfrm>
            <a:off x="9430981" y="24935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154671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13"/>
          <p:cNvSpPr>
            <a:spLocks/>
          </p:cNvSpPr>
          <p:nvPr/>
        </p:nvSpPr>
        <p:spPr bwMode="auto">
          <a:xfrm>
            <a:off x="3344475" y="4247706"/>
            <a:ext cx="5435542" cy="801684"/>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6" name="Freeform 13"/>
          <p:cNvSpPr>
            <a:spLocks/>
          </p:cNvSpPr>
          <p:nvPr/>
        </p:nvSpPr>
        <p:spPr bwMode="auto">
          <a:xfrm>
            <a:off x="3344475" y="2823545"/>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cxnSp>
        <p:nvCxnSpPr>
          <p:cNvPr id="4" name="Straight Connector 3"/>
          <p:cNvCxnSpPr/>
          <p:nvPr/>
        </p:nvCxnSpPr>
        <p:spPr>
          <a:xfrm flipV="1">
            <a:off x="8700812" y="2327079"/>
            <a:ext cx="2201599" cy="9796"/>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 name="Title 2"/>
          <p:cNvSpPr>
            <a:spLocks noGrp="1"/>
          </p:cNvSpPr>
          <p:nvPr>
            <p:ph type="title" idx="4294967295"/>
          </p:nvPr>
        </p:nvSpPr>
        <p:spPr>
          <a:xfrm>
            <a:off x="536923" y="289958"/>
            <a:ext cx="11655078" cy="899537"/>
          </a:xfrm>
        </p:spPr>
        <p:txBody>
          <a:bodyPr/>
          <a:lstStyle/>
          <a:p>
            <a:r>
              <a:rPr lang="en-US" sz="4312" spc="294" dirty="0"/>
              <a:t>DATA MANAGEMENT &amp; ANALYTICS PATH</a:t>
            </a:r>
          </a:p>
        </p:txBody>
      </p:sp>
      <p:sp>
        <p:nvSpPr>
          <p:cNvPr id="74" name="Freeform 12"/>
          <p:cNvSpPr>
            <a:spLocks/>
          </p:cNvSpPr>
          <p:nvPr/>
        </p:nvSpPr>
        <p:spPr bwMode="auto">
          <a:xfrm>
            <a:off x="5325" y="1215809"/>
            <a:ext cx="9713003" cy="1114454"/>
          </a:xfrm>
          <a:custGeom>
            <a:avLst/>
            <a:gdLst>
              <a:gd name="T0" fmla="*/ 0 w 6242"/>
              <a:gd name="T1" fmla="*/ 458 h 458"/>
              <a:gd name="T2" fmla="*/ 2146 w 6242"/>
              <a:gd name="T3" fmla="*/ 458 h 458"/>
              <a:gd name="T4" fmla="*/ 2146 w 6242"/>
              <a:gd name="T5" fmla="*/ 0 h 458"/>
              <a:gd name="T6" fmla="*/ 5639 w 6242"/>
              <a:gd name="T7" fmla="*/ 0 h 458"/>
              <a:gd name="T8" fmla="*/ 5639 w 6242"/>
              <a:gd name="T9" fmla="*/ 458 h 458"/>
              <a:gd name="T10" fmla="*/ 5639 w 6242"/>
              <a:gd name="T11" fmla="*/ 458 h 458"/>
              <a:gd name="T12" fmla="*/ 6242 w 6242"/>
              <a:gd name="T13" fmla="*/ 458 h 458"/>
            </a:gdLst>
            <a:ahLst/>
            <a:cxnLst>
              <a:cxn ang="0">
                <a:pos x="T0" y="T1"/>
              </a:cxn>
              <a:cxn ang="0">
                <a:pos x="T2" y="T3"/>
              </a:cxn>
              <a:cxn ang="0">
                <a:pos x="T4" y="T5"/>
              </a:cxn>
              <a:cxn ang="0">
                <a:pos x="T6" y="T7"/>
              </a:cxn>
              <a:cxn ang="0">
                <a:pos x="T8" y="T9"/>
              </a:cxn>
              <a:cxn ang="0">
                <a:pos x="T10" y="T11"/>
              </a:cxn>
              <a:cxn ang="0">
                <a:pos x="T12" y="T13"/>
              </a:cxn>
            </a:cxnLst>
            <a:rect l="0" t="0" r="r" b="b"/>
            <a:pathLst>
              <a:path w="6242" h="458">
                <a:moveTo>
                  <a:pt x="0" y="458"/>
                </a:moveTo>
                <a:lnTo>
                  <a:pt x="2146" y="458"/>
                </a:lnTo>
                <a:lnTo>
                  <a:pt x="2146" y="0"/>
                </a:lnTo>
                <a:lnTo>
                  <a:pt x="5639" y="0"/>
                </a:lnTo>
                <a:lnTo>
                  <a:pt x="5639" y="458"/>
                </a:lnTo>
                <a:lnTo>
                  <a:pt x="5639" y="458"/>
                </a:lnTo>
                <a:lnTo>
                  <a:pt x="6242" y="458"/>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5" name="Freeform 13"/>
          <p:cNvSpPr>
            <a:spLocks/>
          </p:cNvSpPr>
          <p:nvPr/>
        </p:nvSpPr>
        <p:spPr bwMode="auto">
          <a:xfrm>
            <a:off x="3344656" y="2296776"/>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6" name="Line 14"/>
          <p:cNvSpPr>
            <a:spLocks noChangeShapeType="1"/>
          </p:cNvSpPr>
          <p:nvPr/>
        </p:nvSpPr>
        <p:spPr bwMode="auto">
          <a:xfrm>
            <a:off x="3344656" y="2009459"/>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7" name="Line 15"/>
          <p:cNvSpPr>
            <a:spLocks noChangeShapeType="1"/>
          </p:cNvSpPr>
          <p:nvPr/>
        </p:nvSpPr>
        <p:spPr bwMode="auto">
          <a:xfrm>
            <a:off x="3344656" y="2488312"/>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8" name="TextBox 77"/>
          <p:cNvSpPr txBox="1"/>
          <p:nvPr/>
        </p:nvSpPr>
        <p:spPr>
          <a:xfrm>
            <a:off x="136374" y="2239729"/>
            <a:ext cx="1962076" cy="180819"/>
          </a:xfrm>
          <a:prstGeom prst="rect">
            <a:avLst/>
          </a:prstGeom>
          <a:noFill/>
          <a:ln w="161925">
            <a:noFill/>
          </a:ln>
        </p:spPr>
        <p:txBody>
          <a:bodyPr wrap="non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MGMT &amp; ANALYTICS</a:t>
            </a:r>
          </a:p>
        </p:txBody>
      </p:sp>
      <p:sp>
        <p:nvSpPr>
          <p:cNvPr id="79" name="TextBox 78"/>
          <p:cNvSpPr txBox="1"/>
          <p:nvPr/>
        </p:nvSpPr>
        <p:spPr>
          <a:xfrm>
            <a:off x="9692362" y="2453161"/>
            <a:ext cx="423194" cy="153888"/>
          </a:xfrm>
          <a:prstGeom prst="rect">
            <a:avLst/>
          </a:prstGeom>
          <a:noFill/>
        </p:spPr>
        <p:txBody>
          <a:bodyPr wrap="non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0" name="Oval 79"/>
          <p:cNvSpPr/>
          <p:nvPr/>
        </p:nvSpPr>
        <p:spPr bwMode="auto">
          <a:xfrm>
            <a:off x="9855571" y="22691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1" name="Group 80"/>
          <p:cNvGrpSpPr/>
          <p:nvPr/>
        </p:nvGrpSpPr>
        <p:grpSpPr>
          <a:xfrm>
            <a:off x="10164313" y="2042143"/>
            <a:ext cx="1792596" cy="560060"/>
            <a:chOff x="10333038" y="3901291"/>
            <a:chExt cx="1828800" cy="571371"/>
          </a:xfrm>
          <a:solidFill>
            <a:srgbClr val="AB2990"/>
          </a:solidFill>
        </p:grpSpPr>
        <p:sp>
          <p:nvSpPr>
            <p:cNvPr id="82" name="Rectangle 81"/>
            <p:cNvSpPr/>
            <p:nvPr/>
          </p:nvSpPr>
          <p:spPr bwMode="auto">
            <a:xfrm>
              <a:off x="10333038" y="3901291"/>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p:cNvSpPr/>
            <p:nvPr/>
          </p:nvSpPr>
          <p:spPr bwMode="auto">
            <a:xfrm>
              <a:off x="10419715" y="3958376"/>
              <a:ext cx="1316317"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84" name="TextBox 83"/>
          <p:cNvSpPr txBox="1"/>
          <p:nvPr/>
        </p:nvSpPr>
        <p:spPr>
          <a:xfrm>
            <a:off x="7641650" y="2096780"/>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85" name="TextBox 84"/>
          <p:cNvSpPr txBox="1"/>
          <p:nvPr/>
        </p:nvSpPr>
        <p:spPr>
          <a:xfrm>
            <a:off x="7647557" y="1332655"/>
            <a:ext cx="1025922"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86" name="TextBox 85"/>
          <p:cNvSpPr txBox="1"/>
          <p:nvPr/>
        </p:nvSpPr>
        <p:spPr>
          <a:xfrm>
            <a:off x="7637488" y="2608131"/>
            <a:ext cx="916918"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87" name="TextBox 86"/>
          <p:cNvSpPr txBox="1"/>
          <p:nvPr/>
        </p:nvSpPr>
        <p:spPr>
          <a:xfrm>
            <a:off x="7636372" y="3113259"/>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88" name="4-Point Star 87"/>
          <p:cNvSpPr/>
          <p:nvPr/>
        </p:nvSpPr>
        <p:spPr bwMode="auto">
          <a:xfrm>
            <a:off x="7767778" y="1171156"/>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4-Point Star 88"/>
          <p:cNvSpPr/>
          <p:nvPr/>
        </p:nvSpPr>
        <p:spPr bwMode="auto">
          <a:xfrm>
            <a:off x="7774002" y="1936858"/>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4-Point Star 89"/>
          <p:cNvSpPr/>
          <p:nvPr/>
        </p:nvSpPr>
        <p:spPr bwMode="auto">
          <a:xfrm>
            <a:off x="7767778" y="2449787"/>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4-Point Star 90"/>
          <p:cNvSpPr/>
          <p:nvPr/>
        </p:nvSpPr>
        <p:spPr bwMode="auto">
          <a:xfrm>
            <a:off x="7767778" y="2956493"/>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Oval 95"/>
          <p:cNvSpPr/>
          <p:nvPr/>
        </p:nvSpPr>
        <p:spPr bwMode="auto">
          <a:xfrm>
            <a:off x="5167790" y="116858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7" name="Oval 96"/>
          <p:cNvSpPr/>
          <p:nvPr/>
        </p:nvSpPr>
        <p:spPr bwMode="auto">
          <a:xfrm>
            <a:off x="5174014" y="1947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8" name="Oval 97"/>
          <p:cNvSpPr/>
          <p:nvPr/>
        </p:nvSpPr>
        <p:spPr bwMode="auto">
          <a:xfrm>
            <a:off x="5167790" y="245022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9" name="Oval 98"/>
          <p:cNvSpPr/>
          <p:nvPr/>
        </p:nvSpPr>
        <p:spPr bwMode="auto">
          <a:xfrm>
            <a:off x="5167790" y="295445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Oval 99"/>
          <p:cNvSpPr/>
          <p:nvPr/>
        </p:nvSpPr>
        <p:spPr bwMode="auto">
          <a:xfrm>
            <a:off x="3532139" y="116368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Oval 100"/>
          <p:cNvSpPr/>
          <p:nvPr/>
        </p:nvSpPr>
        <p:spPr bwMode="auto">
          <a:xfrm>
            <a:off x="3538363" y="1942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Oval 101"/>
          <p:cNvSpPr/>
          <p:nvPr/>
        </p:nvSpPr>
        <p:spPr bwMode="auto">
          <a:xfrm>
            <a:off x="3532139" y="244532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Oval 102"/>
          <p:cNvSpPr/>
          <p:nvPr/>
        </p:nvSpPr>
        <p:spPr bwMode="auto">
          <a:xfrm>
            <a:off x="3532139" y="294955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6" name="TextBox 105"/>
          <p:cNvSpPr txBox="1"/>
          <p:nvPr/>
        </p:nvSpPr>
        <p:spPr>
          <a:xfrm>
            <a:off x="5120592" y="3095913"/>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107" name="TextBox 106"/>
          <p:cNvSpPr txBox="1"/>
          <p:nvPr/>
        </p:nvSpPr>
        <p:spPr>
          <a:xfrm>
            <a:off x="3484940" y="3091016"/>
            <a:ext cx="1171796"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767: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Warehouse</a:t>
            </a:r>
          </a:p>
        </p:txBody>
      </p:sp>
      <p:sp>
        <p:nvSpPr>
          <p:cNvPr id="109" name="TextBox 108"/>
          <p:cNvSpPr txBox="1"/>
          <p:nvPr/>
        </p:nvSpPr>
        <p:spPr>
          <a:xfrm>
            <a:off x="5120592" y="2604786"/>
            <a:ext cx="94416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765: Provisioning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0" name="TextBox 109"/>
          <p:cNvSpPr txBox="1"/>
          <p:nvPr/>
        </p:nvSpPr>
        <p:spPr>
          <a:xfrm>
            <a:off x="3484941" y="2599888"/>
            <a:ext cx="1391407"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764: Administering a 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Infrastructure</a:t>
            </a:r>
          </a:p>
        </p:txBody>
      </p:sp>
      <p:sp>
        <p:nvSpPr>
          <p:cNvPr id="112" name="TextBox 111"/>
          <p:cNvSpPr txBox="1"/>
          <p:nvPr/>
        </p:nvSpPr>
        <p:spPr>
          <a:xfrm>
            <a:off x="5126816" y="2102863"/>
            <a:ext cx="89607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762: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3" name="TextBox 112"/>
          <p:cNvSpPr txBox="1"/>
          <p:nvPr/>
        </p:nvSpPr>
        <p:spPr>
          <a:xfrm>
            <a:off x="3489096" y="2097964"/>
            <a:ext cx="1065997" cy="307777"/>
          </a:xfrm>
          <a:prstGeom prst="rect">
            <a:avLst/>
          </a:prstGeom>
          <a:noFill/>
        </p:spPr>
        <p:txBody>
          <a:bodyPr wrap="none" lIns="0" tIns="0" rIns="0" bIns="0" rtlCol="0">
            <a:spAutoFit/>
          </a:bodyPr>
          <a:lstStyle/>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761: Querying Data</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Transact-SQL</a:t>
            </a:r>
          </a:p>
        </p:txBody>
      </p:sp>
      <p:sp>
        <p:nvSpPr>
          <p:cNvPr id="115" name="TextBox 114"/>
          <p:cNvSpPr txBox="1"/>
          <p:nvPr/>
        </p:nvSpPr>
        <p:spPr>
          <a:xfrm>
            <a:off x="5120592" y="1311957"/>
            <a:ext cx="1195840"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462: 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 Databases</a:t>
            </a:r>
          </a:p>
        </p:txBody>
      </p:sp>
      <p:sp>
        <p:nvSpPr>
          <p:cNvPr id="116" name="TextBox 115"/>
          <p:cNvSpPr txBox="1"/>
          <p:nvPr/>
        </p:nvSpPr>
        <p:spPr>
          <a:xfrm>
            <a:off x="3484940" y="1307060"/>
            <a:ext cx="1333698"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461: Querying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118" name="Oval 117"/>
          <p:cNvSpPr/>
          <p:nvPr/>
        </p:nvSpPr>
        <p:spPr bwMode="auto">
          <a:xfrm>
            <a:off x="6443519" y="116364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TextBox 118"/>
          <p:cNvSpPr txBox="1"/>
          <p:nvPr/>
        </p:nvSpPr>
        <p:spPr>
          <a:xfrm>
            <a:off x="6387274" y="1311957"/>
            <a:ext cx="1186054" cy="615553"/>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463: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Warehouse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184" name="TextBox 183"/>
          <p:cNvSpPr txBox="1"/>
          <p:nvPr/>
        </p:nvSpPr>
        <p:spPr>
          <a:xfrm>
            <a:off x="8973251" y="2797896"/>
            <a:ext cx="2983657" cy="3697799"/>
          </a:xfrm>
          <a:prstGeom prst="rect">
            <a:avLst/>
          </a:prstGeom>
          <a:noFill/>
          <a:ln>
            <a:solidFill>
              <a:schemeClr val="tx1"/>
            </a:solidFill>
          </a:ln>
        </p:spPr>
        <p:txBody>
          <a:bodyPr wrap="square" lIns="44814" tIns="89630" rIns="44814" bIns="143407" rtlCol="0">
            <a:spAutoFit/>
          </a:bodyPr>
          <a:lstStyle/>
          <a:p>
            <a:pPr defTabSz="896214">
              <a:lnSpc>
                <a:spcPct val="90000"/>
              </a:lnSpc>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464: Developing Microsoft SQL Server Databases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465: Designing Database Solutions for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466: Implementing Data Models and Reports with Microsoft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467: Designing Business Intelligence Solutions with Microsoft SQL Server</a:t>
            </a:r>
            <a:endParaRPr lang="en-US" dirty="0">
              <a:solidFill>
                <a:srgbClr val="505050"/>
              </a:solidFill>
              <a:latin typeface="Segoe UI"/>
            </a:endParaRP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773: Analyzing Big Data with Microsoft R </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774: Perform Cloud Data Science with Azure Machine Learning</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775: Perform Data Engineering on Microsoft Azure HDInsight</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778: Analyzing and Visualizing Data with Microsoft Power BI (</a:t>
            </a:r>
            <a:r>
              <a:rPr lang="en-US" sz="1000" kern="0" dirty="0">
                <a:gradFill>
                  <a:gsLst>
                    <a:gs pos="2917">
                      <a:srgbClr val="505050"/>
                    </a:gs>
                    <a:gs pos="30000">
                      <a:srgbClr val="505050"/>
                    </a:gs>
                  </a:gsLst>
                  <a:lin ang="5400000" scaled="0"/>
                </a:gradFill>
                <a:latin typeface="Segoe UI"/>
              </a:rPr>
              <a:t>beta</a:t>
            </a:r>
            <a:r>
              <a:rPr lang="en-US" sz="1000" dirty="0">
                <a:gradFill>
                  <a:gsLst>
                    <a:gs pos="2917">
                      <a:srgbClr val="505050"/>
                    </a:gs>
                    <a:gs pos="30000">
                      <a:srgbClr val="505050"/>
                    </a:gs>
                  </a:gsLst>
                  <a:lin ang="5400000" scaled="0"/>
                </a:gradFill>
                <a:latin typeface="Segoe UI"/>
              </a:rPr>
              <a:t>)</a:t>
            </a:r>
          </a:p>
        </p:txBody>
      </p:sp>
      <p:cxnSp>
        <p:nvCxnSpPr>
          <p:cNvPr id="185" name="Straight Arrow Connector 184"/>
          <p:cNvCxnSpPr>
            <a:cxnSpLocks/>
            <a:stCxn id="184" idx="0"/>
            <a:endCxn id="79" idx="2"/>
          </p:cNvCxnSpPr>
          <p:nvPr/>
        </p:nvCxnSpPr>
        <p:spPr>
          <a:xfrm flipH="1" flipV="1">
            <a:off x="9903959" y="2607049"/>
            <a:ext cx="561121" cy="1908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Freeform 13"/>
          <p:cNvSpPr>
            <a:spLocks/>
          </p:cNvSpPr>
          <p:nvPr/>
        </p:nvSpPr>
        <p:spPr bwMode="auto">
          <a:xfrm>
            <a:off x="3344475" y="5025921"/>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3" name="TextBox 52"/>
          <p:cNvSpPr txBox="1"/>
          <p:nvPr/>
        </p:nvSpPr>
        <p:spPr>
          <a:xfrm>
            <a:off x="7632678" y="3766448"/>
            <a:ext cx="866002" cy="30777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54" name="4-Point Star 90"/>
          <p:cNvSpPr/>
          <p:nvPr/>
        </p:nvSpPr>
        <p:spPr bwMode="auto">
          <a:xfrm>
            <a:off x="7754561" y="349655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p:cNvSpPr/>
          <p:nvPr/>
        </p:nvSpPr>
        <p:spPr bwMode="auto">
          <a:xfrm>
            <a:off x="5174014" y="34776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Oval 55"/>
          <p:cNvSpPr/>
          <p:nvPr/>
        </p:nvSpPr>
        <p:spPr bwMode="auto">
          <a:xfrm>
            <a:off x="3529969" y="34885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TextBox 56"/>
          <p:cNvSpPr txBox="1"/>
          <p:nvPr/>
        </p:nvSpPr>
        <p:spPr>
          <a:xfrm>
            <a:off x="5120665" y="3750197"/>
            <a:ext cx="1839986" cy="30773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774: Perform Cloud Data Science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Azure Machine Learning</a:t>
            </a:r>
          </a:p>
        </p:txBody>
      </p:sp>
      <p:sp>
        <p:nvSpPr>
          <p:cNvPr id="58" name="TextBox 57"/>
          <p:cNvSpPr txBox="1"/>
          <p:nvPr/>
        </p:nvSpPr>
        <p:spPr>
          <a:xfrm>
            <a:off x="3489172" y="3745397"/>
            <a:ext cx="1304844"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773: Analyzing Big 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Microsoft R </a:t>
            </a:r>
          </a:p>
        </p:txBody>
      </p:sp>
      <p:sp>
        <p:nvSpPr>
          <p:cNvPr id="59" name="TextBox 58"/>
          <p:cNvSpPr txBox="1"/>
          <p:nvPr/>
        </p:nvSpPr>
        <p:spPr>
          <a:xfrm>
            <a:off x="7634203" y="4338815"/>
            <a:ext cx="762921" cy="307733"/>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BI</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Reporting</a:t>
            </a:r>
          </a:p>
        </p:txBody>
      </p:sp>
      <p:sp>
        <p:nvSpPr>
          <p:cNvPr id="60" name="4-Point Star 90"/>
          <p:cNvSpPr/>
          <p:nvPr/>
        </p:nvSpPr>
        <p:spPr bwMode="auto">
          <a:xfrm>
            <a:off x="7765610" y="4182050"/>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Oval 60"/>
          <p:cNvSpPr/>
          <p:nvPr/>
        </p:nvSpPr>
        <p:spPr bwMode="auto">
          <a:xfrm>
            <a:off x="5165622" y="418000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3529970" y="417511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3" name="TextBox 62"/>
          <p:cNvSpPr txBox="1"/>
          <p:nvPr/>
        </p:nvSpPr>
        <p:spPr>
          <a:xfrm>
            <a:off x="5118425" y="4321470"/>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64" name="TextBox 63"/>
          <p:cNvSpPr txBox="1"/>
          <p:nvPr/>
        </p:nvSpPr>
        <p:spPr>
          <a:xfrm>
            <a:off x="3482773" y="4316573"/>
            <a:ext cx="3456074"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778: Analyzing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Visualizing Data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Power BI (beta) or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779: Analyzing and Visualizing Data with Microsoft Excel (beta)</a:t>
            </a:r>
          </a:p>
        </p:txBody>
      </p:sp>
      <p:sp>
        <p:nvSpPr>
          <p:cNvPr id="65" name="TextBox 64"/>
          <p:cNvSpPr txBox="1"/>
          <p:nvPr/>
        </p:nvSpPr>
        <p:spPr>
          <a:xfrm>
            <a:off x="7636386" y="5196472"/>
            <a:ext cx="1019944" cy="461600"/>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with Azure</a:t>
            </a:r>
          </a:p>
        </p:txBody>
      </p:sp>
      <p:sp>
        <p:nvSpPr>
          <p:cNvPr id="66" name="4-Point Star 90"/>
          <p:cNvSpPr/>
          <p:nvPr/>
        </p:nvSpPr>
        <p:spPr bwMode="auto">
          <a:xfrm>
            <a:off x="7767793" y="500161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5167804" y="499957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3532154" y="499467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TextBox 68"/>
          <p:cNvSpPr txBox="1"/>
          <p:nvPr/>
        </p:nvSpPr>
        <p:spPr>
          <a:xfrm>
            <a:off x="5120607" y="5179128"/>
            <a:ext cx="2082301"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776: Perform Big Data Engineering 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Cloud Services (beta)</a:t>
            </a:r>
          </a:p>
        </p:txBody>
      </p:sp>
      <p:sp>
        <p:nvSpPr>
          <p:cNvPr id="70" name="TextBox 69"/>
          <p:cNvSpPr txBox="1"/>
          <p:nvPr/>
        </p:nvSpPr>
        <p:spPr>
          <a:xfrm>
            <a:off x="3484956" y="5174230"/>
            <a:ext cx="1397819"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775: Perform Data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on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HD Insight</a:t>
            </a:r>
          </a:p>
        </p:txBody>
      </p:sp>
      <p:sp>
        <p:nvSpPr>
          <p:cNvPr id="71" name="TextBox 70"/>
          <p:cNvSpPr txBox="1"/>
          <p:nvPr/>
        </p:nvSpPr>
        <p:spPr>
          <a:xfrm>
            <a:off x="7638564" y="5845600"/>
            <a:ext cx="1259960"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Azure Database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Development</a:t>
            </a:r>
          </a:p>
        </p:txBody>
      </p:sp>
      <p:sp>
        <p:nvSpPr>
          <p:cNvPr id="72" name="4-Point Star 90"/>
          <p:cNvSpPr/>
          <p:nvPr/>
        </p:nvSpPr>
        <p:spPr bwMode="auto">
          <a:xfrm>
            <a:off x="7769972" y="5688835"/>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Oval 72"/>
          <p:cNvSpPr/>
          <p:nvPr/>
        </p:nvSpPr>
        <p:spPr bwMode="auto">
          <a:xfrm>
            <a:off x="5169984" y="568679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3534332" y="568189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TextBox 92"/>
          <p:cNvSpPr txBox="1"/>
          <p:nvPr/>
        </p:nvSpPr>
        <p:spPr>
          <a:xfrm>
            <a:off x="5122785" y="5828254"/>
            <a:ext cx="2231380"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Platform Solutions</a:t>
            </a:r>
          </a:p>
        </p:txBody>
      </p:sp>
      <p:sp>
        <p:nvSpPr>
          <p:cNvPr id="94" name="TextBox 93"/>
          <p:cNvSpPr txBox="1"/>
          <p:nvPr/>
        </p:nvSpPr>
        <p:spPr>
          <a:xfrm>
            <a:off x="3487135" y="5823356"/>
            <a:ext cx="1554913"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777: Implementing NoSQL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Solutions with DocumentDB</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and Azure Search (Planned)</a:t>
            </a:r>
          </a:p>
        </p:txBody>
      </p:sp>
      <p:sp>
        <p:nvSpPr>
          <p:cNvPr id="7" name="TextBox 6"/>
          <p:cNvSpPr txBox="1"/>
          <p:nvPr/>
        </p:nvSpPr>
        <p:spPr>
          <a:xfrm>
            <a:off x="1418493" y="2486307"/>
            <a:ext cx="1898777"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Available: Now</a:t>
            </a:r>
          </a:p>
        </p:txBody>
      </p:sp>
      <p:sp>
        <p:nvSpPr>
          <p:cNvPr id="95" name="TextBox 94"/>
          <p:cNvSpPr txBox="1"/>
          <p:nvPr/>
        </p:nvSpPr>
        <p:spPr>
          <a:xfrm>
            <a:off x="1184670" y="4334806"/>
            <a:ext cx="2068671"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Upcoming Paths</a:t>
            </a:r>
          </a:p>
        </p:txBody>
      </p:sp>
      <p:sp>
        <p:nvSpPr>
          <p:cNvPr id="108" name="Freeform 13"/>
          <p:cNvSpPr>
            <a:spLocks/>
          </p:cNvSpPr>
          <p:nvPr/>
        </p:nvSpPr>
        <p:spPr bwMode="auto">
          <a:xfrm>
            <a:off x="3346661" y="3459179"/>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Tree>
    <p:extLst>
      <p:ext uri="{BB962C8B-B14F-4D97-AF65-F5344CB8AC3E}">
        <p14:creationId xmlns:p14="http://schemas.microsoft.com/office/powerpoint/2010/main" val="362420349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Unit 2"/>
          <p:cNvGrpSpPr/>
          <p:nvPr/>
        </p:nvGrpSpPr>
        <p:grpSpPr>
          <a:xfrm>
            <a:off x="4522291" y="1781379"/>
            <a:ext cx="3177378" cy="3916656"/>
            <a:chOff x="4581231" y="889983"/>
            <a:chExt cx="3177378" cy="3916656"/>
          </a:xfrm>
        </p:grpSpPr>
        <p:sp>
          <p:nvSpPr>
            <p:cNvPr id="159" name="Rectangle 158"/>
            <p:cNvSpPr/>
            <p:nvPr/>
          </p:nvSpPr>
          <p:spPr>
            <a:xfrm>
              <a:off x="4680927" y="889983"/>
              <a:ext cx="908129"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5587411" y="896490"/>
              <a:ext cx="1025786"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6619731" y="896490"/>
              <a:ext cx="1109577"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Box 45"/>
            <p:cNvSpPr txBox="1"/>
            <p:nvPr/>
          </p:nvSpPr>
          <p:spPr>
            <a:xfrm>
              <a:off x="5684611" y="3575945"/>
              <a:ext cx="873694"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3"/>
                </a:rPr>
                <a:t>Processing Big Data with Hadoop in Azure HDInsight</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50" name="TextBox 49"/>
            <p:cNvSpPr txBox="1"/>
            <p:nvPr/>
          </p:nvSpPr>
          <p:spPr>
            <a:xfrm>
              <a:off x="5625948" y="2214009"/>
              <a:ext cx="930890" cy="93871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4"/>
                </a:rPr>
                <a:t>Processing Big Data with Azure Data Lake Analytics</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15" name="Oval 114"/>
            <p:cNvSpPr/>
            <p:nvPr/>
          </p:nvSpPr>
          <p:spPr>
            <a:xfrm>
              <a:off x="6045290" y="3444726"/>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18" name="Elbow Connector 117"/>
            <p:cNvCxnSpPr>
              <a:cxnSpLocks/>
              <a:stCxn id="153" idx="1"/>
              <a:endCxn id="115" idx="6"/>
            </p:cNvCxnSpPr>
            <p:nvPr/>
          </p:nvCxnSpPr>
          <p:spPr>
            <a:xfrm rot="10800000" flipV="1">
              <a:off x="6199403" y="2851564"/>
              <a:ext cx="420329" cy="670217"/>
            </a:xfrm>
            <a:prstGeom prst="bentConnector3">
              <a:avLst>
                <a:gd name="adj1" fmla="val 1757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5999731" y="2100090"/>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38" name="Elbow Connector 137"/>
            <p:cNvCxnSpPr>
              <a:cxnSpLocks/>
              <a:stCxn id="115" idx="2"/>
              <a:endCxn id="144" idx="6"/>
            </p:cNvCxnSpPr>
            <p:nvPr/>
          </p:nvCxnSpPr>
          <p:spPr>
            <a:xfrm rot="10800000">
              <a:off x="5178864" y="2849738"/>
              <a:ext cx="866427" cy="672045"/>
            </a:xfrm>
            <a:prstGeom prst="bentConnector3">
              <a:avLst>
                <a:gd name="adj1" fmla="val 51328"/>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cxnSpLocks/>
              <a:stCxn id="119" idx="2"/>
              <a:endCxn id="144" idx="6"/>
            </p:cNvCxnSpPr>
            <p:nvPr/>
          </p:nvCxnSpPr>
          <p:spPr>
            <a:xfrm rot="10800000" flipV="1">
              <a:off x="5178863" y="2177145"/>
              <a:ext cx="820868" cy="672591"/>
            </a:xfrm>
            <a:prstGeom prst="bentConnector3">
              <a:avLst>
                <a:gd name="adj1" fmla="val 49299"/>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024751" y="2772681"/>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47" name="TextBox 146"/>
            <p:cNvSpPr txBox="1"/>
            <p:nvPr/>
          </p:nvSpPr>
          <p:spPr>
            <a:xfrm>
              <a:off x="4581231" y="2936440"/>
              <a:ext cx="1075243" cy="76944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5"/>
                </a:rPr>
                <a:t>Delivering a Data Warehouse in the Cloud</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161" name="TextBox 160"/>
            <p:cNvSpPr txBox="1"/>
            <p:nvPr/>
          </p:nvSpPr>
          <p:spPr>
            <a:xfrm>
              <a:off x="6783414" y="2225652"/>
              <a:ext cx="869331" cy="93871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6"/>
                </a:rPr>
                <a:t>Processing Real-Time Data Streams in Azure</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62" name="Oval 161"/>
            <p:cNvSpPr/>
            <p:nvPr/>
          </p:nvSpPr>
          <p:spPr>
            <a:xfrm>
              <a:off x="7139978" y="3456860"/>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66" name="Oval 165"/>
            <p:cNvSpPr/>
            <p:nvPr/>
          </p:nvSpPr>
          <p:spPr>
            <a:xfrm>
              <a:off x="7094419" y="2112224"/>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67" name="Elbow Connector 137"/>
            <p:cNvCxnSpPr>
              <a:cxnSpLocks/>
              <a:stCxn id="162" idx="2"/>
              <a:endCxn id="153" idx="1"/>
            </p:cNvCxnSpPr>
            <p:nvPr/>
          </p:nvCxnSpPr>
          <p:spPr>
            <a:xfrm rot="10800000">
              <a:off x="6619732" y="2851566"/>
              <a:ext cx="520247" cy="682351"/>
            </a:xfrm>
            <a:prstGeom prst="bentConnector3">
              <a:avLst>
                <a:gd name="adj1" fmla="val 7429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9" name="Elbow Connector 137"/>
            <p:cNvCxnSpPr>
              <a:cxnSpLocks/>
              <a:stCxn id="153" idx="1"/>
              <a:endCxn id="119" idx="6"/>
            </p:cNvCxnSpPr>
            <p:nvPr/>
          </p:nvCxnSpPr>
          <p:spPr>
            <a:xfrm rot="10800000">
              <a:off x="6153843" y="2177147"/>
              <a:ext cx="465888" cy="674419"/>
            </a:xfrm>
            <a:prstGeom prst="bentConnector3">
              <a:avLst>
                <a:gd name="adj1" fmla="val 17085"/>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Elbow Connector 141"/>
            <p:cNvCxnSpPr>
              <a:cxnSpLocks/>
              <a:stCxn id="166" idx="2"/>
              <a:endCxn id="152" idx="3"/>
            </p:cNvCxnSpPr>
            <p:nvPr/>
          </p:nvCxnSpPr>
          <p:spPr>
            <a:xfrm rot="10800000" flipV="1">
              <a:off x="6613197" y="2189279"/>
              <a:ext cx="481222" cy="662285"/>
            </a:xfrm>
            <a:prstGeom prst="bentConnector3">
              <a:avLst>
                <a:gd name="adj1" fmla="val 7151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1" name="Elbow Connector 137"/>
            <p:cNvCxnSpPr>
              <a:cxnSpLocks/>
              <a:stCxn id="153" idx="3"/>
              <a:endCxn id="166" idx="6"/>
            </p:cNvCxnSpPr>
            <p:nvPr/>
          </p:nvCxnSpPr>
          <p:spPr>
            <a:xfrm flipH="1" flipV="1">
              <a:off x="7248531" y="2189280"/>
              <a:ext cx="480777" cy="662285"/>
            </a:xfrm>
            <a:prstGeom prst="bentConnector3">
              <a:avLst>
                <a:gd name="adj1" fmla="val 1953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680436" y="3587515"/>
              <a:ext cx="1078173"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7"/>
                </a:rPr>
                <a:t>Implementing Real-Time Analytics with Azure HDInsight</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123" name="Straight Connector 122"/>
            <p:cNvCxnSpPr>
              <a:stCxn id="159" idx="1"/>
              <a:endCxn id="144" idx="2"/>
            </p:cNvCxnSpPr>
            <p:nvPr/>
          </p:nvCxnSpPr>
          <p:spPr>
            <a:xfrm>
              <a:off x="4680927" y="2845058"/>
              <a:ext cx="343824" cy="467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1" name="Unit 4"/>
          <p:cNvGrpSpPr/>
          <p:nvPr/>
        </p:nvGrpSpPr>
        <p:grpSpPr>
          <a:xfrm>
            <a:off x="10046518" y="1784524"/>
            <a:ext cx="1358021" cy="3910149"/>
            <a:chOff x="10105458" y="893128"/>
            <a:chExt cx="1358021" cy="3910149"/>
          </a:xfrm>
        </p:grpSpPr>
        <p:sp>
          <p:nvSpPr>
            <p:cNvPr id="156" name="Rectangle 155"/>
            <p:cNvSpPr/>
            <p:nvPr/>
          </p:nvSpPr>
          <p:spPr>
            <a:xfrm>
              <a:off x="10105458" y="893128"/>
              <a:ext cx="1332545"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p:cNvSpPr txBox="1"/>
            <p:nvPr/>
          </p:nvSpPr>
          <p:spPr>
            <a:xfrm>
              <a:off x="10232414" y="2930689"/>
              <a:ext cx="1231065" cy="43088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8"/>
                </a:rPr>
                <a:t>Capstone Project</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100" name="Oval 99"/>
            <p:cNvSpPr/>
            <p:nvPr/>
          </p:nvSpPr>
          <p:spPr>
            <a:xfrm>
              <a:off x="10813442" y="2777249"/>
              <a:ext cx="154112" cy="154112"/>
            </a:xfrm>
            <a:prstGeom prst="ellipse">
              <a:avLst/>
            </a:prstGeom>
            <a:solidFill>
              <a:schemeClr val="bg1"/>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31" name="Straight Connector 130"/>
            <p:cNvCxnSpPr>
              <a:stCxn id="156" idx="1"/>
              <a:endCxn id="100" idx="2"/>
            </p:cNvCxnSpPr>
            <p:nvPr/>
          </p:nvCxnSpPr>
          <p:spPr>
            <a:xfrm>
              <a:off x="10105458" y="2848203"/>
              <a:ext cx="707984" cy="6102"/>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4" name="Rectangle 153"/>
          <p:cNvSpPr/>
          <p:nvPr/>
        </p:nvSpPr>
        <p:spPr>
          <a:xfrm>
            <a:off x="7674147" y="1779590"/>
            <a:ext cx="1109577" cy="3918445"/>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8791837" y="1779779"/>
            <a:ext cx="1255347"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Oval 84"/>
          <p:cNvSpPr/>
          <p:nvPr/>
        </p:nvSpPr>
        <p:spPr>
          <a:xfrm>
            <a:off x="8105139" y="3676651"/>
            <a:ext cx="154112" cy="154112"/>
          </a:xfrm>
          <a:prstGeom prst="ellipse">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6" name="TextBox 85"/>
          <p:cNvSpPr txBox="1"/>
          <p:nvPr/>
        </p:nvSpPr>
        <p:spPr>
          <a:xfrm>
            <a:off x="7648671" y="3818644"/>
            <a:ext cx="1086369" cy="769441"/>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9"/>
              </a:rPr>
              <a:t>Orchestrating Big Data with Azure Data Factory</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5" name="Oval 94"/>
          <p:cNvSpPr/>
          <p:nvPr/>
        </p:nvSpPr>
        <p:spPr>
          <a:xfrm>
            <a:off x="9347037" y="2587966"/>
            <a:ext cx="154112" cy="154112"/>
          </a:xfrm>
          <a:prstGeom prst="ellipse">
            <a:avLst/>
          </a:prstGeom>
          <a:solidFill>
            <a:schemeClr val="bg1"/>
          </a:solidFill>
          <a:ln w="571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1" name="TextBox 100"/>
          <p:cNvSpPr txBox="1"/>
          <p:nvPr/>
        </p:nvSpPr>
        <p:spPr>
          <a:xfrm>
            <a:off x="8806802" y="4770251"/>
            <a:ext cx="1231603" cy="938719"/>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0"/>
              </a:rPr>
              <a:t>Implementing Predictive Solutions with Spark in HDInsight</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05" name="Oval 104"/>
          <p:cNvSpPr/>
          <p:nvPr/>
        </p:nvSpPr>
        <p:spPr>
          <a:xfrm>
            <a:off x="9355983" y="4647924"/>
            <a:ext cx="154112" cy="154112"/>
          </a:xfrm>
          <a:prstGeom prst="ellipse">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6" name="TextBox 105"/>
          <p:cNvSpPr txBox="1"/>
          <p:nvPr/>
        </p:nvSpPr>
        <p:spPr>
          <a:xfrm>
            <a:off x="8750437" y="2687497"/>
            <a:ext cx="1303814" cy="769441"/>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11"/>
              </a:rPr>
              <a:t>Developing Big Data Solutions with Azure Machine Learning</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cxnSp>
        <p:nvCxnSpPr>
          <p:cNvPr id="126" name="Elbow Connector 125"/>
          <p:cNvCxnSpPr>
            <a:stCxn id="95" idx="6"/>
            <a:endCxn id="156" idx="1"/>
          </p:cNvCxnSpPr>
          <p:nvPr/>
        </p:nvCxnSpPr>
        <p:spPr>
          <a:xfrm>
            <a:off x="9501149" y="2665022"/>
            <a:ext cx="545369" cy="1074577"/>
          </a:xfrm>
          <a:prstGeom prst="bentConnector3">
            <a:avLst>
              <a:gd name="adj1" fmla="val 85853"/>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55" idx="3"/>
            <a:endCxn id="105" idx="6"/>
          </p:cNvCxnSpPr>
          <p:nvPr/>
        </p:nvCxnSpPr>
        <p:spPr>
          <a:xfrm flipH="1">
            <a:off x="9510095" y="3734854"/>
            <a:ext cx="537089" cy="990126"/>
          </a:xfrm>
          <a:prstGeom prst="bentConnector3">
            <a:avLst>
              <a:gd name="adj1" fmla="val 15258"/>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95" idx="2"/>
            <a:endCxn id="85" idx="6"/>
          </p:cNvCxnSpPr>
          <p:nvPr/>
        </p:nvCxnSpPr>
        <p:spPr>
          <a:xfrm rot="10800000" flipV="1">
            <a:off x="8259251" y="2665021"/>
            <a:ext cx="1087786" cy="1088685"/>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05" idx="2"/>
            <a:endCxn id="85" idx="6"/>
          </p:cNvCxnSpPr>
          <p:nvPr/>
        </p:nvCxnSpPr>
        <p:spPr>
          <a:xfrm rot="10800000">
            <a:off x="8259251" y="3753708"/>
            <a:ext cx="1096732" cy="971273"/>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370711" y="3656780"/>
            <a:ext cx="154112" cy="154112"/>
          </a:xfrm>
          <a:prstGeom prst="ellipse">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98" name="TextBox 97"/>
          <p:cNvSpPr txBox="1"/>
          <p:nvPr/>
        </p:nvSpPr>
        <p:spPr>
          <a:xfrm>
            <a:off x="8907999" y="3820468"/>
            <a:ext cx="1086369" cy="769441"/>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err="1">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2"/>
              </a:rPr>
              <a:t>Analyzing</a:t>
            </a: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2"/>
              </a:rPr>
              <a:t> Big Data with Microsoft R Server</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9" name="Straight Connector 98"/>
          <p:cNvCxnSpPr>
            <a:stCxn id="85" idx="6"/>
            <a:endCxn id="94" idx="2"/>
          </p:cNvCxnSpPr>
          <p:nvPr/>
        </p:nvCxnSpPr>
        <p:spPr>
          <a:xfrm flipV="1">
            <a:off x="8259251" y="3733836"/>
            <a:ext cx="1111460" cy="19871"/>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94" idx="6"/>
            <a:endCxn id="156" idx="1"/>
          </p:cNvCxnSpPr>
          <p:nvPr/>
        </p:nvCxnSpPr>
        <p:spPr>
          <a:xfrm>
            <a:off x="9524823" y="3733836"/>
            <a:ext cx="521695" cy="57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a:endCxn id="85" idx="2"/>
          </p:cNvCxnSpPr>
          <p:nvPr/>
        </p:nvCxnSpPr>
        <p:spPr>
          <a:xfrm rot="10800000" flipH="1">
            <a:off x="7674147" y="3753707"/>
            <a:ext cx="430992" cy="63232"/>
          </a:xfrm>
          <a:prstGeom prst="bentConnector3">
            <a:avLst>
              <a:gd name="adj1" fmla="val 171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 name="Unit 1"/>
          <p:cNvGrpSpPr/>
          <p:nvPr/>
        </p:nvGrpSpPr>
        <p:grpSpPr>
          <a:xfrm>
            <a:off x="204545" y="1784524"/>
            <a:ext cx="4415160" cy="3913511"/>
            <a:chOff x="263485" y="893128"/>
            <a:chExt cx="4415160" cy="3913511"/>
          </a:xfrm>
        </p:grpSpPr>
        <p:sp>
          <p:nvSpPr>
            <p:cNvPr id="4" name="Rectangle 3"/>
            <p:cNvSpPr/>
            <p:nvPr/>
          </p:nvSpPr>
          <p:spPr>
            <a:xfrm>
              <a:off x="635070" y="896490"/>
              <a:ext cx="840037"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TextBox 81"/>
            <p:cNvSpPr txBox="1"/>
            <p:nvPr/>
          </p:nvSpPr>
          <p:spPr>
            <a:xfrm>
              <a:off x="577824" y="2969399"/>
              <a:ext cx="931701" cy="43088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13"/>
                </a:rPr>
                <a:t>Big Data Orientation</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88" name="Oval 87"/>
            <p:cNvSpPr/>
            <p:nvPr/>
          </p:nvSpPr>
          <p:spPr>
            <a:xfrm>
              <a:off x="949410" y="2785023"/>
              <a:ext cx="154112" cy="154112"/>
            </a:xfrm>
            <a:prstGeom prst="ellipse">
              <a:avLst/>
            </a:prstGeom>
            <a:solidFill>
              <a:schemeClr val="bg1"/>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90" name="Straight Connector 89"/>
            <p:cNvCxnSpPr>
              <a:endCxn id="88" idx="2"/>
            </p:cNvCxnSpPr>
            <p:nvPr/>
          </p:nvCxnSpPr>
          <p:spPr>
            <a:xfrm flipV="1">
              <a:off x="575224" y="2862079"/>
              <a:ext cx="374186" cy="570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476408" y="896490"/>
              <a:ext cx="1101469"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Oval 48"/>
            <p:cNvSpPr/>
            <p:nvPr/>
          </p:nvSpPr>
          <p:spPr>
            <a:xfrm>
              <a:off x="1939926" y="3444726"/>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45" name="Oval 44"/>
            <p:cNvSpPr/>
            <p:nvPr/>
          </p:nvSpPr>
          <p:spPr>
            <a:xfrm>
              <a:off x="1939860" y="2100090"/>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29" name="TextBox 128"/>
            <p:cNvSpPr txBox="1"/>
            <p:nvPr/>
          </p:nvSpPr>
          <p:spPr>
            <a:xfrm>
              <a:off x="1527648" y="2252374"/>
              <a:ext cx="992329" cy="93871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err="1">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4"/>
                </a:rPr>
                <a:t>Analyzing</a:t>
              </a: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4"/>
                </a:rPr>
                <a:t> and Visualizing Data with Excel</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30" name="TextBox 129"/>
            <p:cNvSpPr txBox="1"/>
            <p:nvPr/>
          </p:nvSpPr>
          <p:spPr>
            <a:xfrm>
              <a:off x="1494787" y="3556110"/>
              <a:ext cx="1051124" cy="938719"/>
            </a:xfrm>
            <a:prstGeom prst="rect">
              <a:avLst/>
            </a:prstGeom>
            <a:noFill/>
            <a:ln>
              <a:no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err="1">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5"/>
                </a:rPr>
                <a:t>Analyzing</a:t>
              </a: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5"/>
                </a:rPr>
                <a:t> and Visualizing Data with Power BI</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48" name="Rectangle 147"/>
            <p:cNvSpPr/>
            <p:nvPr/>
          </p:nvSpPr>
          <p:spPr>
            <a:xfrm>
              <a:off x="3625234" y="893128"/>
              <a:ext cx="1053411" cy="3913511"/>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3689544" y="2943155"/>
              <a:ext cx="897282" cy="76944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6"/>
                </a:rPr>
                <a:t>Querying Data with Transact-SQL</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09" name="Oval 108"/>
            <p:cNvSpPr/>
            <p:nvPr/>
          </p:nvSpPr>
          <p:spPr>
            <a:xfrm>
              <a:off x="4041211" y="2762642"/>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04" name="Straight Connector 103"/>
            <p:cNvCxnSpPr>
              <a:stCxn id="117" idx="6"/>
              <a:endCxn id="109" idx="2"/>
            </p:cNvCxnSpPr>
            <p:nvPr/>
          </p:nvCxnSpPr>
          <p:spPr>
            <a:xfrm>
              <a:off x="3195363" y="2833434"/>
              <a:ext cx="845848" cy="626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45" idx="2"/>
              <a:endCxn id="88" idx="6"/>
            </p:cNvCxnSpPr>
            <p:nvPr/>
          </p:nvCxnSpPr>
          <p:spPr>
            <a:xfrm rot="10800000" flipV="1">
              <a:off x="1103522" y="2177145"/>
              <a:ext cx="836338" cy="684933"/>
            </a:xfrm>
            <a:prstGeom prst="bentConnector3">
              <a:avLst>
                <a:gd name="adj1"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49" idx="2"/>
              <a:endCxn id="88" idx="6"/>
            </p:cNvCxnSpPr>
            <p:nvPr/>
          </p:nvCxnSpPr>
          <p:spPr>
            <a:xfrm rot="10800000">
              <a:off x="1103522" y="2862080"/>
              <a:ext cx="836404" cy="659703"/>
            </a:xfrm>
            <a:prstGeom prst="bentConnector3">
              <a:avLst>
                <a:gd name="adj1"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cxnSpLocks/>
              <a:stCxn id="117" idx="2"/>
              <a:endCxn id="45" idx="6"/>
            </p:cNvCxnSpPr>
            <p:nvPr/>
          </p:nvCxnSpPr>
          <p:spPr>
            <a:xfrm rot="10800000">
              <a:off x="2093973" y="2177146"/>
              <a:ext cx="947279" cy="656288"/>
            </a:xfrm>
            <a:prstGeom prst="bentConnector3">
              <a:avLst>
                <a:gd name="adj1" fmla="val 45257"/>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cxnSpLocks/>
              <a:stCxn id="117" idx="2"/>
              <a:endCxn id="49" idx="6"/>
            </p:cNvCxnSpPr>
            <p:nvPr/>
          </p:nvCxnSpPr>
          <p:spPr>
            <a:xfrm rot="10800000" flipV="1">
              <a:off x="2094039" y="2833434"/>
              <a:ext cx="947213" cy="688348"/>
            </a:xfrm>
            <a:prstGeom prst="bentConnector3">
              <a:avLst>
                <a:gd name="adj1" fmla="val 44656"/>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rot="16200000">
              <a:off x="-246631" y="2610206"/>
              <a:ext cx="12972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Course Options</a:t>
              </a:r>
              <a:endParaRPr kumimoji="0" lang="en-US"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3" name="Rectangle 102"/>
            <p:cNvSpPr/>
            <p:nvPr/>
          </p:nvSpPr>
          <p:spPr>
            <a:xfrm>
              <a:off x="2572892" y="893128"/>
              <a:ext cx="1053411"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p:cNvSpPr txBox="1"/>
            <p:nvPr/>
          </p:nvSpPr>
          <p:spPr>
            <a:xfrm>
              <a:off x="2561868" y="2951073"/>
              <a:ext cx="1112879" cy="60016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i="1" dirty="0">
                  <a:solidFill>
                    <a:prstClr val="white">
                      <a:lumMod val="65000"/>
                    </a:prstClr>
                  </a:solidFill>
                  <a:latin typeface="Segoe UI Semibold" panose="020B0702040204020203" pitchFamily="34" charset="0"/>
                  <a:cs typeface="Segoe UI Semibold" panose="020B0702040204020203" pitchFamily="34" charset="0"/>
                </a:rPr>
                <a:t>Introduction to NoSQL Data Solutions</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117" name="Oval 116"/>
            <p:cNvSpPr/>
            <p:nvPr/>
          </p:nvSpPr>
          <p:spPr>
            <a:xfrm>
              <a:off x="3041251" y="2756378"/>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20" name="Straight Connector 119"/>
            <p:cNvCxnSpPr>
              <a:cxnSpLocks/>
              <a:stCxn id="109" idx="6"/>
              <a:endCxn id="148" idx="3"/>
            </p:cNvCxnSpPr>
            <p:nvPr/>
          </p:nvCxnSpPr>
          <p:spPr>
            <a:xfrm>
              <a:off x="4195323" y="2839698"/>
              <a:ext cx="483322" cy="101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Unit 1 Title"/>
          <p:cNvSpPr/>
          <p:nvPr/>
        </p:nvSpPr>
        <p:spPr>
          <a:xfrm>
            <a:off x="443134" y="1338479"/>
            <a:ext cx="4131896" cy="35017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1: Data Fundamentals</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07" name="Unit 2 Title"/>
          <p:cNvSpPr/>
          <p:nvPr/>
        </p:nvSpPr>
        <p:spPr>
          <a:xfrm>
            <a:off x="4575030" y="1338479"/>
            <a:ext cx="3041939" cy="347788"/>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2: Big Data Processing</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08" name="Unit 3 Title"/>
          <p:cNvSpPr/>
          <p:nvPr/>
        </p:nvSpPr>
        <p:spPr>
          <a:xfrm>
            <a:off x="7601154" y="1338479"/>
            <a:ext cx="2400689" cy="35017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3: Big Data Solutions</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12" name="Unit 4 Title"/>
          <p:cNvSpPr/>
          <p:nvPr/>
        </p:nvSpPr>
        <p:spPr>
          <a:xfrm>
            <a:off x="9994368" y="1338479"/>
            <a:ext cx="1465831" cy="35017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4: Project</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2" name="Skills"/>
          <p:cNvGrpSpPr/>
          <p:nvPr/>
        </p:nvGrpSpPr>
        <p:grpSpPr>
          <a:xfrm>
            <a:off x="167446" y="1418869"/>
            <a:ext cx="11802670" cy="1110537"/>
            <a:chOff x="226386" y="527473"/>
            <a:chExt cx="11802670" cy="1110537"/>
          </a:xfrm>
        </p:grpSpPr>
        <p:sp>
          <p:nvSpPr>
            <p:cNvPr id="7" name="Right Arrow 6"/>
            <p:cNvSpPr/>
            <p:nvPr/>
          </p:nvSpPr>
          <p:spPr>
            <a:xfrm>
              <a:off x="502074" y="681275"/>
              <a:ext cx="11526982" cy="944647"/>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9" name="TextBox 78"/>
            <p:cNvSpPr txBox="1"/>
            <p:nvPr/>
          </p:nvSpPr>
          <p:spPr>
            <a:xfrm>
              <a:off x="1492024" y="901196"/>
              <a:ext cx="10887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err="1">
                  <a:ln>
                    <a:noFill/>
                  </a:ln>
                  <a:solidFill>
                    <a:srgbClr val="0070C0"/>
                  </a:solidFill>
                  <a:effectLst/>
                  <a:uLnTx/>
                  <a:uFillTx/>
                  <a:latin typeface="Segoe UI" panose="020B0502040204020203" pitchFamily="34" charset="0"/>
                  <a:ea typeface="+mn-ea"/>
                  <a:cs typeface="Segoe UI" panose="020B0502040204020203" pitchFamily="34" charset="0"/>
                </a:rPr>
                <a:t>Analyze</a:t>
              </a:r>
              <a:r>
                <a:rPr kumimoji="0" lang="en-GB"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 and Visualize Data</a:t>
              </a:r>
              <a:endParaRPr kumimoji="0" lang="en-US"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
          <p:nvSpPr>
            <p:cNvPr id="80" name="TextBox 79"/>
            <p:cNvSpPr txBox="1"/>
            <p:nvPr/>
          </p:nvSpPr>
          <p:spPr>
            <a:xfrm>
              <a:off x="3562669" y="901196"/>
              <a:ext cx="118739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Query Relational Data</a:t>
              </a:r>
              <a:endParaRPr kumimoji="0" lang="en-US"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
          <p:nvSpPr>
            <p:cNvPr id="81" name="TextBox 80"/>
            <p:cNvSpPr txBox="1"/>
            <p:nvPr/>
          </p:nvSpPr>
          <p:spPr>
            <a:xfrm>
              <a:off x="5529766" y="901196"/>
              <a:ext cx="112325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rPr>
                <a:t>Process Big Data at Rest</a:t>
              </a:r>
              <a:endParaRPr kumimoji="0" lang="en-US"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endParaRPr>
            </a:p>
          </p:txBody>
        </p:sp>
        <p:sp>
          <p:nvSpPr>
            <p:cNvPr id="83" name="TextBox 82"/>
            <p:cNvSpPr txBox="1"/>
            <p:nvPr/>
          </p:nvSpPr>
          <p:spPr>
            <a:xfrm>
              <a:off x="6543104" y="901196"/>
              <a:ext cx="12423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rPr>
                <a:t>Process Big Data in Motion</a:t>
              </a:r>
              <a:endParaRPr kumimoji="0" lang="en-US"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endParaRPr>
            </a:p>
          </p:txBody>
        </p:sp>
        <p:sp>
          <p:nvSpPr>
            <p:cNvPr id="96" name="TextBox 95"/>
            <p:cNvSpPr txBox="1"/>
            <p:nvPr/>
          </p:nvSpPr>
          <p:spPr>
            <a:xfrm>
              <a:off x="7675909" y="901196"/>
              <a:ext cx="125461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rPr>
                <a:t>Orchestrate Big Data Solutions</a:t>
              </a:r>
              <a:endParaRPr kumimoji="0" lang="en-US"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endParaRPr>
            </a:p>
          </p:txBody>
        </p:sp>
        <p:sp>
          <p:nvSpPr>
            <p:cNvPr id="97" name="TextBox 96"/>
            <p:cNvSpPr txBox="1"/>
            <p:nvPr/>
          </p:nvSpPr>
          <p:spPr>
            <a:xfrm>
              <a:off x="8797894" y="901196"/>
              <a:ext cx="136014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rPr>
                <a:t>Build Big Data Analysis Solutions</a:t>
              </a:r>
              <a:endParaRPr kumimoji="0" lang="en-US"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endParaRPr>
            </a:p>
          </p:txBody>
        </p:sp>
        <p:sp>
          <p:nvSpPr>
            <p:cNvPr id="47" name="TextBox 46"/>
            <p:cNvSpPr txBox="1"/>
            <p:nvPr/>
          </p:nvSpPr>
          <p:spPr>
            <a:xfrm rot="16200000">
              <a:off x="-190383" y="944242"/>
              <a:ext cx="111053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Validated Skills</a:t>
              </a:r>
              <a:endParaRPr kumimoji="0" lang="en-US"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58" name="TextBox 157"/>
            <p:cNvSpPr txBox="1"/>
            <p:nvPr/>
          </p:nvSpPr>
          <p:spPr>
            <a:xfrm>
              <a:off x="4623479" y="901196"/>
              <a:ext cx="103722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rPr>
                <a:t>Create a Data Warehouse</a:t>
              </a:r>
              <a:endParaRPr kumimoji="0" lang="en-US"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endParaRPr>
            </a:p>
          </p:txBody>
        </p:sp>
        <p:sp>
          <p:nvSpPr>
            <p:cNvPr id="114" name="TextBox 113"/>
            <p:cNvSpPr txBox="1"/>
            <p:nvPr/>
          </p:nvSpPr>
          <p:spPr>
            <a:xfrm>
              <a:off x="2510327" y="901196"/>
              <a:ext cx="118739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Work With NoSQL Data</a:t>
              </a:r>
              <a:endParaRPr kumimoji="0" lang="en-US"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grpSp>
      <p:sp>
        <p:nvSpPr>
          <p:cNvPr id="121" name="Title 1">
            <a:extLst>
              <a:ext uri="{FF2B5EF4-FFF2-40B4-BE49-F238E27FC236}">
                <a16:creationId xmlns:a16="http://schemas.microsoft.com/office/drawing/2014/main" id="{3DAA18C5-5B20-4332-B9D1-D7319410604E}"/>
              </a:ext>
            </a:extLst>
          </p:cNvPr>
          <p:cNvSpPr txBox="1">
            <a:spLocks/>
          </p:cNvSpPr>
          <p:nvPr/>
        </p:nvSpPr>
        <p:spPr>
          <a:xfrm>
            <a:off x="317273" y="183595"/>
            <a:ext cx="11239355" cy="10159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Microsoft Professional </a:t>
            </a:r>
            <a:r>
              <a:rPr lang="en-US" sz="4800"/>
              <a:t>Program for Big </a:t>
            </a:r>
            <a:r>
              <a:rPr lang="en-US" sz="4800" dirty="0"/>
              <a:t>Data</a:t>
            </a:r>
            <a:endParaRPr lang="en-US" sz="4800" b="1" dirty="0">
              <a:solidFill>
                <a:srgbClr val="0070C0"/>
              </a:solidFill>
            </a:endParaRPr>
          </a:p>
        </p:txBody>
      </p:sp>
      <p:sp>
        <p:nvSpPr>
          <p:cNvPr id="9" name="Rectangle 8">
            <a:extLst>
              <a:ext uri="{FF2B5EF4-FFF2-40B4-BE49-F238E27FC236}">
                <a16:creationId xmlns:a16="http://schemas.microsoft.com/office/drawing/2014/main" id="{F7743C5C-698D-4555-AAA1-9E66C6727725}"/>
              </a:ext>
            </a:extLst>
          </p:cNvPr>
          <p:cNvSpPr/>
          <p:nvPr/>
        </p:nvSpPr>
        <p:spPr>
          <a:xfrm>
            <a:off x="576130" y="5951668"/>
            <a:ext cx="9522964" cy="369332"/>
          </a:xfrm>
          <a:prstGeom prst="rect">
            <a:avLst/>
          </a:prstGeom>
        </p:spPr>
        <p:txBody>
          <a:bodyPr wrap="square">
            <a:spAutoFit/>
          </a:bodyPr>
          <a:lstStyle/>
          <a:p>
            <a:r>
              <a:rPr lang="en-US" dirty="0">
                <a:hlinkClick r:id="rId17"/>
              </a:rPr>
              <a:t>https://academy.microsoft.com/en-us/professional-program/tracks/big-data/</a:t>
            </a:r>
            <a:r>
              <a:rPr lang="en-US" dirty="0"/>
              <a:t> </a:t>
            </a:r>
          </a:p>
        </p:txBody>
      </p:sp>
      <p:cxnSp>
        <p:nvCxnSpPr>
          <p:cNvPr id="125" name="Elbow Connector 117">
            <a:extLst>
              <a:ext uri="{FF2B5EF4-FFF2-40B4-BE49-F238E27FC236}">
                <a16:creationId xmlns:a16="http://schemas.microsoft.com/office/drawing/2014/main" id="{300AB888-F353-4BFF-8DED-7140A596EDBF}"/>
              </a:ext>
            </a:extLst>
          </p:cNvPr>
          <p:cNvCxnSpPr>
            <a:cxnSpLocks/>
          </p:cNvCxnSpPr>
          <p:nvPr/>
        </p:nvCxnSpPr>
        <p:spPr>
          <a:xfrm rot="10800000" flipV="1">
            <a:off x="7224500" y="3738813"/>
            <a:ext cx="438997" cy="686499"/>
          </a:xfrm>
          <a:prstGeom prst="bentConnector3">
            <a:avLst>
              <a:gd name="adj1" fmla="val 2118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Azure Subscription</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a:xfrm>
            <a:off x="838200" y="1825625"/>
            <a:ext cx="10515600" cy="4776458"/>
          </a:xfrm>
        </p:spPr>
        <p:txBody>
          <a:bodyPr>
            <a:noAutofit/>
          </a:bodyPr>
          <a:lstStyle/>
          <a:p>
            <a:pPr lvl="0"/>
            <a:r>
              <a:rPr lang="en-US" sz="2400" dirty="0"/>
              <a:t>$200 credit for 30 days </a:t>
            </a:r>
          </a:p>
          <a:p>
            <a:pPr lvl="0"/>
            <a:r>
              <a:rPr lang="en-US" sz="2400" dirty="0"/>
              <a:t>Specific quantities of some services (including B1S VM) are offered free for </a:t>
            </a:r>
            <a:r>
              <a:rPr lang="en-US" sz="2400" b="1" i="1" dirty="0"/>
              <a:t>12 months</a:t>
            </a:r>
            <a:r>
              <a:rPr lang="en-US" sz="2400" dirty="0"/>
              <a:t> now</a:t>
            </a:r>
          </a:p>
          <a:p>
            <a:pPr lvl="0"/>
            <a:r>
              <a:rPr lang="en-US" sz="2400" dirty="0"/>
              <a:t>“Free Services” page provides clear buttons to avoid inadvertent launch of non-free services </a:t>
            </a:r>
          </a:p>
          <a:p>
            <a:pPr lvl="0"/>
            <a:r>
              <a:rPr lang="en-US" sz="2400" dirty="0"/>
              <a:t>Cost management makes it easy to see how you’re doing at any given point</a:t>
            </a:r>
          </a:p>
          <a:p>
            <a:pPr lvl="0"/>
            <a:r>
              <a:rPr lang="en-US" sz="2400" dirty="0"/>
              <a:t>Solid assortment of always-free services</a:t>
            </a:r>
          </a:p>
          <a:p>
            <a:pPr lvl="0"/>
            <a:r>
              <a:rPr lang="en-US" sz="2400" dirty="0"/>
              <a:t>Use credit card only to verify your identity and don't charge your credit card unless you convert to a PAYG subscription</a:t>
            </a:r>
          </a:p>
          <a:p>
            <a:pPr lvl="0"/>
            <a:r>
              <a:rPr lang="en-US" sz="2400" dirty="0"/>
              <a:t>Get started: </a:t>
            </a:r>
            <a:r>
              <a:rPr lang="en-US" sz="2400" dirty="0">
                <a:hlinkClick r:id="rId3"/>
              </a:rPr>
              <a:t>https://azure.microsoft.com/en-us/free/</a:t>
            </a:r>
            <a:r>
              <a:rPr lang="en-US" sz="2400" dirty="0"/>
              <a:t> </a:t>
            </a:r>
          </a:p>
          <a:p>
            <a:r>
              <a:rPr lang="en-US" sz="2400" dirty="0">
                <a:hlinkClick r:id="rId4"/>
              </a:rPr>
              <a:t>https://channel9.msdn.com/Shows/Azure-Friday/Azure-Free-Account</a:t>
            </a:r>
            <a:r>
              <a:rPr lang="en-US" sz="2400" dirty="0"/>
              <a:t> </a:t>
            </a:r>
          </a:p>
        </p:txBody>
      </p:sp>
    </p:spTree>
    <p:extLst>
      <p:ext uri="{BB962C8B-B14F-4D97-AF65-F5344CB8AC3E}">
        <p14:creationId xmlns:p14="http://schemas.microsoft.com/office/powerpoint/2010/main" val="296636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14A7E30C-467A-44A9-B6F0-9CC3C7675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57" y="573860"/>
            <a:ext cx="10006086" cy="5710279"/>
          </a:xfrm>
          <a:prstGeom prst="rect">
            <a:avLst/>
          </a:prstGeom>
        </p:spPr>
      </p:pic>
      <p:sp>
        <p:nvSpPr>
          <p:cNvPr id="6" name="Rectangle 5">
            <a:extLst>
              <a:ext uri="{FF2B5EF4-FFF2-40B4-BE49-F238E27FC236}">
                <a16:creationId xmlns:a16="http://schemas.microsoft.com/office/drawing/2014/main" id="{4DEBCEC1-00F0-497D-BE87-E8BC6215D46F}"/>
              </a:ext>
            </a:extLst>
          </p:cNvPr>
          <p:cNvSpPr/>
          <p:nvPr/>
        </p:nvSpPr>
        <p:spPr>
          <a:xfrm>
            <a:off x="329655" y="6447610"/>
            <a:ext cx="5643724" cy="369332"/>
          </a:xfrm>
          <a:prstGeom prst="rect">
            <a:avLst/>
          </a:prstGeom>
        </p:spPr>
        <p:txBody>
          <a:bodyPr wrap="none">
            <a:spAutoFit/>
          </a:bodyPr>
          <a:lstStyle/>
          <a:p>
            <a:r>
              <a:rPr lang="en-US" dirty="0">
                <a:hlinkClick r:id="rId4"/>
              </a:rPr>
              <a:t>https://azure.microsoft.com/en-us/free/free-account-faq/</a:t>
            </a:r>
            <a:r>
              <a:rPr lang="en-US" dirty="0"/>
              <a:t> </a:t>
            </a:r>
          </a:p>
        </p:txBody>
      </p:sp>
    </p:spTree>
    <p:extLst>
      <p:ext uri="{BB962C8B-B14F-4D97-AF65-F5344CB8AC3E}">
        <p14:creationId xmlns:p14="http://schemas.microsoft.com/office/powerpoint/2010/main" val="23390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4F590E9A-5F83-4E54-8826-4C1B49C85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060" y="452415"/>
            <a:ext cx="9167880" cy="5953169"/>
          </a:xfrm>
          <a:prstGeom prst="rect">
            <a:avLst/>
          </a:prstGeom>
        </p:spPr>
      </p:pic>
    </p:spTree>
    <p:extLst>
      <p:ext uri="{BB962C8B-B14F-4D97-AF65-F5344CB8AC3E}">
        <p14:creationId xmlns:p14="http://schemas.microsoft.com/office/powerpoint/2010/main" val="70465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https://www.microsoft.com/learning/en-us/exam-70-534.aspx</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58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2567</Words>
  <Application>Microsoft Office PowerPoint</Application>
  <PresentationFormat>Widescreen</PresentationFormat>
  <Paragraphs>397</Paragraphs>
  <Slides>24</Slides>
  <Notes>24</Notes>
  <HiddenSlides>2</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24</vt:i4>
      </vt:variant>
    </vt:vector>
  </HeadingPairs>
  <TitlesOfParts>
    <vt:vector size="41" baseType="lpstr">
      <vt:lpstr>Arial</vt:lpstr>
      <vt:lpstr>Calibri</vt:lpstr>
      <vt:lpstr>Calibri Light</vt:lpstr>
      <vt:lpstr>Consolas</vt:lpstr>
      <vt:lpstr>Courier New</vt:lpstr>
      <vt:lpstr>Segoe Semibold</vt:lpstr>
      <vt:lpstr>Segoe UI</vt:lpstr>
      <vt:lpstr>Segoe UI Light</vt:lpstr>
      <vt:lpstr>Segoe UI Semibold</vt:lpstr>
      <vt:lpstr>Segoe UI Semilight</vt:lpstr>
      <vt:lpstr>Symbol</vt:lpstr>
      <vt:lpstr>Times New Roman</vt:lpstr>
      <vt:lpstr>Wingdings</vt:lpstr>
      <vt:lpstr>1_5-50113_Microsoft_Ready_Light_Template</vt:lpstr>
      <vt:lpstr>Office Theme</vt:lpstr>
      <vt:lpstr>1_Office Theme</vt:lpstr>
      <vt:lpstr>2_Office Theme</vt:lpstr>
      <vt:lpstr>Welcome to New York</vt:lpstr>
      <vt:lpstr>Executive Welcome!</vt:lpstr>
      <vt:lpstr>Please Socialize! #70-534   @ITProGuru</vt:lpstr>
      <vt:lpstr>Voting: Show of Hands</vt:lpstr>
      <vt:lpstr>Voting: Show of Hands</vt:lpstr>
      <vt:lpstr>Voting: Show of Hands</vt:lpstr>
      <vt:lpstr>Voting: Show of Hands</vt:lpstr>
      <vt:lpstr>Exam 70-534 Architecting Microsoft Azure Solutions</vt:lpstr>
      <vt:lpstr>Questions Post Event…</vt:lpstr>
      <vt:lpstr>Important  Technology Cert program</vt:lpstr>
      <vt:lpstr>Exam Basics</vt:lpstr>
      <vt:lpstr>PowerPoint Presentation</vt:lpstr>
      <vt:lpstr>PowerPoint Presentation</vt:lpstr>
      <vt:lpstr>PowerPoint Presentation</vt:lpstr>
      <vt:lpstr>PowerPoint Presentation</vt:lpstr>
      <vt:lpstr>PowerPoint Presentation</vt:lpstr>
      <vt:lpstr>Microsoft Certified Solutions Associate</vt:lpstr>
      <vt:lpstr>PowerPoint Presentation</vt:lpstr>
      <vt:lpstr>PowerPoint Presentation</vt:lpstr>
      <vt:lpstr>DATA MANAGEMENT &amp; ANALYTICS PATH</vt:lpstr>
      <vt:lpstr>PowerPoint Presentation</vt:lpstr>
      <vt:lpstr>Azure Subscription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Certification - General Information</dc:title>
  <dc:creator>James Serra</dc:creator>
  <cp:lastModifiedBy>James Serra</cp:lastModifiedBy>
  <cp:revision>1</cp:revision>
  <dcterms:created xsi:type="dcterms:W3CDTF">2017-12-06T16:04:14Z</dcterms:created>
  <dcterms:modified xsi:type="dcterms:W3CDTF">2017-12-07T02:37:28Z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jserra@microsoft.com</vt:lpwstr>
  </property>
  <property fmtid="{D5CDD505-2E9C-101B-9397-08002B2CF9AE}" pid="5" name="MSIP_Label_f42aa342-8706-4288-bd11-ebb85995028c_SetDate">
    <vt:lpwstr>2017-12-06T16:04:25.2852502Z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