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ink/ink1.xml" ContentType="application/inkml+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1" r:id="rId5"/>
    <p:sldMasterId id="2147483689" r:id="rId6"/>
  </p:sldMasterIdLst>
  <p:notesMasterIdLst>
    <p:notesMasterId r:id="rId65"/>
  </p:notesMasterIdLst>
  <p:handoutMasterIdLst>
    <p:handoutMasterId r:id="rId66"/>
  </p:handoutMasterIdLst>
  <p:sldIdLst>
    <p:sldId id="286" r:id="rId7"/>
    <p:sldId id="358" r:id="rId8"/>
    <p:sldId id="275" r:id="rId9"/>
    <p:sldId id="301" r:id="rId10"/>
    <p:sldId id="287" r:id="rId11"/>
    <p:sldId id="295" r:id="rId12"/>
    <p:sldId id="343" r:id="rId13"/>
    <p:sldId id="344" r:id="rId14"/>
    <p:sldId id="345" r:id="rId15"/>
    <p:sldId id="293" r:id="rId16"/>
    <p:sldId id="322" r:id="rId17"/>
    <p:sldId id="346" r:id="rId18"/>
    <p:sldId id="294" r:id="rId19"/>
    <p:sldId id="347" r:id="rId20"/>
    <p:sldId id="348" r:id="rId21"/>
    <p:sldId id="349" r:id="rId22"/>
    <p:sldId id="350" r:id="rId23"/>
    <p:sldId id="316" r:id="rId24"/>
    <p:sldId id="297" r:id="rId25"/>
    <p:sldId id="298" r:id="rId26"/>
    <p:sldId id="299" r:id="rId27"/>
    <p:sldId id="313" r:id="rId28"/>
    <p:sldId id="323" r:id="rId29"/>
    <p:sldId id="324" r:id="rId30"/>
    <p:sldId id="327" r:id="rId31"/>
    <p:sldId id="318" r:id="rId32"/>
    <p:sldId id="320" r:id="rId33"/>
    <p:sldId id="321" r:id="rId34"/>
    <p:sldId id="304" r:id="rId35"/>
    <p:sldId id="351" r:id="rId36"/>
    <p:sldId id="352" r:id="rId37"/>
    <p:sldId id="353" r:id="rId38"/>
    <p:sldId id="354" r:id="rId39"/>
    <p:sldId id="332" r:id="rId40"/>
    <p:sldId id="331" r:id="rId41"/>
    <p:sldId id="333" r:id="rId42"/>
    <p:sldId id="334" r:id="rId43"/>
    <p:sldId id="355" r:id="rId44"/>
    <p:sldId id="306" r:id="rId45"/>
    <p:sldId id="356" r:id="rId46"/>
    <p:sldId id="357" r:id="rId47"/>
    <p:sldId id="336" r:id="rId48"/>
    <p:sldId id="335" r:id="rId49"/>
    <p:sldId id="337" r:id="rId50"/>
    <p:sldId id="338" r:id="rId51"/>
    <p:sldId id="305" r:id="rId52"/>
    <p:sldId id="325" r:id="rId53"/>
    <p:sldId id="328" r:id="rId54"/>
    <p:sldId id="329" r:id="rId55"/>
    <p:sldId id="319" r:id="rId56"/>
    <p:sldId id="326" r:id="rId57"/>
    <p:sldId id="282" r:id="rId58"/>
    <p:sldId id="283" r:id="rId59"/>
    <p:sldId id="359" r:id="rId60"/>
    <p:sldId id="339" r:id="rId61"/>
    <p:sldId id="330" r:id="rId62"/>
    <p:sldId id="342" r:id="rId63"/>
    <p:sldId id="340"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8A682A-2C6B-4471-B181-63C35B14238E}">
          <p14:sldIdLst>
            <p14:sldId id="286"/>
            <p14:sldId id="358"/>
            <p14:sldId id="275"/>
            <p14:sldId id="301"/>
            <p14:sldId id="287"/>
            <p14:sldId id="295"/>
            <p14:sldId id="343"/>
            <p14:sldId id="344"/>
            <p14:sldId id="345"/>
            <p14:sldId id="293"/>
            <p14:sldId id="322"/>
            <p14:sldId id="346"/>
            <p14:sldId id="294"/>
            <p14:sldId id="347"/>
            <p14:sldId id="348"/>
            <p14:sldId id="349"/>
            <p14:sldId id="350"/>
            <p14:sldId id="316"/>
            <p14:sldId id="297"/>
            <p14:sldId id="298"/>
            <p14:sldId id="299"/>
            <p14:sldId id="313"/>
            <p14:sldId id="323"/>
            <p14:sldId id="324"/>
            <p14:sldId id="327"/>
            <p14:sldId id="318"/>
            <p14:sldId id="320"/>
            <p14:sldId id="321"/>
            <p14:sldId id="304"/>
            <p14:sldId id="351"/>
            <p14:sldId id="352"/>
            <p14:sldId id="353"/>
            <p14:sldId id="354"/>
            <p14:sldId id="332"/>
            <p14:sldId id="331"/>
            <p14:sldId id="333"/>
            <p14:sldId id="334"/>
            <p14:sldId id="355"/>
            <p14:sldId id="306"/>
            <p14:sldId id="356"/>
            <p14:sldId id="357"/>
            <p14:sldId id="336"/>
            <p14:sldId id="335"/>
            <p14:sldId id="337"/>
            <p14:sldId id="338"/>
            <p14:sldId id="305"/>
            <p14:sldId id="325"/>
            <p14:sldId id="328"/>
            <p14:sldId id="329"/>
            <p14:sldId id="319"/>
            <p14:sldId id="326"/>
            <p14:sldId id="282"/>
            <p14:sldId id="283"/>
            <p14:sldId id="359"/>
          </p14:sldIdLst>
        </p14:section>
        <p14:section name="Archive" id="{B18D0A32-9AA0-4E52-A5EA-E4B8E98E0EFC}">
          <p14:sldIdLst>
            <p14:sldId id="339"/>
            <p14:sldId id="330"/>
            <p14:sldId id="342"/>
            <p14:sldId id="34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BA00"/>
    <a:srgbClr val="002050"/>
    <a:srgbClr val="007233"/>
    <a:srgbClr val="86C400"/>
    <a:srgbClr val="82BF36"/>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8" autoAdjust="0"/>
    <p:restoredTop sz="89066" autoAdjust="0"/>
  </p:normalViewPr>
  <p:slideViewPr>
    <p:cSldViewPr snapToGrid="0">
      <p:cViewPr varScale="1">
        <p:scale>
          <a:sx n="73" d="100"/>
          <a:sy n="73" d="100"/>
        </p:scale>
        <p:origin x="462" y="7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handoutMaster" Target="handoutMasters/handoutMaster1.xml"/><Relationship Id="rId7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a Staeben" userId="870ef43d-5760-4508-a20a-432a8f544527" providerId="ADAL" clId="{5A8D61B7-EBB2-40F9-9F3B-539E3BFBD5BD}"/>
    <pc:docChg chg="delSld modSection">
      <pc:chgData name="Carla Staeben" userId="870ef43d-5760-4508-a20a-432a8f544527" providerId="ADAL" clId="{5A8D61B7-EBB2-40F9-9F3B-539E3BFBD5BD}" dt="2017-08-04T18:15:44.671" v="2" actId="2696"/>
      <pc:docMkLst>
        <pc:docMk/>
      </pc:docMkLst>
      <pc:sldChg chg="del">
        <pc:chgData name="Carla Staeben" userId="870ef43d-5760-4508-a20a-432a8f544527" providerId="ADAL" clId="{5A8D61B7-EBB2-40F9-9F3B-539E3BFBD5BD}" dt="2017-08-04T18:15:42.222" v="0" actId="2696"/>
        <pc:sldMkLst>
          <pc:docMk/>
          <pc:sldMk cId="3348897500" sldId="284"/>
        </pc:sldMkLst>
      </pc:sldChg>
      <pc:sldChg chg="del">
        <pc:chgData name="Carla Staeben" userId="870ef43d-5760-4508-a20a-432a8f544527" providerId="ADAL" clId="{5A8D61B7-EBB2-40F9-9F3B-539E3BFBD5BD}" dt="2017-08-04T18:15:42.255" v="1" actId="2696"/>
        <pc:sldMkLst>
          <pc:docMk/>
          <pc:sldMk cId="3039034131" sldId="285"/>
        </pc:sldMkLst>
      </pc:sldChg>
      <pc:sldChg chg="del">
        <pc:chgData name="Carla Staeben" userId="870ef43d-5760-4508-a20a-432a8f544527" providerId="ADAL" clId="{5A8D61B7-EBB2-40F9-9F3B-539E3BFBD5BD}" dt="2017-08-04T18:15:44.671" v="2" actId="2696"/>
        <pc:sldMkLst>
          <pc:docMk/>
          <pc:sldMk cId="321064469" sldId="30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12/11/2017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09-21T20:14:29.178"/>
    </inkml:context>
    <inkml:brush xml:id="br0">
      <inkml:brushProperty name="width" value="0.06667" units="cm"/>
      <inkml:brushProperty name="height" value="0.06667" units="cm"/>
      <inkml:brushProperty name="ignorePressure" value="1"/>
    </inkml:brush>
  </inkml:definitions>
  <inkml:trace contextRef="#ctx0" brushRef="#br0">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12/11/2017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8689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dirty="0"/>
          </a:p>
        </p:txBody>
      </p:sp>
    </p:spTree>
    <p:extLst>
      <p:ext uri="{BB962C8B-B14F-4D97-AF65-F5344CB8AC3E}">
        <p14:creationId xmlns:p14="http://schemas.microsoft.com/office/powerpoint/2010/main" val="3010071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dirty="0"/>
          </a:p>
        </p:txBody>
      </p:sp>
    </p:spTree>
    <p:extLst>
      <p:ext uri="{BB962C8B-B14F-4D97-AF65-F5344CB8AC3E}">
        <p14:creationId xmlns:p14="http://schemas.microsoft.com/office/powerpoint/2010/main" val="3736578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Segoe UI Light" pitchFamily="34" charset="0"/>
                <a:ea typeface="+mn-ea"/>
                <a:cs typeface="+mn-cs"/>
              </a:rPr>
              <a:t>Cortana Analytics Suite delivers an end-to-end platform with integrated and comprehensive set of tools and services to help you build intelligent applications that let you easily take advantage of Advanced Analytics.</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First Cortana Analytics Suite provides services to bring data in, so that you can analyze it.  It provides information management capabilities like Azure Data Factory so that you can pull data from any source (relational DB like SQL or non-relational ones like your Hadoop cluster) in an automated and scheduled way, while performing the necessary data transforms (like setting certain data </a:t>
            </a:r>
            <a:r>
              <a:rPr lang="en-US" sz="900" kern="1200" dirty="0" err="1">
                <a:solidFill>
                  <a:schemeClr val="tx1"/>
                </a:solidFill>
                <a:effectLst/>
                <a:latin typeface="Segoe UI Light" pitchFamily="34" charset="0"/>
                <a:ea typeface="+mn-ea"/>
                <a:cs typeface="+mn-cs"/>
              </a:rPr>
              <a:t>colums</a:t>
            </a:r>
            <a:r>
              <a:rPr lang="en-US" sz="900" kern="1200" dirty="0">
                <a:solidFill>
                  <a:schemeClr val="tx1"/>
                </a:solidFill>
                <a:effectLst/>
                <a:latin typeface="Segoe UI Light" pitchFamily="34" charset="0"/>
                <a:ea typeface="+mn-ea"/>
                <a:cs typeface="+mn-cs"/>
              </a:rPr>
              <a:t> as dates vs. currency </a:t>
            </a:r>
            <a:r>
              <a:rPr lang="en-US" sz="900" kern="1200" dirty="0" err="1">
                <a:solidFill>
                  <a:schemeClr val="tx1"/>
                </a:solidFill>
                <a:effectLst/>
                <a:latin typeface="Segoe UI Light" pitchFamily="34" charset="0"/>
                <a:ea typeface="+mn-ea"/>
                <a:cs typeface="+mn-cs"/>
              </a:rPr>
              <a:t>etc</a:t>
            </a:r>
            <a:r>
              <a:rPr lang="en-US" sz="900" kern="1200" dirty="0">
                <a:solidFill>
                  <a:schemeClr val="tx1"/>
                </a:solidFill>
                <a:effectLst/>
                <a:latin typeface="Segoe UI Light" pitchFamily="34" charset="0"/>
                <a:ea typeface="+mn-ea"/>
                <a:cs typeface="+mn-cs"/>
              </a:rPr>
              <a:t>).  Think ETL (Extract, Transform, Load) in the cloud. Event hub does the same for </a:t>
            </a:r>
            <a:r>
              <a:rPr lang="en-US" sz="900" kern="1200" dirty="0" err="1">
                <a:solidFill>
                  <a:schemeClr val="tx1"/>
                </a:solidFill>
                <a:effectLst/>
                <a:latin typeface="Segoe UI Light" pitchFamily="34" charset="0"/>
                <a:ea typeface="+mn-ea"/>
                <a:cs typeface="+mn-cs"/>
              </a:rPr>
              <a:t>IoT</a:t>
            </a:r>
            <a:r>
              <a:rPr lang="en-US" sz="900" kern="1200" dirty="0">
                <a:solidFill>
                  <a:schemeClr val="tx1"/>
                </a:solidFill>
                <a:effectLst/>
                <a:latin typeface="Segoe UI Light" pitchFamily="34" charset="0"/>
                <a:ea typeface="+mn-ea"/>
                <a:cs typeface="+mn-cs"/>
              </a:rPr>
              <a:t> type ingestion of data that streams in from lots of end points.</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The data brought in then can be persisted in flexible big data storage services like Data Lake and Azure SQL DW.</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You can then use a wide range of analytics services from Azure ML to Azure HDInsight to Azure Stream Analytics to analyze the data that are stored in the big data storage.  This means you can create analytics services and models specific to your business need (say real time demand forecasting).</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The resultant analytics services and models created by taking these steps can then be surfaced as interactive dashboards and visualizations via Power BI</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These same analytics services and models created can also be integrated into various different UI (web apps or mobile apps or rich client apps) as well as via integrations with Cortana, so end users can naturally interact with them via speech etc., and so that end users can get proactively be notified by Cortana if the analytics model finds a new anomaly (unusual growth in certain product purchases- in the case of real time demand forecasting example given above) or whatever deserves the attention of the business users. </a:t>
            </a:r>
          </a:p>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2015</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12/11/2017 7:52 AM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376362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E9E6E9F-5183-4BC2-9BF9-C9CB9AB7393C}"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107247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8F8129-D4DD-49DA-B8A8-E1FF7DC8C39B}" type="slidenum">
              <a:rPr lang="en-US" smtClean="0"/>
              <a:t>14</a:t>
            </a:fld>
            <a:endParaRPr lang="en-US"/>
          </a:p>
        </p:txBody>
      </p:sp>
    </p:spTree>
    <p:extLst>
      <p:ext uri="{BB962C8B-B14F-4D97-AF65-F5344CB8AC3E}">
        <p14:creationId xmlns:p14="http://schemas.microsoft.com/office/powerpoint/2010/main" val="2354139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8F8129-D4DD-49DA-B8A8-E1FF7DC8C39B}" type="slidenum">
              <a:rPr lang="en-US" smtClean="0"/>
              <a:t>15</a:t>
            </a:fld>
            <a:endParaRPr lang="en-US"/>
          </a:p>
        </p:txBody>
      </p:sp>
    </p:spTree>
    <p:extLst>
      <p:ext uri="{BB962C8B-B14F-4D97-AF65-F5344CB8AC3E}">
        <p14:creationId xmlns:p14="http://schemas.microsoft.com/office/powerpoint/2010/main" val="2743197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8F8129-D4DD-49DA-B8A8-E1FF7DC8C39B}" type="slidenum">
              <a:rPr lang="en-US" smtClean="0"/>
              <a:t>16</a:t>
            </a:fld>
            <a:endParaRPr lang="en-US"/>
          </a:p>
        </p:txBody>
      </p:sp>
    </p:spTree>
    <p:extLst>
      <p:ext uri="{BB962C8B-B14F-4D97-AF65-F5344CB8AC3E}">
        <p14:creationId xmlns:p14="http://schemas.microsoft.com/office/powerpoint/2010/main" val="3668702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8F8129-D4DD-49DA-B8A8-E1FF7DC8C39B}" type="slidenum">
              <a:rPr lang="en-US" smtClean="0"/>
              <a:t>17</a:t>
            </a:fld>
            <a:endParaRPr lang="en-US"/>
          </a:p>
        </p:txBody>
      </p:sp>
    </p:spTree>
    <p:extLst>
      <p:ext uri="{BB962C8B-B14F-4D97-AF65-F5344CB8AC3E}">
        <p14:creationId xmlns:p14="http://schemas.microsoft.com/office/powerpoint/2010/main" val="63130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5388416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060671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68FECDE-8D8C-4023-9144-46940733CF6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06925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7152005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3446585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a:t>
            </a:r>
            <a:r>
              <a:rPr lang="en-US" baseline="0" dirty="0"/>
              <a:t>read and understand the data set link</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9123819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dirty="0"/>
          </a:p>
        </p:txBody>
      </p:sp>
    </p:spTree>
    <p:extLst>
      <p:ext uri="{BB962C8B-B14F-4D97-AF65-F5344CB8AC3E}">
        <p14:creationId xmlns:p14="http://schemas.microsoft.com/office/powerpoint/2010/main" val="23680434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dirty="0"/>
          </a:p>
        </p:txBody>
      </p:sp>
    </p:spTree>
    <p:extLst>
      <p:ext uri="{BB962C8B-B14F-4D97-AF65-F5344CB8AC3E}">
        <p14:creationId xmlns:p14="http://schemas.microsoft.com/office/powerpoint/2010/main" val="42800358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dirty="0"/>
          </a:p>
        </p:txBody>
      </p:sp>
    </p:spTree>
    <p:extLst>
      <p:ext uri="{BB962C8B-B14F-4D97-AF65-F5344CB8AC3E}">
        <p14:creationId xmlns:p14="http://schemas.microsoft.com/office/powerpoint/2010/main" val="38113726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2577783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2417547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8376589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277821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8F8129-D4DD-49DA-B8A8-E1FF7DC8C39B}" type="slidenum">
              <a:rPr lang="en-US" smtClean="0"/>
              <a:t>30</a:t>
            </a:fld>
            <a:endParaRPr lang="en-US"/>
          </a:p>
        </p:txBody>
      </p:sp>
    </p:spTree>
    <p:extLst>
      <p:ext uri="{BB962C8B-B14F-4D97-AF65-F5344CB8AC3E}">
        <p14:creationId xmlns:p14="http://schemas.microsoft.com/office/powerpoint/2010/main" val="18505740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8F8129-D4DD-49DA-B8A8-E1FF7DC8C39B}" type="slidenum">
              <a:rPr lang="en-US" smtClean="0"/>
              <a:t>31</a:t>
            </a:fld>
            <a:endParaRPr lang="en-US"/>
          </a:p>
        </p:txBody>
      </p:sp>
    </p:spTree>
    <p:extLst>
      <p:ext uri="{BB962C8B-B14F-4D97-AF65-F5344CB8AC3E}">
        <p14:creationId xmlns:p14="http://schemas.microsoft.com/office/powerpoint/2010/main" val="31680124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8F8129-D4DD-49DA-B8A8-E1FF7DC8C39B}" type="slidenum">
              <a:rPr lang="en-US" smtClean="0"/>
              <a:t>32</a:t>
            </a:fld>
            <a:endParaRPr lang="en-US"/>
          </a:p>
        </p:txBody>
      </p:sp>
    </p:spTree>
    <p:extLst>
      <p:ext uri="{BB962C8B-B14F-4D97-AF65-F5344CB8AC3E}">
        <p14:creationId xmlns:p14="http://schemas.microsoft.com/office/powerpoint/2010/main" val="16146240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8F8129-D4DD-49DA-B8A8-E1FF7DC8C39B}" type="slidenum">
              <a:rPr lang="en-US" smtClean="0"/>
              <a:t>33</a:t>
            </a:fld>
            <a:endParaRPr lang="en-US"/>
          </a:p>
        </p:txBody>
      </p:sp>
    </p:spTree>
    <p:extLst>
      <p:ext uri="{BB962C8B-B14F-4D97-AF65-F5344CB8AC3E}">
        <p14:creationId xmlns:p14="http://schemas.microsoft.com/office/powerpoint/2010/main" val="40994649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34</a:t>
            </a:fld>
            <a:endParaRPr lang="en-US" dirty="0"/>
          </a:p>
        </p:txBody>
      </p:sp>
    </p:spTree>
    <p:extLst>
      <p:ext uri="{BB962C8B-B14F-4D97-AF65-F5344CB8AC3E}">
        <p14:creationId xmlns:p14="http://schemas.microsoft.com/office/powerpoint/2010/main" val="23685166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35</a:t>
            </a:fld>
            <a:endParaRPr lang="en-US" dirty="0"/>
          </a:p>
        </p:txBody>
      </p:sp>
    </p:spTree>
    <p:extLst>
      <p:ext uri="{BB962C8B-B14F-4D97-AF65-F5344CB8AC3E}">
        <p14:creationId xmlns:p14="http://schemas.microsoft.com/office/powerpoint/2010/main" val="29858435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36</a:t>
            </a:fld>
            <a:endParaRPr lang="en-US" dirty="0"/>
          </a:p>
        </p:txBody>
      </p:sp>
    </p:spTree>
    <p:extLst>
      <p:ext uri="{BB962C8B-B14F-4D97-AF65-F5344CB8AC3E}">
        <p14:creationId xmlns:p14="http://schemas.microsoft.com/office/powerpoint/2010/main" val="30479282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37</a:t>
            </a:fld>
            <a:endParaRPr lang="en-US" dirty="0"/>
          </a:p>
        </p:txBody>
      </p:sp>
    </p:spTree>
    <p:extLst>
      <p:ext uri="{BB962C8B-B14F-4D97-AF65-F5344CB8AC3E}">
        <p14:creationId xmlns:p14="http://schemas.microsoft.com/office/powerpoint/2010/main" val="40909684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8F8129-D4DD-49DA-B8A8-E1FF7DC8C39B}" type="slidenum">
              <a:rPr lang="en-US" smtClean="0"/>
              <a:t>38</a:t>
            </a:fld>
            <a:endParaRPr lang="en-US"/>
          </a:p>
        </p:txBody>
      </p:sp>
    </p:spTree>
    <p:extLst>
      <p:ext uri="{BB962C8B-B14F-4D97-AF65-F5344CB8AC3E}">
        <p14:creationId xmlns:p14="http://schemas.microsoft.com/office/powerpoint/2010/main" val="37310588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39</a:t>
            </a:fld>
            <a:endParaRPr lang="en-US" dirty="0"/>
          </a:p>
        </p:txBody>
      </p:sp>
    </p:spTree>
    <p:extLst>
      <p:ext uri="{BB962C8B-B14F-4D97-AF65-F5344CB8AC3E}">
        <p14:creationId xmlns:p14="http://schemas.microsoft.com/office/powerpoint/2010/main" val="3945797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0115388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42</a:t>
            </a:fld>
            <a:endParaRPr lang="en-US" dirty="0"/>
          </a:p>
        </p:txBody>
      </p:sp>
    </p:spTree>
    <p:extLst>
      <p:ext uri="{BB962C8B-B14F-4D97-AF65-F5344CB8AC3E}">
        <p14:creationId xmlns:p14="http://schemas.microsoft.com/office/powerpoint/2010/main" val="29840429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43</a:t>
            </a:fld>
            <a:endParaRPr lang="en-US" dirty="0"/>
          </a:p>
        </p:txBody>
      </p:sp>
    </p:spTree>
    <p:extLst>
      <p:ext uri="{BB962C8B-B14F-4D97-AF65-F5344CB8AC3E}">
        <p14:creationId xmlns:p14="http://schemas.microsoft.com/office/powerpoint/2010/main" val="14384988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44</a:t>
            </a:fld>
            <a:endParaRPr lang="en-US" dirty="0"/>
          </a:p>
        </p:txBody>
      </p:sp>
    </p:spTree>
    <p:extLst>
      <p:ext uri="{BB962C8B-B14F-4D97-AF65-F5344CB8AC3E}">
        <p14:creationId xmlns:p14="http://schemas.microsoft.com/office/powerpoint/2010/main" val="40215757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45</a:t>
            </a:fld>
            <a:endParaRPr lang="en-US" dirty="0"/>
          </a:p>
        </p:txBody>
      </p:sp>
    </p:spTree>
    <p:extLst>
      <p:ext uri="{BB962C8B-B14F-4D97-AF65-F5344CB8AC3E}">
        <p14:creationId xmlns:p14="http://schemas.microsoft.com/office/powerpoint/2010/main" val="35468202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46</a:t>
            </a:fld>
            <a:endParaRPr lang="en-US" dirty="0"/>
          </a:p>
        </p:txBody>
      </p:sp>
    </p:spTree>
    <p:extLst>
      <p:ext uri="{BB962C8B-B14F-4D97-AF65-F5344CB8AC3E}">
        <p14:creationId xmlns:p14="http://schemas.microsoft.com/office/powerpoint/2010/main" val="33922460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47</a:t>
            </a:fld>
            <a:endParaRPr lang="en-US" dirty="0"/>
          </a:p>
        </p:txBody>
      </p:sp>
    </p:spTree>
    <p:extLst>
      <p:ext uri="{BB962C8B-B14F-4D97-AF65-F5344CB8AC3E}">
        <p14:creationId xmlns:p14="http://schemas.microsoft.com/office/powerpoint/2010/main" val="18812450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48</a:t>
            </a:fld>
            <a:endParaRPr lang="en-US" dirty="0"/>
          </a:p>
        </p:txBody>
      </p:sp>
    </p:spTree>
    <p:extLst>
      <p:ext uri="{BB962C8B-B14F-4D97-AF65-F5344CB8AC3E}">
        <p14:creationId xmlns:p14="http://schemas.microsoft.com/office/powerpoint/2010/main" val="21457786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49</a:t>
            </a:fld>
            <a:endParaRPr lang="en-US" dirty="0"/>
          </a:p>
        </p:txBody>
      </p:sp>
    </p:spTree>
    <p:extLst>
      <p:ext uri="{BB962C8B-B14F-4D97-AF65-F5344CB8AC3E}">
        <p14:creationId xmlns:p14="http://schemas.microsoft.com/office/powerpoint/2010/main" val="3406899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dirty="0"/>
          </a:p>
        </p:txBody>
      </p:sp>
    </p:spTree>
    <p:extLst>
      <p:ext uri="{BB962C8B-B14F-4D97-AF65-F5344CB8AC3E}">
        <p14:creationId xmlns:p14="http://schemas.microsoft.com/office/powerpoint/2010/main" val="28180351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50</a:t>
            </a:fld>
            <a:endParaRPr lang="en-US" dirty="0"/>
          </a:p>
        </p:txBody>
      </p:sp>
    </p:spTree>
    <p:extLst>
      <p:ext uri="{BB962C8B-B14F-4D97-AF65-F5344CB8AC3E}">
        <p14:creationId xmlns:p14="http://schemas.microsoft.com/office/powerpoint/2010/main" val="3226798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51</a:t>
            </a:fld>
            <a:endParaRPr lang="en-US" dirty="0"/>
          </a:p>
        </p:txBody>
      </p:sp>
    </p:spTree>
    <p:extLst>
      <p:ext uri="{BB962C8B-B14F-4D97-AF65-F5344CB8AC3E}">
        <p14:creationId xmlns:p14="http://schemas.microsoft.com/office/powerpoint/2010/main" val="33974768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52</a:t>
            </a:fld>
            <a:endParaRPr lang="en-US" dirty="0"/>
          </a:p>
        </p:txBody>
      </p:sp>
    </p:spTree>
    <p:extLst>
      <p:ext uri="{BB962C8B-B14F-4D97-AF65-F5344CB8AC3E}">
        <p14:creationId xmlns:p14="http://schemas.microsoft.com/office/powerpoint/2010/main" val="13898821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53</a:t>
            </a:fld>
            <a:endParaRPr lang="en-US" dirty="0"/>
          </a:p>
        </p:txBody>
      </p:sp>
    </p:spTree>
    <p:extLst>
      <p:ext uri="{BB962C8B-B14F-4D97-AF65-F5344CB8AC3E}">
        <p14:creationId xmlns:p14="http://schemas.microsoft.com/office/powerpoint/2010/main" val="5670050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68FECDE-8D8C-4023-9144-46940733CF68}"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8051894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55</a:t>
            </a:fld>
            <a:endParaRPr lang="en-US" dirty="0"/>
          </a:p>
        </p:txBody>
      </p:sp>
    </p:spTree>
    <p:extLst>
      <p:ext uri="{BB962C8B-B14F-4D97-AF65-F5344CB8AC3E}">
        <p14:creationId xmlns:p14="http://schemas.microsoft.com/office/powerpoint/2010/main" val="4175105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56</a:t>
            </a:fld>
            <a:endParaRPr lang="en-US" dirty="0"/>
          </a:p>
        </p:txBody>
      </p:sp>
    </p:spTree>
    <p:extLst>
      <p:ext uri="{BB962C8B-B14F-4D97-AF65-F5344CB8AC3E}">
        <p14:creationId xmlns:p14="http://schemas.microsoft.com/office/powerpoint/2010/main" val="37035205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57</a:t>
            </a:fld>
            <a:endParaRPr lang="en-US" dirty="0"/>
          </a:p>
        </p:txBody>
      </p:sp>
    </p:spTree>
    <p:extLst>
      <p:ext uri="{BB962C8B-B14F-4D97-AF65-F5344CB8AC3E}">
        <p14:creationId xmlns:p14="http://schemas.microsoft.com/office/powerpoint/2010/main" val="147534618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58</a:t>
            </a:fld>
            <a:endParaRPr lang="en-US" dirty="0"/>
          </a:p>
        </p:txBody>
      </p:sp>
    </p:spTree>
    <p:extLst>
      <p:ext uri="{BB962C8B-B14F-4D97-AF65-F5344CB8AC3E}">
        <p14:creationId xmlns:p14="http://schemas.microsoft.com/office/powerpoint/2010/main" val="1867587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dirty="0"/>
          </a:p>
        </p:txBody>
      </p:sp>
    </p:spTree>
    <p:extLst>
      <p:ext uri="{BB962C8B-B14F-4D97-AF65-F5344CB8AC3E}">
        <p14:creationId xmlns:p14="http://schemas.microsoft.com/office/powerpoint/2010/main" val="1364088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11D4B0C-B40C-4B38-86E4-2AFA7E194751}"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12/11/2017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prstClr val="black"/>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40489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11D4B0C-B40C-4B38-86E4-2AFA7E194751}"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12/11/2017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prstClr val="black"/>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45971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11D4B0C-B40C-4B38-86E4-2AFA7E194751}"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12/11/2017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prstClr val="black"/>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930052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0" y="164177"/>
            <a:ext cx="4666277" cy="246221"/>
          </a:xfrm>
          <a:prstGeom prst="rect">
            <a:avLst/>
          </a:prstGeom>
          <a:noFill/>
        </p:spPr>
        <p:txBody>
          <a:bodyPr wrap="square" lIns="0" tIns="0" rIns="0" bIns="0" rtlCol="0" anchor="ctr">
            <a:spAutoFit/>
          </a:bodyPr>
          <a:lstStyle/>
          <a:p>
            <a:pPr algn="l"/>
            <a:r>
              <a:rPr lang="en-US" sz="1600" dirty="0">
                <a:solidFill>
                  <a:schemeClr val="tx1">
                    <a:lumMod val="75000"/>
                    <a:lumOff val="25000"/>
                    <a:alpha val="99000"/>
                  </a:schemeClr>
                </a:solidFill>
                <a:latin typeface="Segoe UI" panose="020B0502040204020203" pitchFamily="34" charset="0"/>
                <a:cs typeface="Segoe UI" panose="020B0502040204020203" pitchFamily="34" charset="0"/>
              </a:rPr>
              <a:t>WW Azure Americas Community Exam</a:t>
            </a:r>
            <a:r>
              <a:rPr lang="en-US" sz="1600" baseline="0" dirty="0">
                <a:solidFill>
                  <a:schemeClr val="tx1">
                    <a:lumMod val="75000"/>
                    <a:lumOff val="25000"/>
                    <a:alpha val="99000"/>
                  </a:schemeClr>
                </a:solidFill>
                <a:latin typeface="Segoe UI" panose="020B0502040204020203" pitchFamily="34" charset="0"/>
                <a:cs typeface="Segoe UI" panose="020B0502040204020203" pitchFamily="34" charset="0"/>
              </a:rPr>
              <a:t> Prep Series</a:t>
            </a:r>
            <a:endParaRPr lang="en-US" sz="1600" dirty="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7"/>
            <a:ext cx="11655840" cy="2018835"/>
          </a:xfrm>
        </p:spPr>
        <p:txBody>
          <a:bodyPr/>
          <a:lstStyle>
            <a:lvl1pPr marL="0" indent="0">
              <a:buNone/>
              <a:defRPr>
                <a:gradFill>
                  <a:gsLst>
                    <a:gs pos="2920">
                      <a:schemeClr val="tx1"/>
                    </a:gs>
                    <a:gs pos="100000">
                      <a:schemeClr val="tx1"/>
                    </a:gs>
                  </a:gsLst>
                  <a:lin ang="5400000" scaled="0"/>
                </a:gradFill>
              </a:defRPr>
            </a:lvl1pPr>
            <a:lvl2pPr marL="28006" indent="0">
              <a:buNone/>
              <a:defRPr sz="1961"/>
            </a:lvl2pPr>
            <a:lvl3pPr marL="219386" indent="0">
              <a:buNone/>
              <a:defRPr sz="1961"/>
            </a:lvl3pPr>
            <a:lvl4pPr marL="466779" indent="0">
              <a:buNone/>
              <a:defRPr sz="1765"/>
            </a:lvl4pPr>
            <a:lvl5pPr marL="72506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8538843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46532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6490482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0551665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slide, image background, right">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1" y="0"/>
            <a:ext cx="12192000" cy="6858000"/>
          </a:xfrm>
          <a:prstGeom prst="rect">
            <a:avLst/>
          </a:prstGeom>
        </p:spPr>
        <p:txBody>
          <a:bodyPr vert="horz"/>
          <a:lstStyle>
            <a:lvl1pPr>
              <a:buFontTx/>
              <a:buNone/>
              <a:defRPr sz="1866">
                <a:solidFill>
                  <a:srgbClr val="000000"/>
                </a:solidFill>
                <a:latin typeface="+mn-lt"/>
              </a:defRPr>
            </a:lvl1pPr>
          </a:lstStyle>
          <a:p>
            <a:r>
              <a:rPr lang="en-US" dirty="0"/>
              <a:t>Drag picture to placeholder or click icon to add</a:t>
            </a:r>
          </a:p>
        </p:txBody>
      </p:sp>
      <p:sp>
        <p:nvSpPr>
          <p:cNvPr id="17" name="Title 16"/>
          <p:cNvSpPr>
            <a:spLocks noGrp="1"/>
          </p:cNvSpPr>
          <p:nvPr>
            <p:ph type="title" hasCustomPrompt="1"/>
          </p:nvPr>
        </p:nvSpPr>
        <p:spPr>
          <a:xfrm>
            <a:off x="7315200" y="1219200"/>
            <a:ext cx="4876800" cy="2438400"/>
          </a:xfrm>
          <a:prstGeom prst="rect">
            <a:avLst/>
          </a:prstGeom>
          <a:solidFill>
            <a:schemeClr val="accent1">
              <a:alpha val="92000"/>
            </a:schemeClr>
          </a:solidFill>
        </p:spPr>
        <p:txBody>
          <a:bodyPr vert="horz" lIns="182880" tIns="137160">
            <a:normAutofit/>
          </a:bodyPr>
          <a:lstStyle>
            <a:lvl1pPr algn="l">
              <a:defRPr sz="3999">
                <a:latin typeface="Segoe UI Light" pitchFamily="34" charset="0"/>
                <a:cs typeface="Segoe UI Light" pitchFamily="34" charset="0"/>
              </a:defRPr>
            </a:lvl1pPr>
          </a:lstStyle>
          <a:p>
            <a:pPr lvl="0"/>
            <a:r>
              <a:rPr lang="en-US" dirty="0"/>
              <a:t>Click to edit slide content</a:t>
            </a:r>
          </a:p>
        </p:txBody>
      </p:sp>
      <p:sp>
        <p:nvSpPr>
          <p:cNvPr id="8" name="Text Placeholder 18"/>
          <p:cNvSpPr>
            <a:spLocks noGrp="1"/>
          </p:cNvSpPr>
          <p:nvPr>
            <p:ph type="body" sz="quarter" idx="16" hasCustomPrompt="1"/>
          </p:nvPr>
        </p:nvSpPr>
        <p:spPr>
          <a:xfrm>
            <a:off x="9753601" y="3651805"/>
            <a:ext cx="2438400" cy="1219200"/>
          </a:xfrm>
          <a:prstGeom prst="rect">
            <a:avLst/>
          </a:prstGeom>
          <a:solidFill>
            <a:schemeClr val="bg2">
              <a:alpha val="89000"/>
            </a:schemeClr>
          </a:solidFill>
        </p:spPr>
        <p:txBody>
          <a:bodyPr vert="horz" lIns="182880" tIns="137160">
            <a:normAutofit/>
          </a:bodyPr>
          <a:lstStyle>
            <a:lvl1pPr marL="0" indent="0">
              <a:lnSpc>
                <a:spcPct val="100000"/>
              </a:lnSpc>
              <a:buFontTx/>
              <a:buNone/>
              <a:defRPr sz="1866" baseline="0">
                <a:solidFill>
                  <a:schemeClr val="bg1"/>
                </a:solidFill>
                <a:latin typeface="+mn-lt"/>
              </a:defRPr>
            </a:lvl1pPr>
            <a:lvl2pPr marL="0" indent="0">
              <a:buFontTx/>
              <a:buNone/>
              <a:defRPr sz="1866" baseline="0">
                <a:latin typeface="Segoe Pro Light"/>
              </a:defRPr>
            </a:lvl2pPr>
            <a:lvl3pPr marL="0" indent="0">
              <a:buFontTx/>
              <a:buNone/>
              <a:defRPr sz="1866" baseline="0">
                <a:latin typeface="Segoe Pro Light"/>
              </a:defRPr>
            </a:lvl3pPr>
            <a:lvl4pPr marL="0" indent="0">
              <a:buFontTx/>
              <a:buNone/>
              <a:defRPr sz="1866" baseline="0">
                <a:latin typeface="Segoe Pro Light"/>
              </a:defRPr>
            </a:lvl4pPr>
            <a:lvl5pPr marL="0" indent="0">
              <a:buFontTx/>
              <a:buNone/>
              <a:defRPr sz="1866" baseline="0">
                <a:latin typeface="Segoe Pro Light"/>
              </a:defRPr>
            </a:lvl5pPr>
          </a:lstStyle>
          <a:p>
            <a:pPr lvl="0"/>
            <a:r>
              <a:rPr lang="en-US" dirty="0"/>
              <a:t>Click to edit slide content</a:t>
            </a:r>
          </a:p>
        </p:txBody>
      </p:sp>
      <p:sp>
        <p:nvSpPr>
          <p:cNvPr id="7" name="Picture Placeholder 2"/>
          <p:cNvSpPr>
            <a:spLocks noGrp="1"/>
          </p:cNvSpPr>
          <p:nvPr>
            <p:ph type="pic" sz="quarter" idx="17"/>
          </p:nvPr>
        </p:nvSpPr>
        <p:spPr>
          <a:xfrm>
            <a:off x="10668001" y="0"/>
            <a:ext cx="1524000" cy="559816"/>
          </a:xfrm>
        </p:spPr>
        <p:txBody>
          <a:bodyPr/>
          <a:lstStyle/>
          <a:p>
            <a:endParaRPr lang="en-US" dirty="0"/>
          </a:p>
        </p:txBody>
      </p:sp>
    </p:spTree>
    <p:extLst>
      <p:ext uri="{BB962C8B-B14F-4D97-AF65-F5344CB8AC3E}">
        <p14:creationId xmlns:p14="http://schemas.microsoft.com/office/powerpoint/2010/main" val="912128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0370EAF-E2C4-4D58-B12B-33325D0FF6D9}" type="datetimeFigureOut">
              <a:rPr lang="en-US" smtClean="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A4F884-2148-4124-9DD0-2ABFB011D1E8}" type="slidenum">
              <a:rPr lang="en-US" smtClean="0"/>
              <a:t>‹#›</a:t>
            </a:fld>
            <a:endParaRPr lang="en-US" dirty="0"/>
          </a:p>
        </p:txBody>
      </p:sp>
    </p:spTree>
    <p:extLst>
      <p:ext uri="{BB962C8B-B14F-4D97-AF65-F5344CB8AC3E}">
        <p14:creationId xmlns:p14="http://schemas.microsoft.com/office/powerpoint/2010/main" val="1385641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370EAF-E2C4-4D58-B12B-33325D0FF6D9}" type="datetimeFigureOut">
              <a:rPr lang="en-US" smtClean="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A4F884-2148-4124-9DD0-2ABFB011D1E8}" type="slidenum">
              <a:rPr lang="en-US" smtClean="0"/>
              <a:t>‹#›</a:t>
            </a:fld>
            <a:endParaRPr lang="en-US" dirty="0"/>
          </a:p>
        </p:txBody>
      </p:sp>
    </p:spTree>
    <p:extLst>
      <p:ext uri="{BB962C8B-B14F-4D97-AF65-F5344CB8AC3E}">
        <p14:creationId xmlns:p14="http://schemas.microsoft.com/office/powerpoint/2010/main" val="2052893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370EAF-E2C4-4D58-B12B-33325D0FF6D9}" type="datetimeFigureOut">
              <a:rPr lang="en-US" smtClean="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A4F884-2148-4124-9DD0-2ABFB011D1E8}" type="slidenum">
              <a:rPr lang="en-US" smtClean="0"/>
              <a:t>‹#›</a:t>
            </a:fld>
            <a:endParaRPr lang="en-US" dirty="0"/>
          </a:p>
        </p:txBody>
      </p:sp>
    </p:spTree>
    <p:extLst>
      <p:ext uri="{BB962C8B-B14F-4D97-AF65-F5344CB8AC3E}">
        <p14:creationId xmlns:p14="http://schemas.microsoft.com/office/powerpoint/2010/main" val="4170286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370EAF-E2C4-4D58-B12B-33325D0FF6D9}" type="datetimeFigureOut">
              <a:rPr lang="en-US" smtClean="0"/>
              <a:t>12/11/2017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A4F884-2148-4124-9DD0-2ABFB011D1E8}" type="slidenum">
              <a:rPr lang="en-US" smtClean="0"/>
              <a:t>‹#›</a:t>
            </a:fld>
            <a:endParaRPr lang="en-US" dirty="0"/>
          </a:p>
        </p:txBody>
      </p:sp>
    </p:spTree>
    <p:extLst>
      <p:ext uri="{BB962C8B-B14F-4D97-AF65-F5344CB8AC3E}">
        <p14:creationId xmlns:p14="http://schemas.microsoft.com/office/powerpoint/2010/main" val="3429710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370EAF-E2C4-4D58-B12B-33325D0FF6D9}" type="datetimeFigureOut">
              <a:rPr lang="en-US" smtClean="0"/>
              <a:t>12/11/2017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1A4F884-2148-4124-9DD0-2ABFB011D1E8}" type="slidenum">
              <a:rPr lang="en-US" smtClean="0"/>
              <a:t>‹#›</a:t>
            </a:fld>
            <a:endParaRPr lang="en-US" dirty="0"/>
          </a:p>
        </p:txBody>
      </p:sp>
    </p:spTree>
    <p:extLst>
      <p:ext uri="{BB962C8B-B14F-4D97-AF65-F5344CB8AC3E}">
        <p14:creationId xmlns:p14="http://schemas.microsoft.com/office/powerpoint/2010/main" val="2036028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4603016" cy="246221"/>
          </a:xfrm>
          <a:prstGeom prst="rect">
            <a:avLst/>
          </a:prstGeom>
          <a:noFill/>
        </p:spPr>
        <p:txBody>
          <a:bodyPr wrap="square" lIns="0" tIns="0" rIns="0" bIns="0" rtlCol="0" anchor="ctr">
            <a:spAutoFit/>
          </a:bodyPr>
          <a:lstStyle/>
          <a:p>
            <a:pPr algn="l"/>
            <a:r>
              <a:rPr lang="en-US" sz="1600" dirty="0">
                <a:solidFill>
                  <a:schemeClr val="tx1">
                    <a:lumMod val="75000"/>
                    <a:lumOff val="25000"/>
                    <a:alpha val="99000"/>
                  </a:schemeClr>
                </a:solidFill>
                <a:latin typeface="Segoe UI" panose="020B0502040204020203" pitchFamily="34" charset="0"/>
                <a:cs typeface="Segoe UI" panose="020B0502040204020203" pitchFamily="34" charset="0"/>
              </a:rPr>
              <a:t>WW Azure Americas Community Exam</a:t>
            </a:r>
            <a:r>
              <a:rPr lang="en-US" sz="1600" baseline="0" dirty="0">
                <a:solidFill>
                  <a:schemeClr val="tx1">
                    <a:lumMod val="75000"/>
                    <a:lumOff val="25000"/>
                    <a:alpha val="99000"/>
                  </a:schemeClr>
                </a:solidFill>
                <a:latin typeface="Segoe UI" panose="020B0502040204020203" pitchFamily="34" charset="0"/>
                <a:cs typeface="Segoe UI" panose="020B0502040204020203" pitchFamily="34" charset="0"/>
              </a:rPr>
              <a:t> Prep Series</a:t>
            </a:r>
            <a:endParaRPr lang="en-US" sz="1600" dirty="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370EAF-E2C4-4D58-B12B-33325D0FF6D9}" type="datetimeFigureOut">
              <a:rPr lang="en-US" smtClean="0"/>
              <a:t>12/11/2017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1A4F884-2148-4124-9DD0-2ABFB011D1E8}" type="slidenum">
              <a:rPr lang="en-US" smtClean="0"/>
              <a:t>‹#›</a:t>
            </a:fld>
            <a:endParaRPr lang="en-US" dirty="0"/>
          </a:p>
        </p:txBody>
      </p:sp>
    </p:spTree>
    <p:extLst>
      <p:ext uri="{BB962C8B-B14F-4D97-AF65-F5344CB8AC3E}">
        <p14:creationId xmlns:p14="http://schemas.microsoft.com/office/powerpoint/2010/main" val="10839536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370EAF-E2C4-4D58-B12B-33325D0FF6D9}" type="datetimeFigureOut">
              <a:rPr lang="en-US" smtClean="0"/>
              <a:t>12/11/2017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1A4F884-2148-4124-9DD0-2ABFB011D1E8}" type="slidenum">
              <a:rPr lang="en-US" smtClean="0"/>
              <a:t>‹#›</a:t>
            </a:fld>
            <a:endParaRPr lang="en-US" dirty="0"/>
          </a:p>
        </p:txBody>
      </p:sp>
    </p:spTree>
    <p:extLst>
      <p:ext uri="{BB962C8B-B14F-4D97-AF65-F5344CB8AC3E}">
        <p14:creationId xmlns:p14="http://schemas.microsoft.com/office/powerpoint/2010/main" val="37791807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370EAF-E2C4-4D58-B12B-33325D0FF6D9}" type="datetimeFigureOut">
              <a:rPr lang="en-US" smtClean="0"/>
              <a:t>12/11/2017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A4F884-2148-4124-9DD0-2ABFB011D1E8}" type="slidenum">
              <a:rPr lang="en-US" smtClean="0"/>
              <a:t>‹#›</a:t>
            </a:fld>
            <a:endParaRPr lang="en-US" dirty="0"/>
          </a:p>
        </p:txBody>
      </p:sp>
    </p:spTree>
    <p:extLst>
      <p:ext uri="{BB962C8B-B14F-4D97-AF65-F5344CB8AC3E}">
        <p14:creationId xmlns:p14="http://schemas.microsoft.com/office/powerpoint/2010/main" val="41886599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370EAF-E2C4-4D58-B12B-33325D0FF6D9}" type="datetimeFigureOut">
              <a:rPr lang="en-US" smtClean="0"/>
              <a:t>12/11/2017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A4F884-2148-4124-9DD0-2ABFB011D1E8}" type="slidenum">
              <a:rPr lang="en-US" smtClean="0"/>
              <a:t>‹#›</a:t>
            </a:fld>
            <a:endParaRPr lang="en-US" dirty="0"/>
          </a:p>
        </p:txBody>
      </p:sp>
    </p:spTree>
    <p:extLst>
      <p:ext uri="{BB962C8B-B14F-4D97-AF65-F5344CB8AC3E}">
        <p14:creationId xmlns:p14="http://schemas.microsoft.com/office/powerpoint/2010/main" val="14912856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370EAF-E2C4-4D58-B12B-33325D0FF6D9}" type="datetimeFigureOut">
              <a:rPr lang="en-US" smtClean="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A4F884-2148-4124-9DD0-2ABFB011D1E8}" type="slidenum">
              <a:rPr lang="en-US" smtClean="0"/>
              <a:t>‹#›</a:t>
            </a:fld>
            <a:endParaRPr lang="en-US" dirty="0"/>
          </a:p>
        </p:txBody>
      </p:sp>
    </p:spTree>
    <p:extLst>
      <p:ext uri="{BB962C8B-B14F-4D97-AF65-F5344CB8AC3E}">
        <p14:creationId xmlns:p14="http://schemas.microsoft.com/office/powerpoint/2010/main" val="13895426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370EAF-E2C4-4D58-B12B-33325D0FF6D9}" type="datetimeFigureOut">
              <a:rPr lang="en-US" smtClean="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A4F884-2148-4124-9DD0-2ABFB011D1E8}" type="slidenum">
              <a:rPr lang="en-US" smtClean="0"/>
              <a:t>‹#›</a:t>
            </a:fld>
            <a:endParaRPr lang="en-US" dirty="0"/>
          </a:p>
        </p:txBody>
      </p:sp>
    </p:spTree>
    <p:extLst>
      <p:ext uri="{BB962C8B-B14F-4D97-AF65-F5344CB8AC3E}">
        <p14:creationId xmlns:p14="http://schemas.microsoft.com/office/powerpoint/2010/main" val="29006698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19964097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4858620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slide, image background">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1" y="0"/>
            <a:ext cx="12192000" cy="6858000"/>
          </a:xfrm>
          <a:prstGeom prst="rect">
            <a:avLst/>
          </a:prstGeom>
        </p:spPr>
        <p:txBody>
          <a:bodyPr vert="horz"/>
          <a:lstStyle>
            <a:lvl1pPr>
              <a:buFontTx/>
              <a:buNone/>
              <a:defRPr sz="1866">
                <a:solidFill>
                  <a:srgbClr val="000000"/>
                </a:solidFill>
                <a:latin typeface="+mn-lt"/>
              </a:defRPr>
            </a:lvl1pPr>
          </a:lstStyle>
          <a:p>
            <a:r>
              <a:rPr lang="en-US" dirty="0"/>
              <a:t>Click icon to add picture</a:t>
            </a:r>
          </a:p>
        </p:txBody>
      </p:sp>
      <p:sp>
        <p:nvSpPr>
          <p:cNvPr id="17" name="Title 16"/>
          <p:cNvSpPr>
            <a:spLocks noGrp="1"/>
          </p:cNvSpPr>
          <p:nvPr>
            <p:ph type="title" hasCustomPrompt="1"/>
          </p:nvPr>
        </p:nvSpPr>
        <p:spPr>
          <a:xfrm>
            <a:off x="0" y="1219200"/>
            <a:ext cx="4876800" cy="2438400"/>
          </a:xfrm>
          <a:prstGeom prst="rect">
            <a:avLst/>
          </a:prstGeom>
          <a:solidFill>
            <a:schemeClr val="accent1">
              <a:alpha val="94000"/>
            </a:schemeClr>
          </a:solidFill>
        </p:spPr>
        <p:txBody>
          <a:bodyPr vert="horz" lIns="182880" tIns="137160">
            <a:normAutofit/>
          </a:bodyPr>
          <a:lstStyle>
            <a:lvl1pPr algn="l">
              <a:defRPr sz="3999">
                <a:latin typeface="Segoe UI Light" pitchFamily="34" charset="0"/>
                <a:cs typeface="Segoe UI Light" pitchFamily="34" charset="0"/>
              </a:defRPr>
            </a:lvl1pPr>
          </a:lstStyle>
          <a:p>
            <a:pPr lvl="0"/>
            <a:r>
              <a:rPr lang="en-US" dirty="0"/>
              <a:t>Click to edit slide content</a:t>
            </a:r>
          </a:p>
        </p:txBody>
      </p:sp>
      <p:sp>
        <p:nvSpPr>
          <p:cNvPr id="8" name="Text Placeholder 18"/>
          <p:cNvSpPr>
            <a:spLocks noGrp="1"/>
          </p:cNvSpPr>
          <p:nvPr>
            <p:ph type="body" sz="quarter" idx="16" hasCustomPrompt="1"/>
          </p:nvPr>
        </p:nvSpPr>
        <p:spPr>
          <a:xfrm>
            <a:off x="1" y="3651805"/>
            <a:ext cx="2438400" cy="1219200"/>
          </a:xfrm>
          <a:prstGeom prst="rect">
            <a:avLst/>
          </a:prstGeom>
          <a:solidFill>
            <a:schemeClr val="bg2">
              <a:alpha val="89000"/>
            </a:schemeClr>
          </a:solidFill>
        </p:spPr>
        <p:txBody>
          <a:bodyPr vert="horz" lIns="182880" tIns="137160">
            <a:normAutofit/>
          </a:bodyPr>
          <a:lstStyle>
            <a:lvl1pPr marL="0" indent="0">
              <a:lnSpc>
                <a:spcPct val="100000"/>
              </a:lnSpc>
              <a:buFontTx/>
              <a:buNone/>
              <a:defRPr sz="1866" baseline="0">
                <a:solidFill>
                  <a:schemeClr val="tx1"/>
                </a:solidFill>
                <a:latin typeface="+mn-lt"/>
              </a:defRPr>
            </a:lvl1pPr>
            <a:lvl2pPr marL="0" indent="0">
              <a:buFontTx/>
              <a:buNone/>
              <a:defRPr sz="1866" baseline="0">
                <a:latin typeface="Segoe Pro Light"/>
              </a:defRPr>
            </a:lvl2pPr>
            <a:lvl3pPr marL="0" indent="0">
              <a:buFontTx/>
              <a:buNone/>
              <a:defRPr sz="1866" baseline="0">
                <a:latin typeface="Segoe Pro Light"/>
              </a:defRPr>
            </a:lvl3pPr>
            <a:lvl4pPr marL="0" indent="0">
              <a:buFontTx/>
              <a:buNone/>
              <a:defRPr sz="1866" baseline="0">
                <a:latin typeface="Segoe Pro Light"/>
              </a:defRPr>
            </a:lvl4pPr>
            <a:lvl5pPr marL="0" indent="0">
              <a:buFontTx/>
              <a:buNone/>
              <a:defRPr sz="1866" baseline="0">
                <a:latin typeface="Segoe Pro Light"/>
              </a:defRPr>
            </a:lvl5pPr>
          </a:lstStyle>
          <a:p>
            <a:pPr lvl="0"/>
            <a:r>
              <a:rPr lang="en-US" dirty="0"/>
              <a:t>Click to edit slide content</a:t>
            </a:r>
          </a:p>
        </p:txBody>
      </p:sp>
      <p:sp>
        <p:nvSpPr>
          <p:cNvPr id="3" name="Picture Placeholder 2"/>
          <p:cNvSpPr>
            <a:spLocks noGrp="1"/>
          </p:cNvSpPr>
          <p:nvPr>
            <p:ph type="pic" sz="quarter" idx="17"/>
          </p:nvPr>
        </p:nvSpPr>
        <p:spPr>
          <a:xfrm>
            <a:off x="101601" y="24384"/>
            <a:ext cx="1524000" cy="559816"/>
          </a:xfrm>
        </p:spPr>
        <p:txBody>
          <a:bodyPr/>
          <a:lstStyle/>
          <a:p>
            <a:r>
              <a:rPr lang="en-US" dirty="0"/>
              <a:t>Click icon to add picture</a:t>
            </a:r>
          </a:p>
        </p:txBody>
      </p:sp>
    </p:spTree>
    <p:extLst>
      <p:ext uri="{BB962C8B-B14F-4D97-AF65-F5344CB8AC3E}">
        <p14:creationId xmlns:p14="http://schemas.microsoft.com/office/powerpoint/2010/main" val="28217603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slide, color background">
    <p:bg>
      <p:bgPr>
        <a:solidFill>
          <a:schemeClr val="bg2"/>
        </a:solidFill>
        <a:effectLst/>
      </p:bgPr>
    </p:bg>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0" y="1219200"/>
            <a:ext cx="4876800" cy="2438400"/>
          </a:xfrm>
          <a:prstGeom prst="rect">
            <a:avLst/>
          </a:prstGeom>
          <a:solidFill>
            <a:schemeClr val="accent1"/>
          </a:solidFill>
        </p:spPr>
        <p:txBody>
          <a:bodyPr vert="horz" lIns="182880" tIns="137160">
            <a:normAutofit/>
          </a:bodyPr>
          <a:lstStyle>
            <a:lvl1pPr algn="l">
              <a:defRPr sz="3999">
                <a:latin typeface="Segoe UI Light" pitchFamily="34" charset="0"/>
                <a:cs typeface="Segoe UI Light" pitchFamily="34" charset="0"/>
              </a:defRPr>
            </a:lvl1pPr>
          </a:lstStyle>
          <a:p>
            <a:pPr lvl="0"/>
            <a:r>
              <a:rPr lang="en-US" dirty="0"/>
              <a:t>Click to edit slide content</a:t>
            </a:r>
          </a:p>
        </p:txBody>
      </p:sp>
      <p:sp>
        <p:nvSpPr>
          <p:cNvPr id="8" name="Text Placeholder 18"/>
          <p:cNvSpPr>
            <a:spLocks noGrp="1"/>
          </p:cNvSpPr>
          <p:nvPr>
            <p:ph type="body" sz="quarter" idx="16" hasCustomPrompt="1"/>
          </p:nvPr>
        </p:nvSpPr>
        <p:spPr>
          <a:xfrm>
            <a:off x="1" y="3651805"/>
            <a:ext cx="2438400" cy="1219200"/>
          </a:xfrm>
          <a:prstGeom prst="rect">
            <a:avLst/>
          </a:prstGeom>
          <a:solidFill>
            <a:schemeClr val="accent2">
              <a:alpha val="89000"/>
            </a:schemeClr>
          </a:solidFill>
        </p:spPr>
        <p:txBody>
          <a:bodyPr vert="horz" lIns="182880" tIns="137160">
            <a:normAutofit/>
          </a:bodyPr>
          <a:lstStyle>
            <a:lvl1pPr marL="0" indent="0">
              <a:lnSpc>
                <a:spcPct val="100000"/>
              </a:lnSpc>
              <a:buFontTx/>
              <a:buNone/>
              <a:defRPr sz="1866" baseline="0">
                <a:solidFill>
                  <a:schemeClr val="bg1"/>
                </a:solidFill>
                <a:latin typeface="+mn-lt"/>
              </a:defRPr>
            </a:lvl1pPr>
            <a:lvl2pPr marL="0" indent="0">
              <a:buFontTx/>
              <a:buNone/>
              <a:defRPr sz="1866" baseline="0">
                <a:latin typeface="Segoe Pro Light"/>
              </a:defRPr>
            </a:lvl2pPr>
            <a:lvl3pPr marL="0" indent="0">
              <a:buFontTx/>
              <a:buNone/>
              <a:defRPr sz="1866" baseline="0">
                <a:latin typeface="Segoe Pro Light"/>
              </a:defRPr>
            </a:lvl3pPr>
            <a:lvl4pPr marL="0" indent="0">
              <a:buFontTx/>
              <a:buNone/>
              <a:defRPr sz="1866" baseline="0">
                <a:latin typeface="Segoe Pro Light"/>
              </a:defRPr>
            </a:lvl4pPr>
            <a:lvl5pPr marL="0" indent="0">
              <a:buFontTx/>
              <a:buNone/>
              <a:defRPr sz="1866" baseline="0">
                <a:latin typeface="Segoe Pro Light"/>
              </a:defRPr>
            </a:lvl5pPr>
          </a:lstStyle>
          <a:p>
            <a:pPr lvl="0"/>
            <a:r>
              <a:rPr lang="en-US" dirty="0"/>
              <a:t>Click to edit slide content</a:t>
            </a:r>
          </a:p>
        </p:txBody>
      </p:sp>
      <p:sp>
        <p:nvSpPr>
          <p:cNvPr id="5" name="Picture Placeholder 2"/>
          <p:cNvSpPr>
            <a:spLocks noGrp="1"/>
          </p:cNvSpPr>
          <p:nvPr>
            <p:ph type="pic" sz="quarter" idx="17"/>
          </p:nvPr>
        </p:nvSpPr>
        <p:spPr>
          <a:xfrm>
            <a:off x="101601" y="24384"/>
            <a:ext cx="1524000" cy="559816"/>
          </a:xfrm>
        </p:spPr>
        <p:txBody>
          <a:bodyPr/>
          <a:lstStyle/>
          <a:p>
            <a:r>
              <a:rPr lang="en-US" dirty="0"/>
              <a:t>Click icon to add picture</a:t>
            </a:r>
          </a:p>
        </p:txBody>
      </p:sp>
    </p:spTree>
    <p:extLst>
      <p:ext uri="{BB962C8B-B14F-4D97-AF65-F5344CB8AC3E}">
        <p14:creationId xmlns:p14="http://schemas.microsoft.com/office/powerpoint/2010/main" val="431091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slide, image background, right">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1" y="0"/>
            <a:ext cx="12192000" cy="6858000"/>
          </a:xfrm>
          <a:prstGeom prst="rect">
            <a:avLst/>
          </a:prstGeom>
        </p:spPr>
        <p:txBody>
          <a:bodyPr vert="horz"/>
          <a:lstStyle>
            <a:lvl1pPr>
              <a:buFontTx/>
              <a:buNone/>
              <a:defRPr sz="1866">
                <a:solidFill>
                  <a:srgbClr val="000000"/>
                </a:solidFill>
                <a:latin typeface="+mn-lt"/>
              </a:defRPr>
            </a:lvl1pPr>
          </a:lstStyle>
          <a:p>
            <a:r>
              <a:rPr lang="en-US" dirty="0"/>
              <a:t>Click icon to add picture</a:t>
            </a:r>
          </a:p>
        </p:txBody>
      </p:sp>
      <p:sp>
        <p:nvSpPr>
          <p:cNvPr id="17" name="Title 16"/>
          <p:cNvSpPr>
            <a:spLocks noGrp="1"/>
          </p:cNvSpPr>
          <p:nvPr>
            <p:ph type="title" hasCustomPrompt="1"/>
          </p:nvPr>
        </p:nvSpPr>
        <p:spPr>
          <a:xfrm>
            <a:off x="7315200" y="1219200"/>
            <a:ext cx="4876800" cy="2438400"/>
          </a:xfrm>
          <a:prstGeom prst="rect">
            <a:avLst/>
          </a:prstGeom>
          <a:solidFill>
            <a:schemeClr val="accent1">
              <a:alpha val="92000"/>
            </a:schemeClr>
          </a:solidFill>
        </p:spPr>
        <p:txBody>
          <a:bodyPr vert="horz" lIns="182880" tIns="137160">
            <a:normAutofit/>
          </a:bodyPr>
          <a:lstStyle>
            <a:lvl1pPr algn="l">
              <a:defRPr sz="3999">
                <a:latin typeface="Segoe UI Light" pitchFamily="34" charset="0"/>
                <a:cs typeface="Segoe UI Light" pitchFamily="34" charset="0"/>
              </a:defRPr>
            </a:lvl1pPr>
          </a:lstStyle>
          <a:p>
            <a:pPr lvl="0"/>
            <a:r>
              <a:rPr lang="en-US" dirty="0"/>
              <a:t>Click to edit slide content</a:t>
            </a:r>
          </a:p>
        </p:txBody>
      </p:sp>
      <p:sp>
        <p:nvSpPr>
          <p:cNvPr id="8" name="Text Placeholder 18"/>
          <p:cNvSpPr>
            <a:spLocks noGrp="1"/>
          </p:cNvSpPr>
          <p:nvPr>
            <p:ph type="body" sz="quarter" idx="16" hasCustomPrompt="1"/>
          </p:nvPr>
        </p:nvSpPr>
        <p:spPr>
          <a:xfrm>
            <a:off x="9753601" y="3651805"/>
            <a:ext cx="2438400" cy="1219200"/>
          </a:xfrm>
          <a:prstGeom prst="rect">
            <a:avLst/>
          </a:prstGeom>
          <a:solidFill>
            <a:schemeClr val="bg2">
              <a:alpha val="89000"/>
            </a:schemeClr>
          </a:solidFill>
        </p:spPr>
        <p:txBody>
          <a:bodyPr vert="horz" lIns="182880" tIns="137160">
            <a:normAutofit/>
          </a:bodyPr>
          <a:lstStyle>
            <a:lvl1pPr marL="0" indent="0">
              <a:lnSpc>
                <a:spcPct val="100000"/>
              </a:lnSpc>
              <a:buFontTx/>
              <a:buNone/>
              <a:defRPr sz="1866" baseline="0">
                <a:solidFill>
                  <a:schemeClr val="tx1"/>
                </a:solidFill>
                <a:latin typeface="+mn-lt"/>
              </a:defRPr>
            </a:lvl1pPr>
            <a:lvl2pPr marL="0" indent="0">
              <a:buFontTx/>
              <a:buNone/>
              <a:defRPr sz="1866" baseline="0">
                <a:latin typeface="Segoe Pro Light"/>
              </a:defRPr>
            </a:lvl2pPr>
            <a:lvl3pPr marL="0" indent="0">
              <a:buFontTx/>
              <a:buNone/>
              <a:defRPr sz="1866" baseline="0">
                <a:latin typeface="Segoe Pro Light"/>
              </a:defRPr>
            </a:lvl3pPr>
            <a:lvl4pPr marL="0" indent="0">
              <a:buFontTx/>
              <a:buNone/>
              <a:defRPr sz="1866" baseline="0">
                <a:latin typeface="Segoe Pro Light"/>
              </a:defRPr>
            </a:lvl4pPr>
            <a:lvl5pPr marL="0" indent="0">
              <a:buFontTx/>
              <a:buNone/>
              <a:defRPr sz="1866" baseline="0">
                <a:latin typeface="Segoe Pro Light"/>
              </a:defRPr>
            </a:lvl5pPr>
          </a:lstStyle>
          <a:p>
            <a:pPr lvl="0"/>
            <a:r>
              <a:rPr lang="en-US" dirty="0"/>
              <a:t>Click to edit slide content</a:t>
            </a:r>
          </a:p>
        </p:txBody>
      </p:sp>
      <p:sp>
        <p:nvSpPr>
          <p:cNvPr id="7" name="Picture Placeholder 2"/>
          <p:cNvSpPr>
            <a:spLocks noGrp="1"/>
          </p:cNvSpPr>
          <p:nvPr>
            <p:ph type="pic" sz="quarter" idx="17"/>
          </p:nvPr>
        </p:nvSpPr>
        <p:spPr>
          <a:xfrm>
            <a:off x="10668001" y="0"/>
            <a:ext cx="1524000" cy="559816"/>
          </a:xfrm>
        </p:spPr>
        <p:txBody>
          <a:bodyPr/>
          <a:lstStyle/>
          <a:p>
            <a:r>
              <a:rPr lang="en-US" dirty="0"/>
              <a:t>Click icon to add picture</a:t>
            </a:r>
          </a:p>
        </p:txBody>
      </p:sp>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251124" y="48151"/>
            <a:ext cx="2782555" cy="839184"/>
          </a:xfrm>
          <a:prstGeom prst="rect">
            <a:avLst/>
          </a:prstGeom>
        </p:spPr>
      </p:pic>
    </p:spTree>
    <p:extLst>
      <p:ext uri="{BB962C8B-B14F-4D97-AF65-F5344CB8AC3E}">
        <p14:creationId xmlns:p14="http://schemas.microsoft.com/office/powerpoint/2010/main" val="20682767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slide, color background, right">
    <p:bg>
      <p:bgPr>
        <a:solidFill>
          <a:schemeClr val="bg2"/>
        </a:solidFill>
        <a:effectLst/>
      </p:bgPr>
    </p:bg>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7315200" y="1219200"/>
            <a:ext cx="4876800" cy="2438400"/>
          </a:xfrm>
          <a:prstGeom prst="rect">
            <a:avLst/>
          </a:prstGeom>
          <a:solidFill>
            <a:schemeClr val="accent1"/>
          </a:solidFill>
        </p:spPr>
        <p:txBody>
          <a:bodyPr vert="horz" lIns="182880" tIns="137160">
            <a:normAutofit/>
          </a:bodyPr>
          <a:lstStyle>
            <a:lvl1pPr algn="l">
              <a:defRPr sz="3999">
                <a:latin typeface="Segoe UI Light" pitchFamily="34" charset="0"/>
                <a:cs typeface="Segoe UI Light" pitchFamily="34" charset="0"/>
              </a:defRPr>
            </a:lvl1pPr>
          </a:lstStyle>
          <a:p>
            <a:pPr lvl="0"/>
            <a:r>
              <a:rPr lang="en-US" dirty="0"/>
              <a:t>Click to edit slide content</a:t>
            </a:r>
          </a:p>
        </p:txBody>
      </p:sp>
      <p:sp>
        <p:nvSpPr>
          <p:cNvPr id="8" name="Text Placeholder 18"/>
          <p:cNvSpPr>
            <a:spLocks noGrp="1"/>
          </p:cNvSpPr>
          <p:nvPr>
            <p:ph type="body" sz="quarter" idx="16" hasCustomPrompt="1"/>
          </p:nvPr>
        </p:nvSpPr>
        <p:spPr>
          <a:xfrm>
            <a:off x="9753601" y="3651805"/>
            <a:ext cx="2438400" cy="1219200"/>
          </a:xfrm>
          <a:prstGeom prst="rect">
            <a:avLst/>
          </a:prstGeom>
          <a:solidFill>
            <a:schemeClr val="accent2">
              <a:alpha val="89000"/>
            </a:schemeClr>
          </a:solidFill>
        </p:spPr>
        <p:txBody>
          <a:bodyPr vert="horz" lIns="182880" tIns="137160">
            <a:normAutofit/>
          </a:bodyPr>
          <a:lstStyle>
            <a:lvl1pPr marL="0" indent="0">
              <a:lnSpc>
                <a:spcPct val="100000"/>
              </a:lnSpc>
              <a:buFontTx/>
              <a:buNone/>
              <a:defRPr sz="1866" baseline="0">
                <a:solidFill>
                  <a:schemeClr val="bg1"/>
                </a:solidFill>
                <a:latin typeface="+mn-lt"/>
              </a:defRPr>
            </a:lvl1pPr>
            <a:lvl2pPr marL="0" indent="0">
              <a:buFontTx/>
              <a:buNone/>
              <a:defRPr sz="1866" baseline="0">
                <a:latin typeface="Segoe Pro Light"/>
              </a:defRPr>
            </a:lvl2pPr>
            <a:lvl3pPr marL="0" indent="0">
              <a:buFontTx/>
              <a:buNone/>
              <a:defRPr sz="1866" baseline="0">
                <a:latin typeface="Segoe Pro Light"/>
              </a:defRPr>
            </a:lvl3pPr>
            <a:lvl4pPr marL="0" indent="0">
              <a:buFontTx/>
              <a:buNone/>
              <a:defRPr sz="1866" baseline="0">
                <a:latin typeface="Segoe Pro Light"/>
              </a:defRPr>
            </a:lvl4pPr>
            <a:lvl5pPr marL="0" indent="0">
              <a:buFontTx/>
              <a:buNone/>
              <a:defRPr sz="1866" baseline="0">
                <a:latin typeface="Segoe Pro Light"/>
              </a:defRPr>
            </a:lvl5pPr>
          </a:lstStyle>
          <a:p>
            <a:pPr lvl="0"/>
            <a:r>
              <a:rPr lang="en-US" dirty="0"/>
              <a:t>Click to edit slide content</a:t>
            </a:r>
          </a:p>
        </p:txBody>
      </p:sp>
      <p:sp>
        <p:nvSpPr>
          <p:cNvPr id="5" name="Picture Placeholder 2"/>
          <p:cNvSpPr>
            <a:spLocks noGrp="1"/>
          </p:cNvSpPr>
          <p:nvPr>
            <p:ph type="pic" sz="quarter" idx="17"/>
          </p:nvPr>
        </p:nvSpPr>
        <p:spPr>
          <a:xfrm>
            <a:off x="10668001" y="0"/>
            <a:ext cx="1524000" cy="559816"/>
          </a:xfrm>
        </p:spPr>
        <p:txBody>
          <a:bodyPr/>
          <a:lstStyle/>
          <a:p>
            <a:r>
              <a:rPr lang="en-US" dirty="0"/>
              <a:t>Click icon to add picture</a:t>
            </a:r>
          </a:p>
        </p:txBody>
      </p:sp>
    </p:spTree>
    <p:extLst>
      <p:ext uri="{BB962C8B-B14F-4D97-AF65-F5344CB8AC3E}">
        <p14:creationId xmlns:p14="http://schemas.microsoft.com/office/powerpoint/2010/main" val="1311095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Title slide, image background">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1" y="0"/>
            <a:ext cx="12192000" cy="6858000"/>
          </a:xfrm>
          <a:prstGeom prst="rect">
            <a:avLst/>
          </a:prstGeom>
        </p:spPr>
        <p:txBody>
          <a:bodyPr vert="horz" anchor="ctr"/>
          <a:lstStyle>
            <a:lvl1pPr algn="r">
              <a:buFontTx/>
              <a:buNone/>
              <a:defRPr sz="1866">
                <a:solidFill>
                  <a:srgbClr val="000000"/>
                </a:solidFill>
                <a:latin typeface="+mn-lt"/>
              </a:defRPr>
            </a:lvl1pPr>
          </a:lstStyle>
          <a:p>
            <a:r>
              <a:rPr lang="en-US" dirty="0"/>
              <a:t>Click icon to add picture</a:t>
            </a:r>
          </a:p>
        </p:txBody>
      </p:sp>
      <p:sp>
        <p:nvSpPr>
          <p:cNvPr id="17" name="Title 16"/>
          <p:cNvSpPr>
            <a:spLocks noGrp="1"/>
          </p:cNvSpPr>
          <p:nvPr>
            <p:ph type="title" hasCustomPrompt="1"/>
          </p:nvPr>
        </p:nvSpPr>
        <p:spPr>
          <a:xfrm>
            <a:off x="0" y="1219200"/>
            <a:ext cx="4876800" cy="2438400"/>
          </a:xfrm>
          <a:prstGeom prst="rect">
            <a:avLst/>
          </a:prstGeom>
          <a:solidFill>
            <a:schemeClr val="accent1">
              <a:alpha val="94000"/>
            </a:schemeClr>
          </a:solidFill>
        </p:spPr>
        <p:txBody>
          <a:bodyPr vert="horz" lIns="91440" tIns="91440">
            <a:normAutofit/>
          </a:bodyPr>
          <a:lstStyle>
            <a:lvl1pPr algn="l">
              <a:defRPr sz="3999">
                <a:latin typeface="Segoe UI Light" pitchFamily="34" charset="0"/>
                <a:cs typeface="Segoe UI Light" pitchFamily="34" charset="0"/>
              </a:defRPr>
            </a:lvl1pPr>
          </a:lstStyle>
          <a:p>
            <a:pPr lvl="0"/>
            <a:r>
              <a:rPr lang="en-US" dirty="0"/>
              <a:t>Click to edit slide content</a:t>
            </a:r>
          </a:p>
        </p:txBody>
      </p:sp>
      <p:sp>
        <p:nvSpPr>
          <p:cNvPr id="8" name="Text Placeholder 18"/>
          <p:cNvSpPr>
            <a:spLocks noGrp="1"/>
          </p:cNvSpPr>
          <p:nvPr>
            <p:ph type="body" sz="quarter" idx="16" hasCustomPrompt="1"/>
          </p:nvPr>
        </p:nvSpPr>
        <p:spPr>
          <a:xfrm>
            <a:off x="1" y="3651805"/>
            <a:ext cx="2438400" cy="1219200"/>
          </a:xfrm>
          <a:prstGeom prst="rect">
            <a:avLst/>
          </a:prstGeom>
          <a:solidFill>
            <a:schemeClr val="bg2">
              <a:alpha val="89000"/>
            </a:schemeClr>
          </a:solidFill>
        </p:spPr>
        <p:txBody>
          <a:bodyPr vert="horz" lIns="91440" tIns="91440">
            <a:normAutofit/>
          </a:bodyPr>
          <a:lstStyle>
            <a:lvl1pPr marL="0" indent="0">
              <a:lnSpc>
                <a:spcPct val="100000"/>
              </a:lnSpc>
              <a:buFontTx/>
              <a:buNone/>
              <a:defRPr sz="1866" baseline="0">
                <a:solidFill>
                  <a:schemeClr val="tx1"/>
                </a:solidFill>
                <a:latin typeface="+mn-lt"/>
              </a:defRPr>
            </a:lvl1pPr>
            <a:lvl2pPr marL="0" indent="0">
              <a:buFontTx/>
              <a:buNone/>
              <a:defRPr sz="1866" baseline="0">
                <a:latin typeface="Segoe Pro Light"/>
              </a:defRPr>
            </a:lvl2pPr>
            <a:lvl3pPr marL="0" indent="0">
              <a:buFontTx/>
              <a:buNone/>
              <a:defRPr sz="1866" baseline="0">
                <a:latin typeface="Segoe Pro Light"/>
              </a:defRPr>
            </a:lvl3pPr>
            <a:lvl4pPr marL="0" indent="0">
              <a:buFontTx/>
              <a:buNone/>
              <a:defRPr sz="1866" baseline="0">
                <a:latin typeface="Segoe Pro Light"/>
              </a:defRPr>
            </a:lvl4pPr>
            <a:lvl5pPr marL="0" indent="0">
              <a:buFontTx/>
              <a:buNone/>
              <a:defRPr sz="1866" baseline="0">
                <a:latin typeface="Segoe Pro Light"/>
              </a:defRPr>
            </a:lvl5pPr>
          </a:lstStyle>
          <a:p>
            <a:pPr lvl="0"/>
            <a:r>
              <a:rPr lang="en-US" dirty="0"/>
              <a:t>Click to edit slide content</a:t>
            </a:r>
          </a:p>
        </p:txBody>
      </p:sp>
      <p:sp>
        <p:nvSpPr>
          <p:cNvPr id="3" name="Picture Placeholder 2"/>
          <p:cNvSpPr>
            <a:spLocks noGrp="1"/>
          </p:cNvSpPr>
          <p:nvPr>
            <p:ph type="pic" sz="quarter" idx="17"/>
          </p:nvPr>
        </p:nvSpPr>
        <p:spPr>
          <a:xfrm>
            <a:off x="0" y="0"/>
            <a:ext cx="1219201" cy="1219200"/>
          </a:xfrm>
        </p:spPr>
        <p:txBody>
          <a:bodyPr/>
          <a:lstStyle>
            <a:lvl1pPr>
              <a:defRPr>
                <a:solidFill>
                  <a:srgbClr val="000000"/>
                </a:solidFill>
              </a:defRPr>
            </a:lvl1pPr>
          </a:lstStyle>
          <a:p>
            <a:r>
              <a:rPr lang="en-US" dirty="0"/>
              <a:t>Click icon to add picture</a:t>
            </a:r>
          </a:p>
        </p:txBody>
      </p:sp>
      <p:sp>
        <p:nvSpPr>
          <p:cNvPr id="6" name="Picture Placeholder 2"/>
          <p:cNvSpPr>
            <a:spLocks noGrp="1"/>
          </p:cNvSpPr>
          <p:nvPr>
            <p:ph type="pic" sz="quarter" idx="18"/>
          </p:nvPr>
        </p:nvSpPr>
        <p:spPr>
          <a:xfrm>
            <a:off x="10668001" y="0"/>
            <a:ext cx="1524000" cy="559816"/>
          </a:xfrm>
        </p:spPr>
        <p:txBody>
          <a:bodyPr/>
          <a:lstStyle>
            <a:lvl1pPr>
              <a:defRPr>
                <a:solidFill>
                  <a:srgbClr val="000000"/>
                </a:solidFill>
              </a:defRPr>
            </a:lvl1pPr>
          </a:lstStyle>
          <a:p>
            <a:r>
              <a:rPr lang="en-US" dirty="0"/>
              <a:t>Click icon to add picture</a:t>
            </a:r>
          </a:p>
        </p:txBody>
      </p:sp>
      <p:pic>
        <p:nvPicPr>
          <p:cNvPr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251124" y="48151"/>
            <a:ext cx="2782555" cy="839184"/>
          </a:xfrm>
          <a:prstGeom prst="rect">
            <a:avLst/>
          </a:prstGeom>
        </p:spPr>
      </p:pic>
    </p:spTree>
    <p:extLst>
      <p:ext uri="{BB962C8B-B14F-4D97-AF65-F5344CB8AC3E}">
        <p14:creationId xmlns:p14="http://schemas.microsoft.com/office/powerpoint/2010/main" val="28876619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Title slide, color background">
    <p:bg>
      <p:bgPr>
        <a:solidFill>
          <a:schemeClr val="bg2"/>
        </a:solidFill>
        <a:effectLst/>
      </p:bgPr>
    </p:bg>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0" y="1219200"/>
            <a:ext cx="4876800" cy="2438400"/>
          </a:xfrm>
          <a:prstGeom prst="rect">
            <a:avLst/>
          </a:prstGeom>
          <a:solidFill>
            <a:schemeClr val="accent1"/>
          </a:solidFill>
        </p:spPr>
        <p:txBody>
          <a:bodyPr vert="horz" lIns="91440" tIns="91440">
            <a:normAutofit/>
          </a:bodyPr>
          <a:lstStyle>
            <a:lvl1pPr algn="l">
              <a:defRPr sz="3999">
                <a:latin typeface="Segoe UI Light" pitchFamily="34" charset="0"/>
                <a:cs typeface="Segoe UI Light" pitchFamily="34" charset="0"/>
              </a:defRPr>
            </a:lvl1pPr>
          </a:lstStyle>
          <a:p>
            <a:pPr lvl="0"/>
            <a:r>
              <a:rPr lang="en-US" dirty="0"/>
              <a:t>Click to edit slide content</a:t>
            </a:r>
          </a:p>
        </p:txBody>
      </p:sp>
      <p:sp>
        <p:nvSpPr>
          <p:cNvPr id="8" name="Text Placeholder 18"/>
          <p:cNvSpPr>
            <a:spLocks noGrp="1"/>
          </p:cNvSpPr>
          <p:nvPr>
            <p:ph type="body" sz="quarter" idx="16" hasCustomPrompt="1"/>
          </p:nvPr>
        </p:nvSpPr>
        <p:spPr>
          <a:xfrm>
            <a:off x="1" y="3651805"/>
            <a:ext cx="2438400" cy="1219200"/>
          </a:xfrm>
          <a:prstGeom prst="rect">
            <a:avLst/>
          </a:prstGeom>
          <a:solidFill>
            <a:schemeClr val="accent2">
              <a:alpha val="89000"/>
            </a:schemeClr>
          </a:solidFill>
        </p:spPr>
        <p:txBody>
          <a:bodyPr vert="horz" lIns="91440" tIns="91440">
            <a:normAutofit/>
          </a:bodyPr>
          <a:lstStyle>
            <a:lvl1pPr marL="0" indent="0">
              <a:lnSpc>
                <a:spcPct val="100000"/>
              </a:lnSpc>
              <a:buFontTx/>
              <a:buNone/>
              <a:defRPr sz="1866" baseline="0">
                <a:solidFill>
                  <a:schemeClr val="bg1"/>
                </a:solidFill>
                <a:latin typeface="+mn-lt"/>
              </a:defRPr>
            </a:lvl1pPr>
            <a:lvl2pPr marL="0" indent="0">
              <a:buFontTx/>
              <a:buNone/>
              <a:defRPr sz="1866" baseline="0">
                <a:latin typeface="Segoe Pro Light"/>
              </a:defRPr>
            </a:lvl2pPr>
            <a:lvl3pPr marL="0" indent="0">
              <a:buFontTx/>
              <a:buNone/>
              <a:defRPr sz="1866" baseline="0">
                <a:latin typeface="Segoe Pro Light"/>
              </a:defRPr>
            </a:lvl3pPr>
            <a:lvl4pPr marL="0" indent="0">
              <a:buFontTx/>
              <a:buNone/>
              <a:defRPr sz="1866" baseline="0">
                <a:latin typeface="Segoe Pro Light"/>
              </a:defRPr>
            </a:lvl4pPr>
            <a:lvl5pPr marL="0" indent="0">
              <a:buFontTx/>
              <a:buNone/>
              <a:defRPr sz="1866" baseline="0">
                <a:latin typeface="Segoe Pro Light"/>
              </a:defRPr>
            </a:lvl5pPr>
          </a:lstStyle>
          <a:p>
            <a:pPr lvl="0"/>
            <a:r>
              <a:rPr lang="en-US" dirty="0"/>
              <a:t>Click to edit slide content</a:t>
            </a:r>
          </a:p>
        </p:txBody>
      </p:sp>
      <p:sp>
        <p:nvSpPr>
          <p:cNvPr id="6" name="Picture Placeholder 2"/>
          <p:cNvSpPr>
            <a:spLocks noGrp="1"/>
          </p:cNvSpPr>
          <p:nvPr>
            <p:ph type="pic" sz="quarter" idx="17"/>
          </p:nvPr>
        </p:nvSpPr>
        <p:spPr>
          <a:xfrm>
            <a:off x="0" y="0"/>
            <a:ext cx="1219201" cy="1219200"/>
          </a:xfrm>
        </p:spPr>
        <p:txBody>
          <a:bodyPr/>
          <a:lstStyle>
            <a:lvl1pPr>
              <a:defRPr>
                <a:solidFill>
                  <a:srgbClr val="000000"/>
                </a:solidFill>
              </a:defRPr>
            </a:lvl1pPr>
          </a:lstStyle>
          <a:p>
            <a:r>
              <a:rPr lang="en-US" dirty="0"/>
              <a:t>Click icon to add picture</a:t>
            </a:r>
          </a:p>
        </p:txBody>
      </p:sp>
      <p:sp>
        <p:nvSpPr>
          <p:cNvPr id="7" name="Picture Placeholder 2"/>
          <p:cNvSpPr>
            <a:spLocks noGrp="1"/>
          </p:cNvSpPr>
          <p:nvPr>
            <p:ph type="pic" sz="quarter" idx="18"/>
          </p:nvPr>
        </p:nvSpPr>
        <p:spPr>
          <a:xfrm>
            <a:off x="10668001" y="0"/>
            <a:ext cx="1524000" cy="559816"/>
          </a:xfrm>
        </p:spPr>
        <p:txBody>
          <a:bodyPr/>
          <a:lstStyle>
            <a:lvl1pPr>
              <a:defRPr>
                <a:solidFill>
                  <a:srgbClr val="000000"/>
                </a:solidFill>
              </a:defRPr>
            </a:lvl1pPr>
          </a:lstStyle>
          <a:p>
            <a:r>
              <a:rPr lang="en-US" dirty="0"/>
              <a:t>Click icon to add picture</a:t>
            </a:r>
          </a:p>
        </p:txBody>
      </p:sp>
    </p:spTree>
    <p:extLst>
      <p:ext uri="{BB962C8B-B14F-4D97-AF65-F5344CB8AC3E}">
        <p14:creationId xmlns:p14="http://schemas.microsoft.com/office/powerpoint/2010/main" val="4946311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Title slide, image background, right">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1" y="0"/>
            <a:ext cx="12192000" cy="6858000"/>
          </a:xfrm>
          <a:prstGeom prst="rect">
            <a:avLst/>
          </a:prstGeom>
        </p:spPr>
        <p:txBody>
          <a:bodyPr vert="horz" anchor="ctr"/>
          <a:lstStyle>
            <a:lvl1pPr>
              <a:buFontTx/>
              <a:buNone/>
              <a:defRPr sz="1866">
                <a:solidFill>
                  <a:srgbClr val="000000"/>
                </a:solidFill>
                <a:latin typeface="+mn-lt"/>
              </a:defRPr>
            </a:lvl1pPr>
          </a:lstStyle>
          <a:p>
            <a:r>
              <a:rPr lang="en-US" dirty="0"/>
              <a:t>Click icon to add picture</a:t>
            </a:r>
          </a:p>
        </p:txBody>
      </p:sp>
      <p:sp>
        <p:nvSpPr>
          <p:cNvPr id="17" name="Title 16"/>
          <p:cNvSpPr>
            <a:spLocks noGrp="1"/>
          </p:cNvSpPr>
          <p:nvPr>
            <p:ph type="title" hasCustomPrompt="1"/>
          </p:nvPr>
        </p:nvSpPr>
        <p:spPr>
          <a:xfrm>
            <a:off x="7315200" y="1219200"/>
            <a:ext cx="4876800" cy="2438400"/>
          </a:xfrm>
          <a:prstGeom prst="rect">
            <a:avLst/>
          </a:prstGeom>
          <a:solidFill>
            <a:schemeClr val="accent1">
              <a:alpha val="92000"/>
            </a:schemeClr>
          </a:solidFill>
        </p:spPr>
        <p:txBody>
          <a:bodyPr vert="horz" lIns="182880" tIns="137160">
            <a:normAutofit/>
          </a:bodyPr>
          <a:lstStyle>
            <a:lvl1pPr algn="l">
              <a:defRPr sz="3999">
                <a:latin typeface="Segoe UI Light" pitchFamily="34" charset="0"/>
                <a:cs typeface="Segoe UI Light" pitchFamily="34" charset="0"/>
              </a:defRPr>
            </a:lvl1pPr>
          </a:lstStyle>
          <a:p>
            <a:pPr lvl="0"/>
            <a:r>
              <a:rPr lang="en-US" dirty="0"/>
              <a:t>Click to edit slide content</a:t>
            </a:r>
          </a:p>
        </p:txBody>
      </p:sp>
      <p:sp>
        <p:nvSpPr>
          <p:cNvPr id="8" name="Text Placeholder 18"/>
          <p:cNvSpPr>
            <a:spLocks noGrp="1"/>
          </p:cNvSpPr>
          <p:nvPr>
            <p:ph type="body" sz="quarter" idx="16" hasCustomPrompt="1"/>
          </p:nvPr>
        </p:nvSpPr>
        <p:spPr>
          <a:xfrm>
            <a:off x="9753601" y="3651805"/>
            <a:ext cx="2438400" cy="1219200"/>
          </a:xfrm>
          <a:prstGeom prst="rect">
            <a:avLst/>
          </a:prstGeom>
          <a:solidFill>
            <a:schemeClr val="bg2">
              <a:alpha val="89000"/>
            </a:schemeClr>
          </a:solidFill>
        </p:spPr>
        <p:txBody>
          <a:bodyPr vert="horz" lIns="182880" tIns="137160">
            <a:normAutofit/>
          </a:bodyPr>
          <a:lstStyle>
            <a:lvl1pPr marL="0" indent="0">
              <a:lnSpc>
                <a:spcPct val="100000"/>
              </a:lnSpc>
              <a:buFontTx/>
              <a:buNone/>
              <a:defRPr sz="1866" baseline="0">
                <a:solidFill>
                  <a:schemeClr val="tx1"/>
                </a:solidFill>
                <a:latin typeface="+mn-lt"/>
              </a:defRPr>
            </a:lvl1pPr>
            <a:lvl2pPr marL="0" indent="0">
              <a:buFontTx/>
              <a:buNone/>
              <a:defRPr sz="1866" baseline="0">
                <a:latin typeface="Segoe Pro Light"/>
              </a:defRPr>
            </a:lvl2pPr>
            <a:lvl3pPr marL="0" indent="0">
              <a:buFontTx/>
              <a:buNone/>
              <a:defRPr sz="1866" baseline="0">
                <a:latin typeface="Segoe Pro Light"/>
              </a:defRPr>
            </a:lvl3pPr>
            <a:lvl4pPr marL="0" indent="0">
              <a:buFontTx/>
              <a:buNone/>
              <a:defRPr sz="1866" baseline="0">
                <a:latin typeface="Segoe Pro Light"/>
              </a:defRPr>
            </a:lvl4pPr>
            <a:lvl5pPr marL="0" indent="0">
              <a:buFontTx/>
              <a:buNone/>
              <a:defRPr sz="1866" baseline="0">
                <a:latin typeface="Segoe Pro Light"/>
              </a:defRPr>
            </a:lvl5pPr>
          </a:lstStyle>
          <a:p>
            <a:pPr lvl="0"/>
            <a:r>
              <a:rPr lang="en-US" dirty="0"/>
              <a:t>Click to edit slide content</a:t>
            </a:r>
          </a:p>
        </p:txBody>
      </p:sp>
      <p:sp>
        <p:nvSpPr>
          <p:cNvPr id="13" name="Picture Placeholder 2"/>
          <p:cNvSpPr>
            <a:spLocks noGrp="1"/>
          </p:cNvSpPr>
          <p:nvPr>
            <p:ph type="pic" sz="quarter" idx="17"/>
          </p:nvPr>
        </p:nvSpPr>
        <p:spPr>
          <a:xfrm>
            <a:off x="10972800" y="0"/>
            <a:ext cx="1219201" cy="1219200"/>
          </a:xfrm>
        </p:spPr>
        <p:txBody>
          <a:bodyPr/>
          <a:lstStyle>
            <a:lvl1pPr>
              <a:defRPr>
                <a:solidFill>
                  <a:srgbClr val="000000"/>
                </a:solidFill>
              </a:defRPr>
            </a:lvl1pPr>
          </a:lstStyle>
          <a:p>
            <a:r>
              <a:rPr lang="en-US" dirty="0"/>
              <a:t>Click icon to add picture</a:t>
            </a:r>
          </a:p>
        </p:txBody>
      </p:sp>
      <p:sp>
        <p:nvSpPr>
          <p:cNvPr id="14" name="Picture Placeholder 2"/>
          <p:cNvSpPr>
            <a:spLocks noGrp="1"/>
          </p:cNvSpPr>
          <p:nvPr>
            <p:ph type="pic" sz="quarter" idx="18"/>
          </p:nvPr>
        </p:nvSpPr>
        <p:spPr>
          <a:xfrm>
            <a:off x="101601" y="24384"/>
            <a:ext cx="1524000" cy="559816"/>
          </a:xfrm>
        </p:spPr>
        <p:txBody>
          <a:bodyPr/>
          <a:lstStyle>
            <a:lvl1pPr>
              <a:defRPr>
                <a:solidFill>
                  <a:srgbClr val="000000"/>
                </a:solidFill>
              </a:defRPr>
            </a:lvl1pPr>
          </a:lstStyle>
          <a:p>
            <a:r>
              <a:rPr lang="en-US" dirty="0"/>
              <a:t>Click icon to add picture</a:t>
            </a:r>
          </a:p>
        </p:txBody>
      </p:sp>
    </p:spTree>
    <p:extLst>
      <p:ext uri="{BB962C8B-B14F-4D97-AF65-F5344CB8AC3E}">
        <p14:creationId xmlns:p14="http://schemas.microsoft.com/office/powerpoint/2010/main" val="20796926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Title slide, color background, right">
    <p:bg>
      <p:bgPr>
        <a:solidFill>
          <a:schemeClr val="bg2"/>
        </a:solidFill>
        <a:effectLst/>
      </p:bgPr>
    </p:bg>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7315200" y="1219200"/>
            <a:ext cx="4876800" cy="2438400"/>
          </a:xfrm>
          <a:prstGeom prst="rect">
            <a:avLst/>
          </a:prstGeom>
          <a:solidFill>
            <a:schemeClr val="accent1"/>
          </a:solidFill>
        </p:spPr>
        <p:txBody>
          <a:bodyPr vert="horz" lIns="182880" tIns="137160">
            <a:normAutofit/>
          </a:bodyPr>
          <a:lstStyle>
            <a:lvl1pPr algn="l">
              <a:defRPr sz="3999">
                <a:latin typeface="Segoe UI Light" pitchFamily="34" charset="0"/>
                <a:cs typeface="Segoe UI Light" pitchFamily="34" charset="0"/>
              </a:defRPr>
            </a:lvl1pPr>
          </a:lstStyle>
          <a:p>
            <a:pPr lvl="0"/>
            <a:r>
              <a:rPr lang="en-US" dirty="0"/>
              <a:t>Click to edit slide content</a:t>
            </a:r>
          </a:p>
        </p:txBody>
      </p:sp>
      <p:sp>
        <p:nvSpPr>
          <p:cNvPr id="8" name="Text Placeholder 18"/>
          <p:cNvSpPr>
            <a:spLocks noGrp="1"/>
          </p:cNvSpPr>
          <p:nvPr>
            <p:ph type="body" sz="quarter" idx="16" hasCustomPrompt="1"/>
          </p:nvPr>
        </p:nvSpPr>
        <p:spPr>
          <a:xfrm>
            <a:off x="9753601" y="3651805"/>
            <a:ext cx="2438400" cy="1219200"/>
          </a:xfrm>
          <a:prstGeom prst="rect">
            <a:avLst/>
          </a:prstGeom>
          <a:solidFill>
            <a:schemeClr val="accent2">
              <a:alpha val="89000"/>
            </a:schemeClr>
          </a:solidFill>
        </p:spPr>
        <p:txBody>
          <a:bodyPr vert="horz" lIns="182880" tIns="137160">
            <a:normAutofit/>
          </a:bodyPr>
          <a:lstStyle>
            <a:lvl1pPr marL="0" indent="0">
              <a:lnSpc>
                <a:spcPct val="100000"/>
              </a:lnSpc>
              <a:buFontTx/>
              <a:buNone/>
              <a:defRPr sz="1866" baseline="0">
                <a:solidFill>
                  <a:schemeClr val="bg1"/>
                </a:solidFill>
                <a:latin typeface="+mn-lt"/>
              </a:defRPr>
            </a:lvl1pPr>
            <a:lvl2pPr marL="0" indent="0">
              <a:buFontTx/>
              <a:buNone/>
              <a:defRPr sz="1866" baseline="0">
                <a:latin typeface="Segoe Pro Light"/>
              </a:defRPr>
            </a:lvl2pPr>
            <a:lvl3pPr marL="0" indent="0">
              <a:buFontTx/>
              <a:buNone/>
              <a:defRPr sz="1866" baseline="0">
                <a:latin typeface="Segoe Pro Light"/>
              </a:defRPr>
            </a:lvl3pPr>
            <a:lvl4pPr marL="0" indent="0">
              <a:buFontTx/>
              <a:buNone/>
              <a:defRPr sz="1866" baseline="0">
                <a:latin typeface="Segoe Pro Light"/>
              </a:defRPr>
            </a:lvl4pPr>
            <a:lvl5pPr marL="0" indent="0">
              <a:buFontTx/>
              <a:buNone/>
              <a:defRPr sz="1866" baseline="0">
                <a:latin typeface="Segoe Pro Light"/>
              </a:defRPr>
            </a:lvl5pPr>
          </a:lstStyle>
          <a:p>
            <a:pPr lvl="0"/>
            <a:r>
              <a:rPr lang="en-US" dirty="0"/>
              <a:t>Click to edit slide content</a:t>
            </a:r>
          </a:p>
        </p:txBody>
      </p:sp>
      <p:sp>
        <p:nvSpPr>
          <p:cNvPr id="6" name="Picture Placeholder 2"/>
          <p:cNvSpPr>
            <a:spLocks noGrp="1"/>
          </p:cNvSpPr>
          <p:nvPr>
            <p:ph type="pic" sz="quarter" idx="17"/>
          </p:nvPr>
        </p:nvSpPr>
        <p:spPr>
          <a:xfrm>
            <a:off x="10972800" y="0"/>
            <a:ext cx="1219201" cy="1219200"/>
          </a:xfrm>
        </p:spPr>
        <p:txBody>
          <a:bodyPr/>
          <a:lstStyle>
            <a:lvl1pPr>
              <a:defRPr>
                <a:solidFill>
                  <a:schemeClr val="tx1"/>
                </a:solidFill>
              </a:defRPr>
            </a:lvl1pPr>
          </a:lstStyle>
          <a:p>
            <a:r>
              <a:rPr lang="en-US" dirty="0"/>
              <a:t>Click icon to add picture</a:t>
            </a:r>
          </a:p>
        </p:txBody>
      </p:sp>
      <p:sp>
        <p:nvSpPr>
          <p:cNvPr id="7" name="Picture Placeholder 2"/>
          <p:cNvSpPr>
            <a:spLocks noGrp="1"/>
          </p:cNvSpPr>
          <p:nvPr>
            <p:ph type="pic" sz="quarter" idx="18"/>
          </p:nvPr>
        </p:nvSpPr>
        <p:spPr>
          <a:xfrm>
            <a:off x="101601" y="24384"/>
            <a:ext cx="1524000" cy="559816"/>
          </a:xfrm>
        </p:spPr>
        <p:txBody>
          <a:bodyPr/>
          <a:lstStyle>
            <a:lvl1pPr>
              <a:defRPr>
                <a:solidFill>
                  <a:schemeClr val="tx1"/>
                </a:solidFill>
              </a:defRPr>
            </a:lvl1pPr>
          </a:lstStyle>
          <a:p>
            <a:r>
              <a:rPr lang="en-US" dirty="0"/>
              <a:t>Click icon to add picture</a:t>
            </a:r>
          </a:p>
        </p:txBody>
      </p:sp>
    </p:spTree>
    <p:extLst>
      <p:ext uri="{BB962C8B-B14F-4D97-AF65-F5344CB8AC3E}">
        <p14:creationId xmlns:p14="http://schemas.microsoft.com/office/powerpoint/2010/main" val="23360854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ext content, large,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1219200"/>
            <a:ext cx="2438400" cy="2438400"/>
          </a:xfrm>
          <a:solidFill>
            <a:schemeClr val="accent1"/>
          </a:solidFill>
        </p:spPr>
        <p:txBody>
          <a:bodyPr rIns="91440">
            <a:normAutofit/>
          </a:bodyPr>
          <a:lstStyle>
            <a:lvl1pPr>
              <a:defRPr sz="2666" baseline="0">
                <a:solidFill>
                  <a:schemeClr val="tx1"/>
                </a:solidFill>
                <a:latin typeface="+mn-lt"/>
              </a:defRPr>
            </a:lvl1pPr>
          </a:lstStyle>
          <a:p>
            <a:pPr lvl="0"/>
            <a:r>
              <a:rPr lang="en-US" dirty="0"/>
              <a:t>Click to edit slide content</a:t>
            </a:r>
          </a:p>
        </p:txBody>
      </p:sp>
      <p:sp>
        <p:nvSpPr>
          <p:cNvPr id="3" name="Date Placeholder 2"/>
          <p:cNvSpPr>
            <a:spLocks noGrp="1"/>
          </p:cNvSpPr>
          <p:nvPr>
            <p:ph type="dt" sz="half" idx="10"/>
          </p:nvPr>
        </p:nvSpPr>
        <p:spPr/>
        <p:txBody>
          <a:bodyPr/>
          <a:lstStyle>
            <a:lvl1pPr>
              <a:defRPr>
                <a:solidFill>
                  <a:schemeClr val="tx1"/>
                </a:solidFill>
                <a:latin typeface="+mn-lt"/>
              </a:defRPr>
            </a:lvl1pPr>
          </a:lstStyle>
          <a:p>
            <a:fld id="{6CAB5F3F-0C09-2446-88B7-457681E8ABF6}" type="datetime1">
              <a:rPr lang="en-US" smtClean="0">
                <a:solidFill>
                  <a:srgbClr val="FFFFFF"/>
                </a:solidFill>
              </a:rPr>
              <a:pPr/>
              <a:t>12/11/2017</a:t>
            </a:fld>
            <a:endParaRPr lang="en-US" dirty="0">
              <a:solidFill>
                <a:srgbClr val="FFFFFF"/>
              </a:solidFill>
            </a:endParaRP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solidFill>
                  <a:srgbClr val="FFFFFF"/>
                </a:solidFill>
              </a:rPr>
              <a:pPr/>
              <a:t>‹#›</a:t>
            </a:fld>
            <a:endParaRPr lang="en-US" dirty="0">
              <a:solidFill>
                <a:srgbClr val="FFFFFF"/>
              </a:solidFill>
            </a:endParaRPr>
          </a:p>
        </p:txBody>
      </p:sp>
      <p:sp>
        <p:nvSpPr>
          <p:cNvPr id="14" name="Content Placeholder 13"/>
          <p:cNvSpPr>
            <a:spLocks noGrp="1"/>
          </p:cNvSpPr>
          <p:nvPr>
            <p:ph sz="quarter" idx="13" hasCustomPrompt="1"/>
          </p:nvPr>
        </p:nvSpPr>
        <p:spPr>
          <a:xfrm>
            <a:off x="3657600" y="1219200"/>
            <a:ext cx="8229600" cy="4876800"/>
          </a:xfrm>
          <a:prstGeom prst="rect">
            <a:avLst/>
          </a:prstGeom>
        </p:spPr>
        <p:txBody>
          <a:bodyPr vert="horz" lIns="182880" tIns="137160"/>
          <a:lstStyle>
            <a:lvl1pPr marL="0" indent="0">
              <a:spcBef>
                <a:spcPts val="400"/>
              </a:spcBef>
              <a:buFontTx/>
              <a:buNone/>
              <a:defRPr sz="3999" baseline="0">
                <a:solidFill>
                  <a:schemeClr val="tx1"/>
                </a:solidFill>
                <a:latin typeface="Segoe UI Light" pitchFamily="34" charset="0"/>
              </a:defRPr>
            </a:lvl1pPr>
          </a:lstStyle>
          <a:p>
            <a:pPr lvl="0"/>
            <a:r>
              <a:rPr lang="en-US" dirty="0"/>
              <a:t>Click to edit slide content</a:t>
            </a:r>
          </a:p>
        </p:txBody>
      </p:sp>
    </p:spTree>
    <p:extLst>
      <p:ext uri="{BB962C8B-B14F-4D97-AF65-F5344CB8AC3E}">
        <p14:creationId xmlns:p14="http://schemas.microsoft.com/office/powerpoint/2010/main" val="30314002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ext content, large,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1219200"/>
            <a:ext cx="2438400" cy="2438400"/>
          </a:xfrm>
          <a:solidFill>
            <a:schemeClr val="accent1"/>
          </a:solidFill>
        </p:spPr>
        <p:txBody>
          <a:bodyPr rIns="91440">
            <a:normAutofit/>
          </a:bodyPr>
          <a:lstStyle>
            <a:lvl1pPr>
              <a:defRPr sz="2666" baseline="0">
                <a:solidFill>
                  <a:schemeClr val="tx1"/>
                </a:solidFill>
                <a:latin typeface="+mn-lt"/>
              </a:defRPr>
            </a:lvl1pPr>
          </a:lstStyle>
          <a:p>
            <a:pPr lvl="0"/>
            <a:r>
              <a:rPr lang="en-US" dirty="0"/>
              <a:t>Click to edit slide content</a:t>
            </a:r>
          </a:p>
        </p:txBody>
      </p:sp>
      <p:sp>
        <p:nvSpPr>
          <p:cNvPr id="3" name="Date Placeholder 2"/>
          <p:cNvSpPr>
            <a:spLocks noGrp="1"/>
          </p:cNvSpPr>
          <p:nvPr>
            <p:ph type="dt" sz="half" idx="10"/>
          </p:nvPr>
        </p:nvSpPr>
        <p:spPr/>
        <p:txBody>
          <a:bodyPr/>
          <a:lstStyle>
            <a:lvl1pPr>
              <a:defRPr>
                <a:solidFill>
                  <a:srgbClr val="3F3F3F"/>
                </a:solidFill>
                <a:latin typeface="+mn-lt"/>
              </a:defRPr>
            </a:lvl1pPr>
          </a:lstStyle>
          <a:p>
            <a:fld id="{02114048-32B6-E540-A599-DA4A5454CD83}" type="datetime1">
              <a:rPr lang="en-US" smtClean="0"/>
              <a:pPr/>
              <a:t>12/11/2017</a:t>
            </a:fld>
            <a:endParaRPr lang="en-US" dirty="0"/>
          </a:p>
        </p:txBody>
      </p:sp>
      <p:sp>
        <p:nvSpPr>
          <p:cNvPr id="4" name="Slide Number Placeholder 3"/>
          <p:cNvSpPr>
            <a:spLocks noGrp="1"/>
          </p:cNvSpPr>
          <p:nvPr>
            <p:ph type="sldNum" sz="quarter" idx="11"/>
          </p:nvPr>
        </p:nvSpPr>
        <p:spPr/>
        <p:txBody>
          <a:bodyPr/>
          <a:lstStyle>
            <a:lvl1pPr>
              <a:defRPr>
                <a:solidFill>
                  <a:srgbClr val="3F3F3F"/>
                </a:solidFill>
                <a:latin typeface="+mn-lt"/>
              </a:defRPr>
            </a:lvl1pPr>
          </a:lstStyle>
          <a:p>
            <a:fld id="{74A398B2-5A34-1A4A-811E-F4027282568C}" type="slidenum">
              <a:rPr lang="en-US" smtClean="0"/>
              <a:pPr/>
              <a:t>‹#›</a:t>
            </a:fld>
            <a:endParaRPr lang="en-US" dirty="0"/>
          </a:p>
        </p:txBody>
      </p:sp>
      <p:sp>
        <p:nvSpPr>
          <p:cNvPr id="14" name="Content Placeholder 13"/>
          <p:cNvSpPr>
            <a:spLocks noGrp="1"/>
          </p:cNvSpPr>
          <p:nvPr>
            <p:ph sz="quarter" idx="13" hasCustomPrompt="1"/>
          </p:nvPr>
        </p:nvSpPr>
        <p:spPr>
          <a:xfrm>
            <a:off x="3657600" y="1219200"/>
            <a:ext cx="8229600" cy="4876800"/>
          </a:xfrm>
          <a:prstGeom prst="rect">
            <a:avLst/>
          </a:prstGeom>
        </p:spPr>
        <p:txBody>
          <a:bodyPr vert="horz" lIns="182880" tIns="137160">
            <a:normAutofit/>
          </a:bodyPr>
          <a:lstStyle>
            <a:lvl1pPr marL="0" indent="0">
              <a:spcBef>
                <a:spcPts val="400"/>
              </a:spcBef>
              <a:buFontTx/>
              <a:buNone/>
              <a:defRPr sz="3999" baseline="0">
                <a:solidFill>
                  <a:srgbClr val="3F3F3F"/>
                </a:solidFill>
                <a:latin typeface="Segoe UI Light" pitchFamily="34" charset="0"/>
              </a:defRPr>
            </a:lvl1pPr>
          </a:lstStyle>
          <a:p>
            <a:pPr lvl="0"/>
            <a:r>
              <a:rPr lang="en-US" dirty="0"/>
              <a:t>Click to edit slide content</a:t>
            </a:r>
          </a:p>
        </p:txBody>
      </p:sp>
    </p:spTree>
    <p:extLst>
      <p:ext uri="{BB962C8B-B14F-4D97-AF65-F5344CB8AC3E}">
        <p14:creationId xmlns:p14="http://schemas.microsoft.com/office/powerpoint/2010/main" val="37335832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ext content, normal,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1219200"/>
            <a:ext cx="2438400" cy="2438400"/>
          </a:xfrm>
          <a:solidFill>
            <a:schemeClr val="accent1"/>
          </a:solidFill>
        </p:spPr>
        <p:txBody>
          <a:bodyPr rIns="91440">
            <a:normAutofit/>
          </a:bodyPr>
          <a:lstStyle>
            <a:lvl1pPr>
              <a:defRPr sz="2666" baseline="0">
                <a:solidFill>
                  <a:schemeClr val="tx1"/>
                </a:solidFill>
                <a:latin typeface="+mn-lt"/>
              </a:defRPr>
            </a:lvl1pPr>
          </a:lstStyle>
          <a:p>
            <a:pPr lvl="0"/>
            <a:r>
              <a:rPr lang="en-US" dirty="0"/>
              <a:t>Click to edit slide content</a:t>
            </a:r>
          </a:p>
        </p:txBody>
      </p:sp>
      <p:sp>
        <p:nvSpPr>
          <p:cNvPr id="3" name="Date Placeholder 2"/>
          <p:cNvSpPr>
            <a:spLocks noGrp="1"/>
          </p:cNvSpPr>
          <p:nvPr>
            <p:ph type="dt" sz="half" idx="10"/>
          </p:nvPr>
        </p:nvSpPr>
        <p:spPr/>
        <p:txBody>
          <a:bodyPr/>
          <a:lstStyle>
            <a:lvl1pPr>
              <a:defRPr>
                <a:solidFill>
                  <a:schemeClr val="tx1"/>
                </a:solidFill>
                <a:latin typeface="+mn-lt"/>
              </a:defRPr>
            </a:lvl1pPr>
          </a:lstStyle>
          <a:p>
            <a:fld id="{C425F056-465B-9846-A958-8221F07CC566}" type="datetime1">
              <a:rPr lang="en-US" smtClean="0">
                <a:solidFill>
                  <a:srgbClr val="FFFFFF"/>
                </a:solidFill>
              </a:rPr>
              <a:pPr/>
              <a:t>12/11/2017</a:t>
            </a:fld>
            <a:endParaRPr lang="en-US" dirty="0">
              <a:solidFill>
                <a:srgbClr val="FFFFFF"/>
              </a:solidFill>
            </a:endParaRP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solidFill>
                  <a:srgbClr val="FFFFFF"/>
                </a:solidFill>
              </a:rPr>
              <a:pPr/>
              <a:t>‹#›</a:t>
            </a:fld>
            <a:endParaRPr lang="en-US" dirty="0">
              <a:solidFill>
                <a:srgbClr val="FFFFFF"/>
              </a:solidFill>
            </a:endParaRPr>
          </a:p>
        </p:txBody>
      </p:sp>
      <p:sp>
        <p:nvSpPr>
          <p:cNvPr id="14" name="Content Placeholder 13"/>
          <p:cNvSpPr>
            <a:spLocks noGrp="1"/>
          </p:cNvSpPr>
          <p:nvPr>
            <p:ph sz="quarter" idx="13" hasCustomPrompt="1"/>
          </p:nvPr>
        </p:nvSpPr>
        <p:spPr>
          <a:xfrm>
            <a:off x="3657600" y="1219200"/>
            <a:ext cx="8229600" cy="5054600"/>
          </a:xfrm>
          <a:prstGeom prst="rect">
            <a:avLst/>
          </a:prstGeom>
        </p:spPr>
        <p:txBody>
          <a:bodyPr vert="horz" lIns="182880" tIns="137160">
            <a:normAutofit/>
          </a:bodyPr>
          <a:lstStyle>
            <a:lvl1pPr marL="0" indent="0">
              <a:spcBef>
                <a:spcPts val="400"/>
              </a:spcBef>
              <a:buFontTx/>
              <a:buNone/>
              <a:defRPr sz="1866" baseline="0">
                <a:solidFill>
                  <a:schemeClr val="tx1"/>
                </a:solidFill>
                <a:latin typeface="+mn-lt"/>
              </a:defRPr>
            </a:lvl1pPr>
          </a:lstStyle>
          <a:p>
            <a:pPr lvl="0"/>
            <a:r>
              <a:rPr lang="en-US" dirty="0"/>
              <a:t>Click to edit slide content</a:t>
            </a:r>
          </a:p>
        </p:txBody>
      </p:sp>
    </p:spTree>
    <p:extLst>
      <p:ext uri="{BB962C8B-B14F-4D97-AF65-F5344CB8AC3E}">
        <p14:creationId xmlns:p14="http://schemas.microsoft.com/office/powerpoint/2010/main" val="6073214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ext content, normal,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1219200"/>
            <a:ext cx="2438400" cy="2438400"/>
          </a:xfrm>
          <a:solidFill>
            <a:schemeClr val="accent1"/>
          </a:solidFill>
        </p:spPr>
        <p:txBody>
          <a:bodyPr rIns="91440">
            <a:normAutofit/>
          </a:bodyPr>
          <a:lstStyle>
            <a:lvl1pPr>
              <a:defRPr sz="2666" baseline="0">
                <a:solidFill>
                  <a:schemeClr val="tx1"/>
                </a:solidFill>
                <a:latin typeface="+mn-lt"/>
              </a:defRPr>
            </a:lvl1pPr>
          </a:lstStyle>
          <a:p>
            <a:pPr lvl="0"/>
            <a:r>
              <a:rPr lang="en-US" dirty="0"/>
              <a:t>Click to edit slide content</a:t>
            </a:r>
          </a:p>
        </p:txBody>
      </p:sp>
      <p:sp>
        <p:nvSpPr>
          <p:cNvPr id="3" name="Date Placeholder 2"/>
          <p:cNvSpPr>
            <a:spLocks noGrp="1"/>
          </p:cNvSpPr>
          <p:nvPr>
            <p:ph type="dt" sz="half" idx="10"/>
          </p:nvPr>
        </p:nvSpPr>
        <p:spPr/>
        <p:txBody>
          <a:bodyPr/>
          <a:lstStyle>
            <a:lvl1pPr>
              <a:defRPr>
                <a:solidFill>
                  <a:schemeClr val="bg1">
                    <a:lumMod val="75000"/>
                    <a:lumOff val="25000"/>
                  </a:schemeClr>
                </a:solidFill>
                <a:latin typeface="+mn-lt"/>
              </a:defRPr>
            </a:lvl1pPr>
          </a:lstStyle>
          <a:p>
            <a:fld id="{A4125499-C7D7-6649-995B-1E9A12B0C51E}" type="datetime1">
              <a:rPr lang="en-US" smtClean="0">
                <a:solidFill>
                  <a:srgbClr val="000000">
                    <a:lumMod val="75000"/>
                    <a:lumOff val="25000"/>
                  </a:srgbClr>
                </a:solidFill>
              </a:rPr>
              <a:pPr/>
              <a:t>12/11/2017</a:t>
            </a:fld>
            <a:endParaRPr lang="en-US" dirty="0">
              <a:solidFill>
                <a:srgbClr val="000000">
                  <a:lumMod val="75000"/>
                  <a:lumOff val="25000"/>
                </a:srgbClr>
              </a:solidFill>
            </a:endParaRPr>
          </a:p>
        </p:txBody>
      </p:sp>
      <p:sp>
        <p:nvSpPr>
          <p:cNvPr id="4" name="Slide Number Placeholder 3"/>
          <p:cNvSpPr>
            <a:spLocks noGrp="1"/>
          </p:cNvSpPr>
          <p:nvPr>
            <p:ph type="sldNum" sz="quarter" idx="11"/>
          </p:nvPr>
        </p:nvSpPr>
        <p:spPr/>
        <p:txBody>
          <a:bodyPr/>
          <a:lstStyle>
            <a:lvl1pPr>
              <a:defRPr>
                <a:solidFill>
                  <a:schemeClr val="bg1">
                    <a:lumMod val="75000"/>
                    <a:lumOff val="25000"/>
                  </a:schemeClr>
                </a:solidFill>
                <a:latin typeface="+mn-lt"/>
              </a:defRPr>
            </a:lvl1pPr>
          </a:lstStyle>
          <a:p>
            <a:fld id="{74A398B2-5A34-1A4A-811E-F4027282568C}" type="slidenum">
              <a:rPr lang="en-US" smtClean="0">
                <a:solidFill>
                  <a:srgbClr val="000000">
                    <a:lumMod val="75000"/>
                    <a:lumOff val="25000"/>
                  </a:srgbClr>
                </a:solidFill>
              </a:rPr>
              <a:pPr/>
              <a:t>‹#›</a:t>
            </a:fld>
            <a:endParaRPr lang="en-US" dirty="0">
              <a:solidFill>
                <a:srgbClr val="000000">
                  <a:lumMod val="75000"/>
                  <a:lumOff val="25000"/>
                </a:srgbClr>
              </a:solidFill>
            </a:endParaRPr>
          </a:p>
        </p:txBody>
      </p:sp>
      <p:sp>
        <p:nvSpPr>
          <p:cNvPr id="14" name="Content Placeholder 13"/>
          <p:cNvSpPr>
            <a:spLocks noGrp="1"/>
          </p:cNvSpPr>
          <p:nvPr>
            <p:ph sz="quarter" idx="13" hasCustomPrompt="1"/>
          </p:nvPr>
        </p:nvSpPr>
        <p:spPr>
          <a:xfrm>
            <a:off x="3657600" y="1219200"/>
            <a:ext cx="8229600" cy="5054600"/>
          </a:xfrm>
          <a:prstGeom prst="rect">
            <a:avLst/>
          </a:prstGeom>
        </p:spPr>
        <p:txBody>
          <a:bodyPr vert="horz" lIns="182880" tIns="137160">
            <a:normAutofit/>
          </a:bodyPr>
          <a:lstStyle>
            <a:lvl1pPr marL="0" indent="0">
              <a:spcBef>
                <a:spcPts val="400"/>
              </a:spcBef>
              <a:buFontTx/>
              <a:buNone/>
              <a:defRPr sz="1866" baseline="0">
                <a:solidFill>
                  <a:schemeClr val="bg1">
                    <a:lumMod val="75000"/>
                    <a:lumOff val="25000"/>
                  </a:schemeClr>
                </a:solidFill>
                <a:latin typeface="+mn-lt"/>
              </a:defRPr>
            </a:lvl1pPr>
          </a:lstStyle>
          <a:p>
            <a:pPr lvl="0"/>
            <a:r>
              <a:rPr lang="en-US" dirty="0"/>
              <a:t>Click to edit slide content</a:t>
            </a:r>
          </a:p>
        </p:txBody>
      </p:sp>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251124" y="48151"/>
            <a:ext cx="2782555" cy="839184"/>
          </a:xfrm>
          <a:prstGeom prst="rect">
            <a:avLst/>
          </a:prstGeom>
        </p:spPr>
      </p:pic>
    </p:spTree>
    <p:extLst>
      <p:ext uri="{BB962C8B-B14F-4D97-AF65-F5344CB8AC3E}">
        <p14:creationId xmlns:p14="http://schemas.microsoft.com/office/powerpoint/2010/main" val="8510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1"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1" y="1219200"/>
            <a:ext cx="2438400" cy="2438400"/>
          </a:xfrm>
          <a:solidFill>
            <a:schemeClr val="accent1">
              <a:alpha val="92000"/>
            </a:schemeClr>
          </a:solidFill>
        </p:spPr>
        <p:txBody>
          <a:bodyPr/>
          <a:lstStyle/>
          <a:p>
            <a:pPr lvl="0"/>
            <a:r>
              <a:rPr lang="en-US" dirty="0"/>
              <a:t>Click to edit slide content</a:t>
            </a:r>
          </a:p>
        </p:txBody>
      </p:sp>
      <p:sp>
        <p:nvSpPr>
          <p:cNvPr id="3" name="Date Placeholder 2"/>
          <p:cNvSpPr>
            <a:spLocks noGrp="1"/>
          </p:cNvSpPr>
          <p:nvPr>
            <p:ph type="dt" sz="half" idx="10"/>
          </p:nvPr>
        </p:nvSpPr>
        <p:spPr/>
        <p:txBody>
          <a:bodyPr/>
          <a:lstStyle>
            <a:lvl1pPr>
              <a:defRPr>
                <a:solidFill>
                  <a:schemeClr val="tx1"/>
                </a:solidFill>
              </a:defRPr>
            </a:lvl1pPr>
          </a:lstStyle>
          <a:p>
            <a:fld id="{4DA9342A-7F1A-AF40-A643-2F752086ED57}" type="datetime1">
              <a:rPr lang="en-US" smtClean="0">
                <a:solidFill>
                  <a:srgbClr val="FFFFFF"/>
                </a:solidFill>
              </a:rPr>
              <a:pPr/>
              <a:t>12/11/2017</a:t>
            </a:fld>
            <a:endParaRPr lang="en-US" dirty="0">
              <a:solidFill>
                <a:srgbClr val="FFFFFF"/>
              </a:solidFill>
            </a:endParaRPr>
          </a:p>
        </p:txBody>
      </p:sp>
      <p:sp>
        <p:nvSpPr>
          <p:cNvPr id="4" name="Slide Number Placeholder 3"/>
          <p:cNvSpPr>
            <a:spLocks noGrp="1"/>
          </p:cNvSpPr>
          <p:nvPr>
            <p:ph type="sldNum" sz="quarter" idx="11"/>
          </p:nvPr>
        </p:nvSpPr>
        <p:spPr/>
        <p:txBody>
          <a:bodyPr/>
          <a:lstStyle>
            <a:lvl1pPr>
              <a:defRPr>
                <a:solidFill>
                  <a:srgbClr val="FFFFFF"/>
                </a:solidFill>
              </a:defRPr>
            </a:lvl1pPr>
          </a:lstStyle>
          <a:p>
            <a:fld id="{74A398B2-5A34-1A4A-811E-F4027282568C}" type="slidenum">
              <a:rPr lang="en-US" smtClean="0"/>
              <a:pPr/>
              <a:t>‹#›</a:t>
            </a:fld>
            <a:endParaRPr lang="en-US" dirty="0"/>
          </a:p>
        </p:txBody>
      </p:sp>
      <p:sp>
        <p:nvSpPr>
          <p:cNvPr id="11" name="Text Placeholder 14"/>
          <p:cNvSpPr>
            <a:spLocks noGrp="1"/>
          </p:cNvSpPr>
          <p:nvPr>
            <p:ph type="body" sz="quarter" idx="12" hasCustomPrompt="1"/>
          </p:nvPr>
        </p:nvSpPr>
        <p:spPr>
          <a:xfrm>
            <a:off x="1" y="3657600"/>
            <a:ext cx="2438400" cy="2438400"/>
          </a:xfrm>
          <a:solidFill>
            <a:schemeClr val="bg2">
              <a:alpha val="92000"/>
            </a:schemeClr>
          </a:solidFill>
        </p:spPr>
        <p:txBody>
          <a:bodyPr>
            <a:normAutofit/>
          </a:bodyPr>
          <a:lstStyle>
            <a:lvl1pPr>
              <a:defRPr sz="1866">
                <a:solidFill>
                  <a:schemeClr val="tx1"/>
                </a:solidFill>
                <a:latin typeface="+mn-lt"/>
              </a:defRPr>
            </a:lvl1pPr>
            <a:lvl2pPr>
              <a:defRPr sz="1866">
                <a:solidFill>
                  <a:schemeClr val="tx1"/>
                </a:solidFill>
                <a:latin typeface="+mn-lt"/>
              </a:defRPr>
            </a:lvl2pPr>
            <a:lvl3pPr>
              <a:defRPr sz="1866">
                <a:solidFill>
                  <a:schemeClr val="tx1"/>
                </a:solidFill>
                <a:latin typeface="+mn-lt"/>
              </a:defRPr>
            </a:lvl3pPr>
            <a:lvl4pPr>
              <a:defRPr sz="1866">
                <a:solidFill>
                  <a:schemeClr val="tx1"/>
                </a:solidFill>
                <a:latin typeface="+mn-lt"/>
              </a:defRPr>
            </a:lvl4pPr>
            <a:lvl5pPr>
              <a:defRPr sz="1866">
                <a:solidFill>
                  <a:schemeClr val="tx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4"/>
          <p:cNvSpPr>
            <a:spLocks noGrp="1"/>
          </p:cNvSpPr>
          <p:nvPr>
            <p:ph type="body" sz="quarter" idx="13" hasCustomPrompt="1"/>
          </p:nvPr>
        </p:nvSpPr>
        <p:spPr>
          <a:xfrm>
            <a:off x="2438401" y="3657600"/>
            <a:ext cx="2438400" cy="2438400"/>
          </a:xfrm>
          <a:solidFill>
            <a:schemeClr val="accent3">
              <a:alpha val="89000"/>
            </a:schemeClr>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4"/>
          <p:cNvSpPr>
            <a:spLocks noGrp="1"/>
          </p:cNvSpPr>
          <p:nvPr>
            <p:ph type="body" sz="quarter" idx="14" hasCustomPrompt="1"/>
          </p:nvPr>
        </p:nvSpPr>
        <p:spPr>
          <a:xfrm>
            <a:off x="4876801" y="3657600"/>
            <a:ext cx="2438400" cy="2438400"/>
          </a:xfrm>
          <a:solidFill>
            <a:schemeClr val="accent4">
              <a:alpha val="89000"/>
            </a:schemeClr>
          </a:solidFill>
        </p:spPr>
        <p:txBody>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4"/>
          <p:cNvSpPr>
            <a:spLocks noGrp="1"/>
          </p:cNvSpPr>
          <p:nvPr>
            <p:ph type="body" sz="quarter" idx="16" hasCustomPrompt="1"/>
          </p:nvPr>
        </p:nvSpPr>
        <p:spPr>
          <a:xfrm>
            <a:off x="7315201" y="3657600"/>
            <a:ext cx="2438400" cy="2438400"/>
          </a:xfrm>
          <a:solidFill>
            <a:schemeClr val="accent5">
              <a:alpha val="89000"/>
            </a:schemeClr>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4"/>
          <p:cNvSpPr>
            <a:spLocks noGrp="1"/>
          </p:cNvSpPr>
          <p:nvPr>
            <p:ph type="body" sz="quarter" idx="17" hasCustomPrompt="1"/>
          </p:nvPr>
        </p:nvSpPr>
        <p:spPr>
          <a:xfrm>
            <a:off x="9753601" y="3657600"/>
            <a:ext cx="2438400" cy="2438400"/>
          </a:xfrm>
          <a:solidFill>
            <a:schemeClr val="accent6">
              <a:alpha val="89000"/>
            </a:schemeClr>
          </a:solidFill>
        </p:spPr>
        <p:txBody>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6" name="Picture 1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251124" y="48151"/>
            <a:ext cx="2782555" cy="839184"/>
          </a:xfrm>
          <a:prstGeom prst="rect">
            <a:avLst/>
          </a:prstGeom>
        </p:spPr>
      </p:pic>
    </p:spTree>
    <p:extLst>
      <p:ext uri="{BB962C8B-B14F-4D97-AF65-F5344CB8AC3E}">
        <p14:creationId xmlns:p14="http://schemas.microsoft.com/office/powerpoint/2010/main" val="38376618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Five-tiles text &amp; list/paragraph">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75000"/>
                    <a:lumOff val="25000"/>
                  </a:schemeClr>
                </a:solidFill>
                <a:latin typeface="+mn-lt"/>
              </a:defRPr>
            </a:lvl1pPr>
          </a:lstStyle>
          <a:p>
            <a:fld id="{9E64305C-B617-154F-867D-D23F7A2456D3}" type="datetime1">
              <a:rPr lang="en-US" smtClean="0">
                <a:solidFill>
                  <a:srgbClr val="000000">
                    <a:lumMod val="75000"/>
                    <a:lumOff val="25000"/>
                  </a:srgbClr>
                </a:solidFill>
              </a:rPr>
              <a:pPr/>
              <a:t>12/11/2017</a:t>
            </a:fld>
            <a:endParaRPr lang="en-US" dirty="0">
              <a:solidFill>
                <a:srgbClr val="000000">
                  <a:lumMod val="75000"/>
                  <a:lumOff val="25000"/>
                </a:srgbClr>
              </a:solidFill>
            </a:endParaRPr>
          </a:p>
        </p:txBody>
      </p:sp>
      <p:sp>
        <p:nvSpPr>
          <p:cNvPr id="4" name="Slide Number Placeholder 3"/>
          <p:cNvSpPr>
            <a:spLocks noGrp="1"/>
          </p:cNvSpPr>
          <p:nvPr>
            <p:ph type="sldNum" sz="quarter" idx="11"/>
          </p:nvPr>
        </p:nvSpPr>
        <p:spPr/>
        <p:txBody>
          <a:bodyPr/>
          <a:lstStyle>
            <a:lvl1pPr>
              <a:defRPr>
                <a:solidFill>
                  <a:schemeClr val="bg1">
                    <a:lumMod val="75000"/>
                    <a:lumOff val="25000"/>
                  </a:schemeClr>
                </a:solidFill>
                <a:latin typeface="+mn-lt"/>
              </a:defRPr>
            </a:lvl1pPr>
          </a:lstStyle>
          <a:p>
            <a:fld id="{74A398B2-5A34-1A4A-811E-F4027282568C}" type="slidenum">
              <a:rPr lang="en-US" smtClean="0">
                <a:solidFill>
                  <a:srgbClr val="000000">
                    <a:lumMod val="75000"/>
                    <a:lumOff val="25000"/>
                  </a:srgbClr>
                </a:solidFill>
              </a:rPr>
              <a:pPr/>
              <a:t>‹#›</a:t>
            </a:fld>
            <a:endParaRPr lang="en-US" dirty="0">
              <a:solidFill>
                <a:srgbClr val="000000">
                  <a:lumMod val="75000"/>
                  <a:lumOff val="25000"/>
                </a:srgbClr>
              </a:solidFill>
            </a:endParaRPr>
          </a:p>
        </p:txBody>
      </p:sp>
      <p:sp>
        <p:nvSpPr>
          <p:cNvPr id="10" name="Text Placeholder 6"/>
          <p:cNvSpPr>
            <a:spLocks noGrp="1"/>
          </p:cNvSpPr>
          <p:nvPr>
            <p:ph type="body" sz="quarter" idx="17" hasCustomPrompt="1"/>
          </p:nvPr>
        </p:nvSpPr>
        <p:spPr>
          <a:xfrm>
            <a:off x="3657601" y="1219200"/>
            <a:ext cx="8128000" cy="2209800"/>
          </a:xfrm>
        </p:spPr>
        <p:txBody>
          <a:bodyPr>
            <a:noAutofit/>
          </a:bodyPr>
          <a:lstStyle>
            <a:lvl1pPr>
              <a:defRPr sz="2666" baseline="0">
                <a:solidFill>
                  <a:schemeClr val="bg1">
                    <a:lumMod val="75000"/>
                    <a:lumOff val="25000"/>
                  </a:schemeClr>
                </a:solidFill>
              </a:defRPr>
            </a:lvl1pPr>
            <a:lvl2pPr>
              <a:defRPr sz="2666">
                <a:solidFill>
                  <a:schemeClr val="bg1">
                    <a:lumMod val="75000"/>
                    <a:lumOff val="25000"/>
                  </a:schemeClr>
                </a:solidFill>
              </a:defRPr>
            </a:lvl2pPr>
            <a:lvl3pPr>
              <a:defRPr sz="2666">
                <a:solidFill>
                  <a:schemeClr val="bg1">
                    <a:lumMod val="75000"/>
                    <a:lumOff val="25000"/>
                  </a:schemeClr>
                </a:solidFill>
              </a:defRPr>
            </a:lvl3pPr>
            <a:lvl4pPr>
              <a:defRPr sz="2666">
                <a:solidFill>
                  <a:schemeClr val="bg1">
                    <a:lumMod val="75000"/>
                    <a:lumOff val="25000"/>
                  </a:schemeClr>
                </a:solidFill>
              </a:defRPr>
            </a:lvl4pPr>
            <a:lvl5pPr>
              <a:defRPr sz="2666">
                <a:solidFill>
                  <a:schemeClr val="bg1">
                    <a:lumMod val="75000"/>
                    <a:lumOff val="25000"/>
                  </a:schemeClr>
                </a:solidFill>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1"/>
          <p:cNvSpPr>
            <a:spLocks noGrp="1"/>
          </p:cNvSpPr>
          <p:nvPr>
            <p:ph type="title" hasCustomPrompt="1"/>
          </p:nvPr>
        </p:nvSpPr>
        <p:spPr>
          <a:xfrm>
            <a:off x="1" y="1219200"/>
            <a:ext cx="2438400" cy="2438400"/>
          </a:xfrm>
          <a:solidFill>
            <a:schemeClr val="accent1"/>
          </a:solidFill>
        </p:spPr>
        <p:txBody>
          <a:bodyPr/>
          <a:lstStyle/>
          <a:p>
            <a:pPr lvl="0"/>
            <a:r>
              <a:rPr lang="en-US" dirty="0"/>
              <a:t>Click to edit slide content</a:t>
            </a:r>
          </a:p>
        </p:txBody>
      </p:sp>
      <p:sp>
        <p:nvSpPr>
          <p:cNvPr id="25" name="Text Placeholder 14"/>
          <p:cNvSpPr>
            <a:spLocks noGrp="1"/>
          </p:cNvSpPr>
          <p:nvPr>
            <p:ph type="body" sz="quarter" idx="12" hasCustomPrompt="1"/>
          </p:nvPr>
        </p:nvSpPr>
        <p:spPr>
          <a:xfrm>
            <a:off x="1" y="3657600"/>
            <a:ext cx="2438400" cy="2438400"/>
          </a:xfrm>
          <a:solidFill>
            <a:schemeClr val="bg2"/>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14"/>
          <p:cNvSpPr>
            <a:spLocks noGrp="1"/>
          </p:cNvSpPr>
          <p:nvPr>
            <p:ph type="body" sz="quarter" idx="13" hasCustomPrompt="1"/>
          </p:nvPr>
        </p:nvSpPr>
        <p:spPr>
          <a:xfrm>
            <a:off x="2438401" y="3657600"/>
            <a:ext cx="2438400" cy="2438400"/>
          </a:xfrm>
          <a:solidFill>
            <a:schemeClr val="accent3"/>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14"/>
          <p:cNvSpPr>
            <a:spLocks noGrp="1"/>
          </p:cNvSpPr>
          <p:nvPr>
            <p:ph type="body" sz="quarter" idx="14" hasCustomPrompt="1"/>
          </p:nvPr>
        </p:nvSpPr>
        <p:spPr>
          <a:xfrm>
            <a:off x="4876801" y="3657600"/>
            <a:ext cx="2438400" cy="2438400"/>
          </a:xfrm>
          <a:solidFill>
            <a:schemeClr val="accent4"/>
          </a:solidFill>
        </p:spPr>
        <p:txBody>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14"/>
          <p:cNvSpPr>
            <a:spLocks noGrp="1"/>
          </p:cNvSpPr>
          <p:nvPr>
            <p:ph type="body" sz="quarter" idx="15" hasCustomPrompt="1"/>
          </p:nvPr>
        </p:nvSpPr>
        <p:spPr>
          <a:xfrm>
            <a:off x="7315201" y="3657600"/>
            <a:ext cx="2438400" cy="2438400"/>
          </a:xfrm>
          <a:solidFill>
            <a:schemeClr val="accent5"/>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14"/>
          <p:cNvSpPr>
            <a:spLocks noGrp="1"/>
          </p:cNvSpPr>
          <p:nvPr>
            <p:ph type="body" sz="quarter" idx="16" hasCustomPrompt="1"/>
          </p:nvPr>
        </p:nvSpPr>
        <p:spPr>
          <a:xfrm>
            <a:off x="9753601" y="3657600"/>
            <a:ext cx="2438400" cy="2438400"/>
          </a:xfrm>
          <a:solidFill>
            <a:schemeClr val="accent6"/>
          </a:solidFill>
        </p:spPr>
        <p:txBody>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251124" y="48151"/>
            <a:ext cx="2782555" cy="839184"/>
          </a:xfrm>
          <a:prstGeom prst="rect">
            <a:avLst/>
          </a:prstGeom>
        </p:spPr>
      </p:pic>
    </p:spTree>
    <p:extLst>
      <p:ext uri="{BB962C8B-B14F-4D97-AF65-F5344CB8AC3E}">
        <p14:creationId xmlns:p14="http://schemas.microsoft.com/office/powerpoint/2010/main" val="30034232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Five-tiles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1219200"/>
            <a:ext cx="2438400" cy="2438400"/>
          </a:xfrm>
          <a:solidFill>
            <a:schemeClr val="accent1"/>
          </a:solidFill>
        </p:spPr>
        <p:txBody>
          <a:bodyPr/>
          <a:lstStyle>
            <a:lvl1pPr>
              <a:defRPr>
                <a:latin typeface="+mn-lt"/>
              </a:defRPr>
            </a:lvl1pPr>
          </a:lstStyle>
          <a:p>
            <a:pPr lvl="0"/>
            <a:r>
              <a:rPr lang="en-US" dirty="0"/>
              <a:t>Click to edit slide content</a:t>
            </a:r>
          </a:p>
        </p:txBody>
      </p:sp>
      <p:sp>
        <p:nvSpPr>
          <p:cNvPr id="3" name="Date Placeholder 2"/>
          <p:cNvSpPr>
            <a:spLocks noGrp="1"/>
          </p:cNvSpPr>
          <p:nvPr>
            <p:ph type="dt" sz="half" idx="10"/>
          </p:nvPr>
        </p:nvSpPr>
        <p:spPr/>
        <p:txBody>
          <a:bodyPr/>
          <a:lstStyle>
            <a:lvl1pPr>
              <a:defRPr>
                <a:solidFill>
                  <a:schemeClr val="bg1">
                    <a:lumMod val="75000"/>
                    <a:lumOff val="25000"/>
                  </a:schemeClr>
                </a:solidFill>
                <a:latin typeface="+mn-lt"/>
              </a:defRPr>
            </a:lvl1pPr>
          </a:lstStyle>
          <a:p>
            <a:fld id="{44641CE5-313F-464D-B311-4AE8EFC7A795}" type="datetime1">
              <a:rPr lang="en-US" smtClean="0">
                <a:solidFill>
                  <a:srgbClr val="000000">
                    <a:lumMod val="75000"/>
                    <a:lumOff val="25000"/>
                  </a:srgbClr>
                </a:solidFill>
              </a:rPr>
              <a:pPr/>
              <a:t>12/11/2017</a:t>
            </a:fld>
            <a:endParaRPr lang="en-US" dirty="0">
              <a:solidFill>
                <a:srgbClr val="000000">
                  <a:lumMod val="75000"/>
                  <a:lumOff val="25000"/>
                </a:srgbClr>
              </a:solidFill>
            </a:endParaRPr>
          </a:p>
        </p:txBody>
      </p:sp>
      <p:sp>
        <p:nvSpPr>
          <p:cNvPr id="4" name="Slide Number Placeholder 3"/>
          <p:cNvSpPr>
            <a:spLocks noGrp="1"/>
          </p:cNvSpPr>
          <p:nvPr>
            <p:ph type="sldNum" sz="quarter" idx="11"/>
          </p:nvPr>
        </p:nvSpPr>
        <p:spPr/>
        <p:txBody>
          <a:bodyPr/>
          <a:lstStyle>
            <a:lvl1pPr>
              <a:defRPr>
                <a:solidFill>
                  <a:schemeClr val="bg1">
                    <a:lumMod val="75000"/>
                    <a:lumOff val="25000"/>
                  </a:schemeClr>
                </a:solidFill>
                <a:latin typeface="+mn-lt"/>
              </a:defRPr>
            </a:lvl1pPr>
          </a:lstStyle>
          <a:p>
            <a:fld id="{74A398B2-5A34-1A4A-811E-F4027282568C}" type="slidenum">
              <a:rPr lang="en-US" smtClean="0">
                <a:solidFill>
                  <a:srgbClr val="000000">
                    <a:lumMod val="75000"/>
                    <a:lumOff val="25000"/>
                  </a:srgbClr>
                </a:solidFill>
              </a:rPr>
              <a:pPr/>
              <a:t>‹#›</a:t>
            </a:fld>
            <a:endParaRPr lang="en-US" dirty="0">
              <a:solidFill>
                <a:srgbClr val="000000">
                  <a:lumMod val="75000"/>
                  <a:lumOff val="25000"/>
                </a:srgbClr>
              </a:solidFill>
            </a:endParaRPr>
          </a:p>
        </p:txBody>
      </p:sp>
      <p:sp>
        <p:nvSpPr>
          <p:cNvPr id="10" name="Text Placeholder 14"/>
          <p:cNvSpPr>
            <a:spLocks noGrp="1"/>
          </p:cNvSpPr>
          <p:nvPr>
            <p:ph type="body" sz="quarter" idx="12" hasCustomPrompt="1"/>
          </p:nvPr>
        </p:nvSpPr>
        <p:spPr>
          <a:xfrm>
            <a:off x="1" y="3657600"/>
            <a:ext cx="2438400" cy="2438400"/>
          </a:xfrm>
          <a:solidFill>
            <a:schemeClr val="bg2"/>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4"/>
          <p:cNvSpPr>
            <a:spLocks noGrp="1"/>
          </p:cNvSpPr>
          <p:nvPr>
            <p:ph type="body" sz="quarter" idx="13" hasCustomPrompt="1"/>
          </p:nvPr>
        </p:nvSpPr>
        <p:spPr>
          <a:xfrm>
            <a:off x="2438401" y="3657600"/>
            <a:ext cx="2438400" cy="2438400"/>
          </a:xfrm>
          <a:solidFill>
            <a:schemeClr val="accent3"/>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4"/>
          <p:cNvSpPr>
            <a:spLocks noGrp="1"/>
          </p:cNvSpPr>
          <p:nvPr>
            <p:ph type="body" sz="quarter" idx="14" hasCustomPrompt="1"/>
          </p:nvPr>
        </p:nvSpPr>
        <p:spPr>
          <a:xfrm>
            <a:off x="4876801" y="3657600"/>
            <a:ext cx="2438400" cy="2438400"/>
          </a:xfrm>
          <a:solidFill>
            <a:schemeClr val="accent4"/>
          </a:solidFill>
        </p:spPr>
        <p:txBody>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4"/>
          <p:cNvSpPr>
            <a:spLocks noGrp="1"/>
          </p:cNvSpPr>
          <p:nvPr>
            <p:ph type="body" sz="quarter" idx="15" hasCustomPrompt="1"/>
          </p:nvPr>
        </p:nvSpPr>
        <p:spPr>
          <a:xfrm>
            <a:off x="7315201" y="3657600"/>
            <a:ext cx="2438400" cy="2438400"/>
          </a:xfrm>
          <a:solidFill>
            <a:schemeClr val="accent5"/>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4"/>
          <p:cNvSpPr>
            <a:spLocks noGrp="1"/>
          </p:cNvSpPr>
          <p:nvPr>
            <p:ph type="body" sz="quarter" idx="16" hasCustomPrompt="1"/>
          </p:nvPr>
        </p:nvSpPr>
        <p:spPr>
          <a:xfrm>
            <a:off x="9753601" y="3657600"/>
            <a:ext cx="2438400" cy="2438400"/>
          </a:xfrm>
          <a:solidFill>
            <a:schemeClr val="accent6"/>
          </a:solidFill>
        </p:spPr>
        <p:txBody>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06545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ree tiles with text and background image">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1"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1" y="1219200"/>
            <a:ext cx="2438400" cy="2438400"/>
          </a:xfrm>
          <a:solidFill>
            <a:schemeClr val="accent1">
              <a:alpha val="92000"/>
            </a:schemeClr>
          </a:solidFill>
        </p:spPr>
        <p:txBody>
          <a:bodyPr/>
          <a:lstStyle/>
          <a:p>
            <a:pPr lvl="0"/>
            <a:r>
              <a:rPr lang="en-US" dirty="0"/>
              <a:t>Click to edit slide content</a:t>
            </a:r>
          </a:p>
        </p:txBody>
      </p:sp>
      <p:sp>
        <p:nvSpPr>
          <p:cNvPr id="3" name="Date Placeholder 2"/>
          <p:cNvSpPr>
            <a:spLocks noGrp="1"/>
          </p:cNvSpPr>
          <p:nvPr>
            <p:ph type="dt" sz="half" idx="10"/>
          </p:nvPr>
        </p:nvSpPr>
        <p:spPr/>
        <p:txBody>
          <a:bodyPr/>
          <a:lstStyle>
            <a:lvl1pPr>
              <a:defRPr>
                <a:solidFill>
                  <a:schemeClr val="bg1">
                    <a:lumMod val="75000"/>
                    <a:lumOff val="25000"/>
                  </a:schemeClr>
                </a:solidFill>
              </a:defRPr>
            </a:lvl1pPr>
          </a:lstStyle>
          <a:p>
            <a:fld id="{4DA9342A-7F1A-AF40-A643-2F752086ED57}" type="datetime1">
              <a:rPr lang="en-US" smtClean="0">
                <a:solidFill>
                  <a:srgbClr val="000000">
                    <a:lumMod val="75000"/>
                    <a:lumOff val="25000"/>
                  </a:srgbClr>
                </a:solidFill>
              </a:rPr>
              <a:pPr/>
              <a:t>12/11/2017</a:t>
            </a:fld>
            <a:endParaRPr lang="en-US" dirty="0">
              <a:solidFill>
                <a:srgbClr val="000000">
                  <a:lumMod val="75000"/>
                  <a:lumOff val="25000"/>
                </a:srgbClr>
              </a:solidFill>
            </a:endParaRPr>
          </a:p>
        </p:txBody>
      </p:sp>
      <p:sp>
        <p:nvSpPr>
          <p:cNvPr id="4" name="Slide Number Placeholder 3"/>
          <p:cNvSpPr>
            <a:spLocks noGrp="1"/>
          </p:cNvSpPr>
          <p:nvPr>
            <p:ph type="sldNum" sz="quarter" idx="11"/>
          </p:nvPr>
        </p:nvSpPr>
        <p:spPr/>
        <p:txBody>
          <a:bodyPr/>
          <a:lstStyle>
            <a:lvl1pPr>
              <a:defRPr>
                <a:solidFill>
                  <a:schemeClr val="bg1">
                    <a:lumMod val="75000"/>
                    <a:lumOff val="25000"/>
                  </a:schemeClr>
                </a:solidFill>
              </a:defRPr>
            </a:lvl1pPr>
          </a:lstStyle>
          <a:p>
            <a:fld id="{74A398B2-5A34-1A4A-811E-F4027282568C}" type="slidenum">
              <a:rPr lang="en-US" smtClean="0">
                <a:solidFill>
                  <a:srgbClr val="000000">
                    <a:lumMod val="75000"/>
                    <a:lumOff val="25000"/>
                  </a:srgbClr>
                </a:solidFill>
              </a:rPr>
              <a:pPr/>
              <a:t>‹#›</a:t>
            </a:fld>
            <a:endParaRPr lang="en-US" dirty="0">
              <a:solidFill>
                <a:srgbClr val="000000">
                  <a:lumMod val="75000"/>
                  <a:lumOff val="25000"/>
                </a:srgbClr>
              </a:solidFill>
            </a:endParaRPr>
          </a:p>
        </p:txBody>
      </p:sp>
      <p:sp>
        <p:nvSpPr>
          <p:cNvPr id="11" name="Text Placeholder 14"/>
          <p:cNvSpPr>
            <a:spLocks noGrp="1"/>
          </p:cNvSpPr>
          <p:nvPr>
            <p:ph type="body" sz="quarter" idx="12" hasCustomPrompt="1"/>
          </p:nvPr>
        </p:nvSpPr>
        <p:spPr>
          <a:xfrm>
            <a:off x="1" y="3657600"/>
            <a:ext cx="2438400" cy="2438400"/>
          </a:xfrm>
          <a:solidFill>
            <a:schemeClr val="bg2">
              <a:alpha val="92000"/>
            </a:schemeClr>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4"/>
          <p:cNvSpPr>
            <a:spLocks noGrp="1"/>
          </p:cNvSpPr>
          <p:nvPr>
            <p:ph type="body" sz="quarter" idx="13" hasCustomPrompt="1"/>
          </p:nvPr>
        </p:nvSpPr>
        <p:spPr>
          <a:xfrm>
            <a:off x="2438401" y="3657600"/>
            <a:ext cx="2438400" cy="2438400"/>
          </a:xfrm>
          <a:solidFill>
            <a:schemeClr val="accent2">
              <a:alpha val="89000"/>
            </a:schemeClr>
          </a:solidFill>
        </p:spPr>
        <p:txBody>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4"/>
          <p:cNvSpPr>
            <a:spLocks noGrp="1"/>
          </p:cNvSpPr>
          <p:nvPr>
            <p:ph type="body" sz="quarter" idx="14" hasCustomPrompt="1"/>
          </p:nvPr>
        </p:nvSpPr>
        <p:spPr>
          <a:xfrm>
            <a:off x="4876801" y="3657600"/>
            <a:ext cx="2438400" cy="2438400"/>
          </a:xfrm>
          <a:solidFill>
            <a:schemeClr val="accent3">
              <a:alpha val="89000"/>
            </a:schemeClr>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251124" y="48151"/>
            <a:ext cx="2782555" cy="839184"/>
          </a:xfrm>
          <a:prstGeom prst="rect">
            <a:avLst/>
          </a:prstGeom>
        </p:spPr>
      </p:pic>
    </p:spTree>
    <p:extLst>
      <p:ext uri="{BB962C8B-B14F-4D97-AF65-F5344CB8AC3E}">
        <p14:creationId xmlns:p14="http://schemas.microsoft.com/office/powerpoint/2010/main" val="215635819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Hero image with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1219200"/>
            <a:ext cx="2438400" cy="2438400"/>
          </a:xfrm>
          <a:solidFill>
            <a:schemeClr val="accent1"/>
          </a:solidFill>
        </p:spPr>
        <p:txBody>
          <a:bodyPr>
            <a:normAutofit/>
          </a:bodyPr>
          <a:lstStyle>
            <a:lvl1pPr>
              <a:lnSpc>
                <a:spcPct val="100000"/>
              </a:lnSpc>
              <a:defRPr sz="2666" kern="800"/>
            </a:lvl1pPr>
          </a:lstStyle>
          <a:p>
            <a:pPr lvl="0"/>
            <a:r>
              <a:rPr lang="en-US" dirty="0"/>
              <a:t>Click to edit slide content</a:t>
            </a:r>
          </a:p>
        </p:txBody>
      </p:sp>
      <p:sp>
        <p:nvSpPr>
          <p:cNvPr id="3" name="Date Placeholder 2"/>
          <p:cNvSpPr>
            <a:spLocks noGrp="1"/>
          </p:cNvSpPr>
          <p:nvPr>
            <p:ph type="dt" sz="half" idx="10"/>
          </p:nvPr>
        </p:nvSpPr>
        <p:spPr/>
        <p:txBody>
          <a:bodyPr/>
          <a:lstStyle>
            <a:lvl1pPr>
              <a:lnSpc>
                <a:spcPct val="120000"/>
              </a:lnSpc>
              <a:defRPr kern="800">
                <a:solidFill>
                  <a:srgbClr val="3F3F3F"/>
                </a:solidFill>
              </a:defRPr>
            </a:lvl1pPr>
          </a:lstStyle>
          <a:p>
            <a:fld id="{90F6BF1D-9889-4D41-86BF-BA791110C4A2}" type="datetime1">
              <a:rPr lang="en-US" smtClean="0"/>
              <a:pPr/>
              <a:t>12/11/2017</a:t>
            </a:fld>
            <a:endParaRPr lang="en-US" dirty="0"/>
          </a:p>
        </p:txBody>
      </p:sp>
      <p:sp>
        <p:nvSpPr>
          <p:cNvPr id="4" name="Slide Number Placeholder 3"/>
          <p:cNvSpPr>
            <a:spLocks noGrp="1"/>
          </p:cNvSpPr>
          <p:nvPr>
            <p:ph type="sldNum" sz="quarter" idx="11"/>
          </p:nvPr>
        </p:nvSpPr>
        <p:spPr/>
        <p:txBody>
          <a:bodyPr/>
          <a:lstStyle>
            <a:lvl1pPr>
              <a:lnSpc>
                <a:spcPct val="120000"/>
              </a:lnSpc>
              <a:defRPr kern="800">
                <a:solidFill>
                  <a:srgbClr val="3F3F3F"/>
                </a:solidFill>
              </a:defRPr>
            </a:lvl1pPr>
          </a:lstStyle>
          <a:p>
            <a:fld id="{74A398B2-5A34-1A4A-811E-F4027282568C}" type="slidenum">
              <a:rPr lang="en-US" smtClean="0"/>
              <a:pPr/>
              <a:t>‹#›</a:t>
            </a:fld>
            <a:endParaRPr lang="en-US" dirty="0"/>
          </a:p>
        </p:txBody>
      </p:sp>
      <p:sp>
        <p:nvSpPr>
          <p:cNvPr id="13" name="Text Placeholder 12"/>
          <p:cNvSpPr>
            <a:spLocks noGrp="1"/>
          </p:cNvSpPr>
          <p:nvPr>
            <p:ph type="body" sz="quarter" idx="12" hasCustomPrompt="1"/>
          </p:nvPr>
        </p:nvSpPr>
        <p:spPr>
          <a:xfrm>
            <a:off x="8534399" y="1219200"/>
            <a:ext cx="3657601" cy="2438400"/>
          </a:xfrm>
          <a:solidFill>
            <a:schemeClr val="bg2"/>
          </a:solidFill>
        </p:spPr>
        <p:txBody>
          <a:bodyPr rIns="182880">
            <a:normAutofit/>
          </a:bodyPr>
          <a:lstStyle>
            <a:lvl1pPr>
              <a:lnSpc>
                <a:spcPct val="100000"/>
              </a:lnSpc>
              <a:defRPr sz="1866" kern="800">
                <a:solidFill>
                  <a:schemeClr val="tx1"/>
                </a:solidFill>
              </a:defRPr>
            </a:lvl1pPr>
            <a:lvl2pPr>
              <a:lnSpc>
                <a:spcPct val="100000"/>
              </a:lnSpc>
              <a:defRPr sz="1866" kern="800">
                <a:solidFill>
                  <a:schemeClr val="tx1"/>
                </a:solidFill>
              </a:defRPr>
            </a:lvl2pPr>
            <a:lvl3pPr>
              <a:lnSpc>
                <a:spcPct val="100000"/>
              </a:lnSpc>
              <a:defRPr sz="1866" kern="800">
                <a:solidFill>
                  <a:schemeClr val="tx1"/>
                </a:solidFill>
              </a:defRPr>
            </a:lvl3pPr>
            <a:lvl4pPr>
              <a:lnSpc>
                <a:spcPct val="100000"/>
              </a:lnSpc>
              <a:defRPr sz="1866" kern="800">
                <a:solidFill>
                  <a:schemeClr val="tx1"/>
                </a:solidFill>
              </a:defRPr>
            </a:lvl4pPr>
            <a:lvl5pPr>
              <a:lnSpc>
                <a:spcPct val="100000"/>
              </a:lnSpc>
              <a:defRPr sz="1866" kern="800">
                <a:solidFill>
                  <a:schemeClr val="tx1"/>
                </a:solidFill>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4"/>
          <p:cNvSpPr>
            <a:spLocks noGrp="1"/>
          </p:cNvSpPr>
          <p:nvPr>
            <p:ph type="body" sz="quarter" idx="13" hasCustomPrompt="1"/>
          </p:nvPr>
        </p:nvSpPr>
        <p:spPr>
          <a:xfrm>
            <a:off x="8534399" y="3657600"/>
            <a:ext cx="3657601" cy="2438400"/>
          </a:xfrm>
          <a:solidFill>
            <a:schemeClr val="accent2"/>
          </a:solidFill>
        </p:spPr>
        <p:txBody>
          <a:bodyPr rIns="182880">
            <a:normAutofit/>
          </a:bodyPr>
          <a:lstStyle>
            <a:lvl1pPr>
              <a:lnSpc>
                <a:spcPct val="100000"/>
              </a:lnSpc>
              <a:defRPr sz="1866" kern="800">
                <a:solidFill>
                  <a:schemeClr val="bg1"/>
                </a:solidFill>
              </a:defRPr>
            </a:lvl1pPr>
            <a:lvl2pPr>
              <a:lnSpc>
                <a:spcPct val="100000"/>
              </a:lnSpc>
              <a:defRPr sz="1866" kern="800">
                <a:solidFill>
                  <a:schemeClr val="bg1"/>
                </a:solidFill>
              </a:defRPr>
            </a:lvl2pPr>
            <a:lvl3pPr>
              <a:lnSpc>
                <a:spcPct val="100000"/>
              </a:lnSpc>
              <a:defRPr sz="1866" kern="800">
                <a:solidFill>
                  <a:schemeClr val="bg1"/>
                </a:solidFill>
              </a:defRPr>
            </a:lvl3pPr>
            <a:lvl4pPr>
              <a:lnSpc>
                <a:spcPct val="100000"/>
              </a:lnSpc>
              <a:defRPr sz="1866" kern="800">
                <a:solidFill>
                  <a:schemeClr val="bg1"/>
                </a:solidFill>
              </a:defRPr>
            </a:lvl4pPr>
            <a:lvl5pPr>
              <a:lnSpc>
                <a:spcPct val="100000"/>
              </a:lnSpc>
              <a:defRPr sz="1866" kern="800">
                <a:solidFill>
                  <a:schemeClr val="bg1"/>
                </a:solidFill>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8"/>
          <p:cNvSpPr>
            <a:spLocks noGrp="1"/>
          </p:cNvSpPr>
          <p:nvPr>
            <p:ph sz="quarter" idx="15" hasCustomPrompt="1"/>
          </p:nvPr>
        </p:nvSpPr>
        <p:spPr>
          <a:xfrm>
            <a:off x="2438400" y="1219200"/>
            <a:ext cx="6096001" cy="4876800"/>
          </a:xfrm>
        </p:spPr>
        <p:txBody>
          <a:bodyPr/>
          <a:lstStyle>
            <a:lvl1pPr>
              <a:lnSpc>
                <a:spcPct val="120000"/>
              </a:lnSpc>
              <a:defRPr kern="800">
                <a:solidFill>
                  <a:srgbClr val="3F3F3F"/>
                </a:solidFill>
              </a:defRPr>
            </a:lvl1pPr>
            <a:lvl2pPr>
              <a:lnSpc>
                <a:spcPct val="120000"/>
              </a:lnSpc>
              <a:defRPr kern="800">
                <a:solidFill>
                  <a:srgbClr val="3F3F3F"/>
                </a:solidFill>
              </a:defRPr>
            </a:lvl2pPr>
            <a:lvl3pPr>
              <a:lnSpc>
                <a:spcPct val="120000"/>
              </a:lnSpc>
              <a:defRPr kern="800">
                <a:solidFill>
                  <a:srgbClr val="3F3F3F"/>
                </a:solidFill>
              </a:defRPr>
            </a:lvl3pPr>
            <a:lvl4pPr>
              <a:lnSpc>
                <a:spcPct val="120000"/>
              </a:lnSpc>
              <a:defRPr kern="800">
                <a:solidFill>
                  <a:srgbClr val="3F3F3F"/>
                </a:solidFill>
              </a:defRPr>
            </a:lvl4pPr>
            <a:lvl5pPr>
              <a:lnSpc>
                <a:spcPct val="120000"/>
              </a:lnSpc>
              <a:defRPr kern="800">
                <a:solidFill>
                  <a:srgbClr val="3F3F3F"/>
                </a:solidFill>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251124" y="48151"/>
            <a:ext cx="2782555" cy="839184"/>
          </a:xfrm>
          <a:prstGeom prst="rect">
            <a:avLst/>
          </a:prstGeom>
        </p:spPr>
      </p:pic>
    </p:spTree>
    <p:extLst>
      <p:ext uri="{BB962C8B-B14F-4D97-AF65-F5344CB8AC3E}">
        <p14:creationId xmlns:p14="http://schemas.microsoft.com/office/powerpoint/2010/main" val="16688606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75000"/>
                    <a:lumOff val="25000"/>
                  </a:schemeClr>
                </a:solidFill>
              </a:defRPr>
            </a:lvl1pPr>
          </a:lstStyle>
          <a:p>
            <a:fld id="{58D6F727-43EF-AA43-9D6C-40D3E9A9E46D}" type="datetime1">
              <a:rPr lang="en-US" smtClean="0">
                <a:solidFill>
                  <a:srgbClr val="000000">
                    <a:lumMod val="75000"/>
                    <a:lumOff val="25000"/>
                  </a:srgbClr>
                </a:solidFill>
              </a:rPr>
              <a:pPr/>
              <a:t>12/11/2017</a:t>
            </a:fld>
            <a:endParaRPr lang="en-US" dirty="0">
              <a:solidFill>
                <a:srgbClr val="000000">
                  <a:lumMod val="75000"/>
                  <a:lumOff val="25000"/>
                </a:srgbClr>
              </a:solidFill>
            </a:endParaRPr>
          </a:p>
        </p:txBody>
      </p:sp>
      <p:sp>
        <p:nvSpPr>
          <p:cNvPr id="4" name="Slide Number Placeholder 3"/>
          <p:cNvSpPr>
            <a:spLocks noGrp="1"/>
          </p:cNvSpPr>
          <p:nvPr>
            <p:ph type="sldNum" sz="quarter" idx="11"/>
          </p:nvPr>
        </p:nvSpPr>
        <p:spPr/>
        <p:txBody>
          <a:bodyPr/>
          <a:lstStyle>
            <a:lvl1pPr>
              <a:defRPr>
                <a:solidFill>
                  <a:schemeClr val="bg1">
                    <a:lumMod val="75000"/>
                    <a:lumOff val="25000"/>
                  </a:schemeClr>
                </a:solidFill>
              </a:defRPr>
            </a:lvl1pPr>
          </a:lstStyle>
          <a:p>
            <a:fld id="{74A398B2-5A34-1A4A-811E-F4027282568C}" type="slidenum">
              <a:rPr lang="en-US" smtClean="0">
                <a:solidFill>
                  <a:srgbClr val="000000">
                    <a:lumMod val="75000"/>
                    <a:lumOff val="25000"/>
                  </a:srgbClr>
                </a:solidFill>
              </a:rPr>
              <a:pPr/>
              <a:t>‹#›</a:t>
            </a:fld>
            <a:endParaRPr lang="en-US" dirty="0">
              <a:solidFill>
                <a:srgbClr val="000000">
                  <a:lumMod val="75000"/>
                  <a:lumOff val="25000"/>
                </a:srgbClr>
              </a:solidFill>
            </a:endParaRPr>
          </a:p>
        </p:txBody>
      </p:sp>
      <p:sp>
        <p:nvSpPr>
          <p:cNvPr id="5" name="Title 1"/>
          <p:cNvSpPr>
            <a:spLocks noGrp="1"/>
          </p:cNvSpPr>
          <p:nvPr>
            <p:ph type="title" hasCustomPrompt="1"/>
          </p:nvPr>
        </p:nvSpPr>
        <p:spPr>
          <a:xfrm>
            <a:off x="1" y="1219200"/>
            <a:ext cx="2438400" cy="2438400"/>
          </a:xfrm>
          <a:solidFill>
            <a:schemeClr val="accent1"/>
          </a:solidFill>
        </p:spPr>
        <p:txBody>
          <a:bodyPr>
            <a:normAutofit/>
          </a:bodyPr>
          <a:lstStyle>
            <a:lvl1pPr>
              <a:defRPr sz="2666"/>
            </a:lvl1pPr>
          </a:lstStyle>
          <a:p>
            <a:r>
              <a:rPr lang="en-US" dirty="0"/>
              <a:t>Click to edit slide content</a:t>
            </a:r>
          </a:p>
        </p:txBody>
      </p:sp>
      <p:sp>
        <p:nvSpPr>
          <p:cNvPr id="6" name="Text Placeholder 16"/>
          <p:cNvSpPr>
            <a:spLocks noGrp="1"/>
          </p:cNvSpPr>
          <p:nvPr>
            <p:ph type="body" sz="quarter" idx="12" hasCustomPrompt="1"/>
          </p:nvPr>
        </p:nvSpPr>
        <p:spPr>
          <a:xfrm>
            <a:off x="4876801" y="1219200"/>
            <a:ext cx="2438400" cy="2438400"/>
          </a:xfrm>
          <a:solidFill>
            <a:schemeClr val="accent2"/>
          </a:solidFill>
        </p:spPr>
        <p:txBody>
          <a:bodyPr>
            <a:normAutofit/>
          </a:bodyPr>
          <a:lstStyle>
            <a:lvl1pPr>
              <a:defRPr sz="1866">
                <a:solidFill>
                  <a:schemeClr val="bg1"/>
                </a:solidFill>
              </a:defRPr>
            </a:lvl1pPr>
            <a:lvl2pPr>
              <a:defRPr sz="1866">
                <a:solidFill>
                  <a:schemeClr val="bg1"/>
                </a:solidFill>
              </a:defRPr>
            </a:lvl2pPr>
            <a:lvl3pPr>
              <a:defRPr sz="1866">
                <a:solidFill>
                  <a:schemeClr val="bg1"/>
                </a:solidFill>
              </a:defRPr>
            </a:lvl3pPr>
            <a:lvl4pPr>
              <a:defRPr sz="1866">
                <a:solidFill>
                  <a:schemeClr val="bg1"/>
                </a:solidFill>
              </a:defRPr>
            </a:lvl4pPr>
            <a:lvl5pPr>
              <a:defRPr sz="1866">
                <a:solidFill>
                  <a:schemeClr val="bg1"/>
                </a:solidFill>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8"/>
          <p:cNvSpPr>
            <a:spLocks noGrp="1"/>
          </p:cNvSpPr>
          <p:nvPr>
            <p:ph type="body" sz="quarter" idx="13" hasCustomPrompt="1"/>
          </p:nvPr>
        </p:nvSpPr>
        <p:spPr>
          <a:xfrm>
            <a:off x="7315201" y="3657600"/>
            <a:ext cx="2438400" cy="2438400"/>
          </a:xfrm>
          <a:solidFill>
            <a:schemeClr val="accent3">
              <a:alpha val="92000"/>
            </a:schemeClr>
          </a:solidFill>
        </p:spPr>
        <p:txBody>
          <a:bodyPr>
            <a:normAutofit/>
          </a:bodyPr>
          <a:lstStyle>
            <a:lvl1pPr>
              <a:defRPr sz="1866">
                <a:solidFill>
                  <a:schemeClr val="tx1"/>
                </a:solidFill>
              </a:defRPr>
            </a:lvl1pPr>
            <a:lvl2pPr>
              <a:defRPr sz="1866">
                <a:solidFill>
                  <a:schemeClr val="tx1"/>
                </a:solidFill>
              </a:defRPr>
            </a:lvl2pPr>
            <a:lvl3pPr>
              <a:defRPr sz="1866">
                <a:solidFill>
                  <a:schemeClr val="tx1"/>
                </a:solidFill>
              </a:defRPr>
            </a:lvl3pPr>
            <a:lvl4pPr>
              <a:defRPr sz="1866">
                <a:solidFill>
                  <a:schemeClr val="tx1"/>
                </a:solidFill>
              </a:defRPr>
            </a:lvl4pPr>
            <a:lvl5pPr>
              <a:defRPr sz="1866">
                <a:solidFill>
                  <a:schemeClr val="tx1"/>
                </a:solidFill>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0"/>
          <p:cNvSpPr>
            <a:spLocks noGrp="1"/>
          </p:cNvSpPr>
          <p:nvPr>
            <p:ph type="body" sz="quarter" idx="14" hasCustomPrompt="1"/>
          </p:nvPr>
        </p:nvSpPr>
        <p:spPr>
          <a:xfrm>
            <a:off x="2438401" y="3657600"/>
            <a:ext cx="2438400" cy="2438400"/>
          </a:xfrm>
          <a:solidFill>
            <a:schemeClr val="bg2"/>
          </a:solidFill>
        </p:spPr>
        <p:txBody>
          <a:bodyPr>
            <a:normAutofit/>
          </a:bodyPr>
          <a:lstStyle>
            <a:lvl1pPr>
              <a:defRPr sz="1866">
                <a:solidFill>
                  <a:schemeClr val="tx1"/>
                </a:solidFill>
              </a:defRPr>
            </a:lvl1pPr>
            <a:lvl2pPr>
              <a:defRPr sz="1866">
                <a:solidFill>
                  <a:schemeClr val="tx1"/>
                </a:solidFill>
              </a:defRPr>
            </a:lvl2pPr>
            <a:lvl3pPr>
              <a:defRPr sz="1866">
                <a:solidFill>
                  <a:schemeClr val="tx1"/>
                </a:solidFill>
              </a:defRPr>
            </a:lvl3pPr>
            <a:lvl4pPr>
              <a:defRPr sz="1866">
                <a:solidFill>
                  <a:schemeClr val="tx1"/>
                </a:solidFill>
              </a:defRPr>
            </a:lvl4pPr>
            <a:lvl5pPr>
              <a:defRPr sz="1866">
                <a:solidFill>
                  <a:schemeClr val="tx1"/>
                </a:solidFill>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22"/>
          <p:cNvSpPr>
            <a:spLocks noGrp="1"/>
          </p:cNvSpPr>
          <p:nvPr>
            <p:ph type="pic" sz="quarter" idx="15"/>
          </p:nvPr>
        </p:nvSpPr>
        <p:spPr>
          <a:xfrm>
            <a:off x="2438401" y="1219200"/>
            <a:ext cx="2438400" cy="2438400"/>
          </a:xfrm>
        </p:spPr>
        <p:txBody>
          <a:bodyPr/>
          <a:lstStyle/>
          <a:p>
            <a:r>
              <a:rPr lang="en-US" dirty="0"/>
              <a:t>Click icon to add picture</a:t>
            </a:r>
          </a:p>
        </p:txBody>
      </p:sp>
      <p:sp>
        <p:nvSpPr>
          <p:cNvPr id="10" name="Picture Placeholder 22"/>
          <p:cNvSpPr>
            <a:spLocks noGrp="1"/>
          </p:cNvSpPr>
          <p:nvPr>
            <p:ph type="pic" sz="quarter" idx="16"/>
          </p:nvPr>
        </p:nvSpPr>
        <p:spPr>
          <a:xfrm>
            <a:off x="7315201" y="1219200"/>
            <a:ext cx="2438400" cy="2438400"/>
          </a:xfrm>
        </p:spPr>
        <p:txBody>
          <a:bodyPr/>
          <a:lstStyle/>
          <a:p>
            <a:r>
              <a:rPr lang="en-US" dirty="0"/>
              <a:t>Click icon to add picture</a:t>
            </a:r>
          </a:p>
        </p:txBody>
      </p:sp>
      <p:sp>
        <p:nvSpPr>
          <p:cNvPr id="11" name="Picture Placeholder 22"/>
          <p:cNvSpPr>
            <a:spLocks noGrp="1"/>
          </p:cNvSpPr>
          <p:nvPr>
            <p:ph type="pic" sz="quarter" idx="17"/>
          </p:nvPr>
        </p:nvSpPr>
        <p:spPr>
          <a:xfrm>
            <a:off x="4876801" y="3657600"/>
            <a:ext cx="2438400" cy="2438400"/>
          </a:xfrm>
        </p:spPr>
        <p:txBody>
          <a:bodyPr/>
          <a:lstStyle/>
          <a:p>
            <a:r>
              <a:rPr lang="en-US" dirty="0"/>
              <a:t>Click icon to add picture</a:t>
            </a:r>
          </a:p>
        </p:txBody>
      </p:sp>
      <p:sp>
        <p:nvSpPr>
          <p:cNvPr id="12" name="Text Placeholder 16"/>
          <p:cNvSpPr>
            <a:spLocks noGrp="1"/>
          </p:cNvSpPr>
          <p:nvPr>
            <p:ph type="body" sz="quarter" idx="18" hasCustomPrompt="1"/>
          </p:nvPr>
        </p:nvSpPr>
        <p:spPr>
          <a:xfrm>
            <a:off x="9753601" y="1219200"/>
            <a:ext cx="2438400" cy="2438400"/>
          </a:xfrm>
          <a:solidFill>
            <a:schemeClr val="accent5"/>
          </a:solidFill>
        </p:spPr>
        <p:txBody>
          <a:bodyPr>
            <a:normAutofit/>
          </a:bodyPr>
          <a:lstStyle>
            <a:lvl1pPr>
              <a:defRPr sz="1866">
                <a:solidFill>
                  <a:schemeClr val="tx1"/>
                </a:solidFill>
              </a:defRPr>
            </a:lvl1pPr>
            <a:lvl2pPr>
              <a:defRPr sz="1866">
                <a:solidFill>
                  <a:schemeClr val="tx1"/>
                </a:solidFill>
              </a:defRPr>
            </a:lvl2pPr>
            <a:lvl3pPr>
              <a:defRPr sz="1866">
                <a:solidFill>
                  <a:schemeClr val="tx1"/>
                </a:solidFill>
              </a:defRPr>
            </a:lvl3pPr>
            <a:lvl4pPr>
              <a:defRPr sz="1866">
                <a:solidFill>
                  <a:schemeClr val="tx1"/>
                </a:solidFill>
              </a:defRPr>
            </a:lvl4pPr>
            <a:lvl5pPr>
              <a:defRPr sz="1866">
                <a:solidFill>
                  <a:schemeClr val="tx1"/>
                </a:solidFill>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22"/>
          <p:cNvSpPr>
            <a:spLocks noGrp="1"/>
          </p:cNvSpPr>
          <p:nvPr>
            <p:ph type="pic" sz="quarter" idx="19"/>
          </p:nvPr>
        </p:nvSpPr>
        <p:spPr>
          <a:xfrm>
            <a:off x="9753601" y="3657600"/>
            <a:ext cx="2438400" cy="2438400"/>
          </a:xfrm>
        </p:spPr>
        <p:txBody>
          <a:bodyPr/>
          <a:lstStyle/>
          <a:p>
            <a:r>
              <a:rPr lang="en-US" dirty="0"/>
              <a:t>Click icon to add picture</a:t>
            </a:r>
          </a:p>
        </p:txBody>
      </p:sp>
      <p:pic>
        <p:nvPicPr>
          <p:cNvPr id="14" name="Picture 1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251124" y="48151"/>
            <a:ext cx="2782555" cy="839184"/>
          </a:xfrm>
          <a:prstGeom prst="rect">
            <a:avLst/>
          </a:prstGeom>
        </p:spPr>
      </p:pic>
    </p:spTree>
    <p:extLst>
      <p:ext uri="{BB962C8B-B14F-4D97-AF65-F5344CB8AC3E}">
        <p14:creationId xmlns:p14="http://schemas.microsoft.com/office/powerpoint/2010/main" val="81789939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wo-tile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1219200"/>
            <a:ext cx="2438400" cy="2438400"/>
          </a:xfrm>
          <a:solidFill>
            <a:schemeClr val="accent1"/>
          </a:solidFill>
        </p:spPr>
        <p:txBody>
          <a:bodyPr>
            <a:normAutofit/>
          </a:bodyPr>
          <a:lstStyle>
            <a:lvl1pPr>
              <a:lnSpc>
                <a:spcPct val="100000"/>
              </a:lnSpc>
              <a:defRPr sz="2666"/>
            </a:lvl1pPr>
          </a:lstStyle>
          <a:p>
            <a:pPr lvl="0"/>
            <a:r>
              <a:rPr lang="en-US" dirty="0"/>
              <a:t>Click to edit slide content</a:t>
            </a:r>
          </a:p>
        </p:txBody>
      </p:sp>
      <p:sp>
        <p:nvSpPr>
          <p:cNvPr id="3" name="Date Placeholder 2"/>
          <p:cNvSpPr>
            <a:spLocks noGrp="1"/>
          </p:cNvSpPr>
          <p:nvPr>
            <p:ph type="dt" sz="half" idx="10"/>
          </p:nvPr>
        </p:nvSpPr>
        <p:spPr/>
        <p:txBody>
          <a:bodyPr/>
          <a:lstStyle>
            <a:lvl1pPr>
              <a:lnSpc>
                <a:spcPct val="120000"/>
              </a:lnSpc>
              <a:defRPr>
                <a:solidFill>
                  <a:srgbClr val="3F3F3F"/>
                </a:solidFill>
              </a:defRPr>
            </a:lvl1pPr>
          </a:lstStyle>
          <a:p>
            <a:fld id="{E81BFE45-5F57-9246-B7B9-781BE7115E80}" type="datetime1">
              <a:rPr lang="en-US" smtClean="0"/>
              <a:pPr/>
              <a:t>12/11/2017</a:t>
            </a:fld>
            <a:endParaRPr lang="en-US" dirty="0"/>
          </a:p>
        </p:txBody>
      </p:sp>
      <p:sp>
        <p:nvSpPr>
          <p:cNvPr id="4" name="Slide Number Placeholder 3"/>
          <p:cNvSpPr>
            <a:spLocks noGrp="1"/>
          </p:cNvSpPr>
          <p:nvPr>
            <p:ph type="sldNum" sz="quarter" idx="11"/>
          </p:nvPr>
        </p:nvSpPr>
        <p:spPr/>
        <p:txBody>
          <a:bodyPr/>
          <a:lstStyle>
            <a:lvl1pPr>
              <a:lnSpc>
                <a:spcPct val="120000"/>
              </a:lnSpc>
              <a:defRPr>
                <a:solidFill>
                  <a:srgbClr val="3F3F3F"/>
                </a:solidFill>
              </a:defRPr>
            </a:lvl1pPr>
          </a:lstStyle>
          <a:p>
            <a:fld id="{74A398B2-5A34-1A4A-811E-F4027282568C}" type="slidenum">
              <a:rPr lang="en-US" smtClean="0"/>
              <a:pPr/>
              <a:t>‹#›</a:t>
            </a:fld>
            <a:endParaRPr lang="en-US" dirty="0"/>
          </a:p>
        </p:txBody>
      </p:sp>
      <p:sp>
        <p:nvSpPr>
          <p:cNvPr id="12" name="Text Placeholder 11"/>
          <p:cNvSpPr>
            <a:spLocks noGrp="1"/>
          </p:cNvSpPr>
          <p:nvPr>
            <p:ph type="body" sz="quarter" idx="12" hasCustomPrompt="1"/>
          </p:nvPr>
        </p:nvSpPr>
        <p:spPr>
          <a:xfrm>
            <a:off x="2438400" y="1219200"/>
            <a:ext cx="4876800" cy="4875781"/>
          </a:xfrm>
          <a:solidFill>
            <a:schemeClr val="bg2"/>
          </a:solidFill>
        </p:spPr>
        <p:txBody>
          <a:bodyPr>
            <a:noAutofit/>
          </a:bodyPr>
          <a:lstStyle>
            <a:lvl1pPr>
              <a:lnSpc>
                <a:spcPct val="120000"/>
              </a:lnSpc>
              <a:defRPr sz="1866">
                <a:solidFill>
                  <a:schemeClr val="tx1"/>
                </a:solidFill>
              </a:defRPr>
            </a:lvl1pPr>
            <a:lvl2pPr>
              <a:lnSpc>
                <a:spcPct val="120000"/>
              </a:lnSpc>
              <a:defRPr sz="1866">
                <a:solidFill>
                  <a:schemeClr val="tx1"/>
                </a:solidFill>
              </a:defRPr>
            </a:lvl2pPr>
            <a:lvl3pPr>
              <a:lnSpc>
                <a:spcPct val="120000"/>
              </a:lnSpc>
              <a:defRPr sz="1866">
                <a:solidFill>
                  <a:schemeClr val="tx1"/>
                </a:solidFill>
              </a:defRPr>
            </a:lvl3pPr>
            <a:lvl4pPr>
              <a:lnSpc>
                <a:spcPct val="120000"/>
              </a:lnSpc>
              <a:defRPr sz="1866">
                <a:solidFill>
                  <a:schemeClr val="tx1"/>
                </a:solidFill>
              </a:defRPr>
            </a:lvl4pPr>
            <a:lvl5pPr>
              <a:lnSpc>
                <a:spcPct val="120000"/>
              </a:lnSpc>
              <a:defRPr sz="1866">
                <a:solidFill>
                  <a:schemeClr val="tx1"/>
                </a:solidFill>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1"/>
          <p:cNvSpPr>
            <a:spLocks noGrp="1"/>
          </p:cNvSpPr>
          <p:nvPr>
            <p:ph type="body" sz="quarter" idx="14" hasCustomPrompt="1"/>
          </p:nvPr>
        </p:nvSpPr>
        <p:spPr>
          <a:xfrm>
            <a:off x="7315200" y="1219200"/>
            <a:ext cx="4876800" cy="4875781"/>
          </a:xfrm>
          <a:solidFill>
            <a:schemeClr val="accent1"/>
          </a:solidFill>
        </p:spPr>
        <p:txBody>
          <a:bodyPr>
            <a:noAutofit/>
          </a:bodyPr>
          <a:lstStyle>
            <a:lvl1pPr>
              <a:lnSpc>
                <a:spcPct val="120000"/>
              </a:lnSpc>
              <a:defRPr sz="1866">
                <a:solidFill>
                  <a:schemeClr val="tx1"/>
                </a:solidFill>
              </a:defRPr>
            </a:lvl1pPr>
            <a:lvl2pPr>
              <a:lnSpc>
                <a:spcPct val="120000"/>
              </a:lnSpc>
              <a:defRPr sz="1866">
                <a:solidFill>
                  <a:schemeClr val="tx1"/>
                </a:solidFill>
              </a:defRPr>
            </a:lvl2pPr>
            <a:lvl3pPr>
              <a:lnSpc>
                <a:spcPct val="120000"/>
              </a:lnSpc>
              <a:defRPr sz="1866">
                <a:solidFill>
                  <a:schemeClr val="tx1"/>
                </a:solidFill>
              </a:defRPr>
            </a:lvl3pPr>
            <a:lvl4pPr>
              <a:lnSpc>
                <a:spcPct val="120000"/>
              </a:lnSpc>
              <a:defRPr sz="1866">
                <a:solidFill>
                  <a:schemeClr val="tx1"/>
                </a:solidFill>
              </a:defRPr>
            </a:lvl4pPr>
            <a:lvl5pPr>
              <a:lnSpc>
                <a:spcPct val="120000"/>
              </a:lnSpc>
              <a:defRPr sz="1866">
                <a:solidFill>
                  <a:schemeClr val="tx1"/>
                </a:solidFill>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251124" y="48151"/>
            <a:ext cx="2782555" cy="839184"/>
          </a:xfrm>
          <a:prstGeom prst="rect">
            <a:avLst/>
          </a:prstGeom>
        </p:spPr>
      </p:pic>
    </p:spTree>
    <p:extLst>
      <p:ext uri="{BB962C8B-B14F-4D97-AF65-F5344CB8AC3E}">
        <p14:creationId xmlns:p14="http://schemas.microsoft.com/office/powerpoint/2010/main" val="148444999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wo-tile text, color bg">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1219200"/>
            <a:ext cx="2438400" cy="2438400"/>
          </a:xfrm>
          <a:solidFill>
            <a:schemeClr val="accent1"/>
          </a:solidFill>
        </p:spPr>
        <p:txBody>
          <a:bodyPr>
            <a:normAutofit/>
          </a:bodyPr>
          <a:lstStyle>
            <a:lvl1pPr>
              <a:lnSpc>
                <a:spcPct val="100000"/>
              </a:lnSpc>
              <a:defRPr sz="2666"/>
            </a:lvl1pPr>
          </a:lstStyle>
          <a:p>
            <a:pPr lvl="0"/>
            <a:r>
              <a:rPr lang="en-US" dirty="0"/>
              <a:t>Click to edit slide content</a:t>
            </a:r>
          </a:p>
        </p:txBody>
      </p:sp>
      <p:sp>
        <p:nvSpPr>
          <p:cNvPr id="3" name="Date Placeholder 2"/>
          <p:cNvSpPr>
            <a:spLocks noGrp="1"/>
          </p:cNvSpPr>
          <p:nvPr>
            <p:ph type="dt" sz="half" idx="10"/>
          </p:nvPr>
        </p:nvSpPr>
        <p:spPr/>
        <p:txBody>
          <a:bodyPr/>
          <a:lstStyle>
            <a:lvl1pPr>
              <a:lnSpc>
                <a:spcPct val="120000"/>
              </a:lnSpc>
              <a:defRPr>
                <a:solidFill>
                  <a:schemeClr val="tx1"/>
                </a:solidFill>
              </a:defRPr>
            </a:lvl1pPr>
          </a:lstStyle>
          <a:p>
            <a:fld id="{E81BFE45-5F57-9246-B7B9-781BE7115E80}" type="datetime1">
              <a:rPr lang="en-US" smtClean="0">
                <a:solidFill>
                  <a:srgbClr val="FFFFFF"/>
                </a:solidFill>
              </a:rPr>
              <a:pPr/>
              <a:t>12/11/2017</a:t>
            </a:fld>
            <a:endParaRPr lang="en-US" dirty="0">
              <a:solidFill>
                <a:srgbClr val="FFFFFF"/>
              </a:solidFill>
            </a:endParaRPr>
          </a:p>
        </p:txBody>
      </p:sp>
      <p:sp>
        <p:nvSpPr>
          <p:cNvPr id="4" name="Slide Number Placeholder 3"/>
          <p:cNvSpPr>
            <a:spLocks noGrp="1"/>
          </p:cNvSpPr>
          <p:nvPr>
            <p:ph type="sldNum" sz="quarter" idx="11"/>
          </p:nvPr>
        </p:nvSpPr>
        <p:spPr/>
        <p:txBody>
          <a:bodyPr/>
          <a:lstStyle>
            <a:lvl1pPr>
              <a:lnSpc>
                <a:spcPct val="120000"/>
              </a:lnSpc>
              <a:defRPr>
                <a:solidFill>
                  <a:schemeClr val="tx1"/>
                </a:solidFill>
              </a:defRPr>
            </a:lvl1pPr>
          </a:lstStyle>
          <a:p>
            <a:fld id="{74A398B2-5A34-1A4A-811E-F4027282568C}" type="slidenum">
              <a:rPr lang="en-US" smtClean="0">
                <a:solidFill>
                  <a:srgbClr val="FFFFFF"/>
                </a:solidFill>
              </a:rPr>
              <a:pPr/>
              <a:t>‹#›</a:t>
            </a:fld>
            <a:endParaRPr lang="en-US" dirty="0">
              <a:solidFill>
                <a:srgbClr val="FFFFFF"/>
              </a:solidFill>
            </a:endParaRPr>
          </a:p>
        </p:txBody>
      </p:sp>
      <p:sp>
        <p:nvSpPr>
          <p:cNvPr id="12" name="Text Placeholder 11"/>
          <p:cNvSpPr>
            <a:spLocks noGrp="1"/>
          </p:cNvSpPr>
          <p:nvPr>
            <p:ph type="body" sz="quarter" idx="12" hasCustomPrompt="1"/>
          </p:nvPr>
        </p:nvSpPr>
        <p:spPr>
          <a:xfrm>
            <a:off x="2438400" y="1219200"/>
            <a:ext cx="4876800" cy="4875781"/>
          </a:xfrm>
          <a:solidFill>
            <a:schemeClr val="accent2"/>
          </a:solidFill>
        </p:spPr>
        <p:txBody>
          <a:bodyPr>
            <a:noAutofit/>
          </a:bodyPr>
          <a:lstStyle>
            <a:lvl1pPr>
              <a:lnSpc>
                <a:spcPct val="120000"/>
              </a:lnSpc>
              <a:defRPr sz="1866">
                <a:solidFill>
                  <a:schemeClr val="bg1"/>
                </a:solidFill>
              </a:defRPr>
            </a:lvl1pPr>
            <a:lvl2pPr>
              <a:lnSpc>
                <a:spcPct val="120000"/>
              </a:lnSpc>
              <a:defRPr sz="1866">
                <a:solidFill>
                  <a:schemeClr val="bg1"/>
                </a:solidFill>
              </a:defRPr>
            </a:lvl2pPr>
            <a:lvl3pPr>
              <a:lnSpc>
                <a:spcPct val="120000"/>
              </a:lnSpc>
              <a:defRPr sz="1866">
                <a:solidFill>
                  <a:schemeClr val="bg1"/>
                </a:solidFill>
              </a:defRPr>
            </a:lvl3pPr>
            <a:lvl4pPr>
              <a:lnSpc>
                <a:spcPct val="120000"/>
              </a:lnSpc>
              <a:defRPr sz="1866">
                <a:solidFill>
                  <a:schemeClr val="bg1"/>
                </a:solidFill>
              </a:defRPr>
            </a:lvl4pPr>
            <a:lvl5pPr>
              <a:lnSpc>
                <a:spcPct val="120000"/>
              </a:lnSpc>
              <a:defRPr sz="1866">
                <a:solidFill>
                  <a:schemeClr val="bg1"/>
                </a:solidFill>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1"/>
          <p:cNvSpPr>
            <a:spLocks noGrp="1"/>
          </p:cNvSpPr>
          <p:nvPr>
            <p:ph type="body" sz="quarter" idx="14" hasCustomPrompt="1"/>
          </p:nvPr>
        </p:nvSpPr>
        <p:spPr>
          <a:xfrm>
            <a:off x="7315200" y="1219200"/>
            <a:ext cx="4876800" cy="4875781"/>
          </a:xfrm>
          <a:solidFill>
            <a:schemeClr val="accent1"/>
          </a:solidFill>
        </p:spPr>
        <p:txBody>
          <a:bodyPr>
            <a:noAutofit/>
          </a:bodyPr>
          <a:lstStyle>
            <a:lvl1pPr>
              <a:lnSpc>
                <a:spcPct val="120000"/>
              </a:lnSpc>
              <a:defRPr sz="1866">
                <a:solidFill>
                  <a:schemeClr val="tx1"/>
                </a:solidFill>
              </a:defRPr>
            </a:lvl1pPr>
            <a:lvl2pPr>
              <a:lnSpc>
                <a:spcPct val="120000"/>
              </a:lnSpc>
              <a:defRPr sz="1866">
                <a:solidFill>
                  <a:schemeClr val="tx1"/>
                </a:solidFill>
              </a:defRPr>
            </a:lvl2pPr>
            <a:lvl3pPr>
              <a:lnSpc>
                <a:spcPct val="120000"/>
              </a:lnSpc>
              <a:defRPr sz="1866">
                <a:solidFill>
                  <a:schemeClr val="tx1"/>
                </a:solidFill>
              </a:defRPr>
            </a:lvl3pPr>
            <a:lvl4pPr>
              <a:lnSpc>
                <a:spcPct val="120000"/>
              </a:lnSpc>
              <a:defRPr sz="1866">
                <a:solidFill>
                  <a:schemeClr val="tx1"/>
                </a:solidFill>
              </a:defRPr>
            </a:lvl4pPr>
            <a:lvl5pPr>
              <a:lnSpc>
                <a:spcPct val="120000"/>
              </a:lnSpc>
              <a:defRPr sz="1866">
                <a:solidFill>
                  <a:schemeClr val="tx1"/>
                </a:solidFill>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25450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ection divider with photo">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1"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0" y="1219200"/>
            <a:ext cx="4876800" cy="2438400"/>
          </a:xfrm>
          <a:solidFill>
            <a:schemeClr val="accent1">
              <a:alpha val="90000"/>
            </a:schemeClr>
          </a:solidFill>
        </p:spPr>
        <p:txBody>
          <a:bodyPr>
            <a:normAutofit/>
          </a:bodyPr>
          <a:lstStyle>
            <a:lvl1pPr>
              <a:lnSpc>
                <a:spcPct val="100000"/>
              </a:lnSpc>
              <a:defRPr sz="3999">
                <a:latin typeface="Segoe UI Light" pitchFamily="34" charset="0"/>
              </a:defRPr>
            </a:lvl1pPr>
          </a:lstStyle>
          <a:p>
            <a:pPr lvl="0"/>
            <a:r>
              <a:rPr lang="en-US" dirty="0"/>
              <a:t>Click to edit slide content</a:t>
            </a:r>
          </a:p>
        </p:txBody>
      </p:sp>
      <p:sp>
        <p:nvSpPr>
          <p:cNvPr id="3" name="Date Placeholder 2"/>
          <p:cNvSpPr>
            <a:spLocks noGrp="1"/>
          </p:cNvSpPr>
          <p:nvPr>
            <p:ph type="dt" sz="half" idx="10"/>
          </p:nvPr>
        </p:nvSpPr>
        <p:spPr/>
        <p:txBody>
          <a:bodyPr/>
          <a:lstStyle>
            <a:lvl1pPr>
              <a:defRPr>
                <a:solidFill>
                  <a:schemeClr val="bg1">
                    <a:lumMod val="75000"/>
                    <a:lumOff val="25000"/>
                  </a:schemeClr>
                </a:solidFill>
              </a:defRPr>
            </a:lvl1pPr>
          </a:lstStyle>
          <a:p>
            <a:fld id="{EA7FCA74-5C69-784C-88D8-83EE75392F8C}" type="datetime1">
              <a:rPr lang="en-US" smtClean="0">
                <a:solidFill>
                  <a:srgbClr val="000000">
                    <a:lumMod val="75000"/>
                    <a:lumOff val="25000"/>
                  </a:srgbClr>
                </a:solidFill>
              </a:rPr>
              <a:pPr/>
              <a:t>12/11/2017</a:t>
            </a:fld>
            <a:endParaRPr lang="en-US" dirty="0">
              <a:solidFill>
                <a:srgbClr val="000000">
                  <a:lumMod val="75000"/>
                  <a:lumOff val="25000"/>
                </a:srgbClr>
              </a:solidFill>
            </a:endParaRPr>
          </a:p>
        </p:txBody>
      </p:sp>
      <p:sp>
        <p:nvSpPr>
          <p:cNvPr id="4" name="Slide Number Placeholder 3"/>
          <p:cNvSpPr>
            <a:spLocks noGrp="1"/>
          </p:cNvSpPr>
          <p:nvPr>
            <p:ph type="sldNum" sz="quarter" idx="11"/>
          </p:nvPr>
        </p:nvSpPr>
        <p:spPr/>
        <p:txBody>
          <a:bodyPr/>
          <a:lstStyle>
            <a:lvl1pPr>
              <a:defRPr>
                <a:solidFill>
                  <a:schemeClr val="bg1">
                    <a:lumMod val="75000"/>
                    <a:lumOff val="25000"/>
                  </a:schemeClr>
                </a:solidFill>
              </a:defRPr>
            </a:lvl1pPr>
          </a:lstStyle>
          <a:p>
            <a:fld id="{74A398B2-5A34-1A4A-811E-F4027282568C}" type="slidenum">
              <a:rPr lang="en-US" smtClean="0">
                <a:solidFill>
                  <a:srgbClr val="000000">
                    <a:lumMod val="75000"/>
                    <a:lumOff val="25000"/>
                  </a:srgbClr>
                </a:solidFill>
              </a:rPr>
              <a:pPr/>
              <a:t>‹#›</a:t>
            </a:fld>
            <a:endParaRPr lang="en-US" dirty="0">
              <a:solidFill>
                <a:srgbClr val="000000">
                  <a:lumMod val="75000"/>
                  <a:lumOff val="25000"/>
                </a:srgbClr>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251124" y="48151"/>
            <a:ext cx="2782555" cy="839184"/>
          </a:xfrm>
          <a:prstGeom prst="rect">
            <a:avLst/>
          </a:prstGeom>
        </p:spPr>
      </p:pic>
    </p:spTree>
    <p:extLst>
      <p:ext uri="{BB962C8B-B14F-4D97-AF65-F5344CB8AC3E}">
        <p14:creationId xmlns:p14="http://schemas.microsoft.com/office/powerpoint/2010/main" val="175335993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ection divider with color bg">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0"/>
            <a:ext cx="4876800" cy="2438400"/>
          </a:xfrm>
          <a:solidFill>
            <a:schemeClr val="accent1">
              <a:alpha val="90000"/>
            </a:schemeClr>
          </a:solidFill>
        </p:spPr>
        <p:txBody>
          <a:bodyPr>
            <a:normAutofit/>
          </a:bodyPr>
          <a:lstStyle>
            <a:lvl1pPr>
              <a:lnSpc>
                <a:spcPct val="100000"/>
              </a:lnSpc>
              <a:defRPr sz="3999">
                <a:latin typeface="Segoe UI Light" pitchFamily="34" charset="0"/>
              </a:defRPr>
            </a:lvl1pPr>
          </a:lstStyle>
          <a:p>
            <a:pPr lvl="0"/>
            <a:r>
              <a:rPr lang="en-US" dirty="0"/>
              <a:t>Click to edit slide content</a:t>
            </a:r>
          </a:p>
        </p:txBody>
      </p:sp>
      <p:sp>
        <p:nvSpPr>
          <p:cNvPr id="3" name="Date Placeholder 2"/>
          <p:cNvSpPr>
            <a:spLocks noGrp="1"/>
          </p:cNvSpPr>
          <p:nvPr>
            <p:ph type="dt" sz="half" idx="10"/>
          </p:nvPr>
        </p:nvSpPr>
        <p:spPr/>
        <p:txBody>
          <a:bodyPr/>
          <a:lstStyle>
            <a:lvl1pPr>
              <a:defRPr>
                <a:solidFill>
                  <a:schemeClr val="tx1"/>
                </a:solidFill>
              </a:defRPr>
            </a:lvl1pPr>
          </a:lstStyle>
          <a:p>
            <a:fld id="{EA7FCA74-5C69-784C-88D8-83EE75392F8C}" type="datetime1">
              <a:rPr lang="en-US" smtClean="0">
                <a:solidFill>
                  <a:srgbClr val="FFFFFF"/>
                </a:solidFill>
              </a:rPr>
              <a:pPr/>
              <a:t>12/11/2017</a:t>
            </a:fld>
            <a:endParaRPr lang="en-US" dirty="0">
              <a:solidFill>
                <a:srgbClr val="FFFFFF"/>
              </a:solidFill>
            </a:endParaRP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74A398B2-5A34-1A4A-811E-F4027282568C}"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919898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Table of Contents photo">
    <p:bg>
      <p:bgPr>
        <a:solidFill>
          <a:schemeClr val="tx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11289" y="0"/>
            <a:ext cx="12192000" cy="6858000"/>
          </a:xfrm>
        </p:spPr>
        <p:txBody>
          <a:bodyPr/>
          <a:lstStyle>
            <a:lvl1pPr>
              <a:defRPr>
                <a:solidFill>
                  <a:schemeClr val="bg1"/>
                </a:solidFill>
              </a:defRPr>
            </a:lvl1pPr>
          </a:lstStyle>
          <a:p>
            <a:r>
              <a:rPr lang="en-US" dirty="0"/>
              <a:t>Click icon to add picture</a:t>
            </a:r>
          </a:p>
        </p:txBody>
      </p:sp>
      <p:sp>
        <p:nvSpPr>
          <p:cNvPr id="6" name="Text Placeholder 9"/>
          <p:cNvSpPr>
            <a:spLocks noGrp="1"/>
          </p:cNvSpPr>
          <p:nvPr>
            <p:ph type="body" sz="quarter" idx="13" hasCustomPrompt="1"/>
          </p:nvPr>
        </p:nvSpPr>
        <p:spPr>
          <a:xfrm>
            <a:off x="3659409" y="1219200"/>
            <a:ext cx="7922992" cy="4876800"/>
          </a:xfrm>
          <a:prstGeom prst="rect">
            <a:avLst/>
          </a:prstGeom>
        </p:spPr>
        <p:txBody>
          <a:bodyPr vert="horz" lIns="91440" tIns="45720">
            <a:normAutofit/>
          </a:bodyPr>
          <a:lstStyle>
            <a:lvl1pPr marL="0" indent="0">
              <a:spcBef>
                <a:spcPts val="800"/>
              </a:spcBef>
              <a:buFontTx/>
              <a:buNone/>
              <a:tabLst>
                <a:tab pos="840044" algn="l"/>
              </a:tabLst>
              <a:defRPr sz="2666" baseline="0">
                <a:solidFill>
                  <a:schemeClr val="bg1">
                    <a:lumMod val="75000"/>
                    <a:lumOff val="25000"/>
                  </a:schemeClr>
                </a:solidFill>
                <a:latin typeface="+mn-lt"/>
                <a:cs typeface="Segoe UI Light"/>
              </a:defRPr>
            </a:lvl1pPr>
            <a:lvl2pPr marL="0" indent="0">
              <a:spcBef>
                <a:spcPts val="800"/>
              </a:spcBef>
              <a:buFontTx/>
              <a:buNone/>
              <a:defRPr sz="3999">
                <a:latin typeface="Segoe Pro Light"/>
                <a:cs typeface="Segoe Pro Light"/>
              </a:defRPr>
            </a:lvl2pPr>
            <a:lvl3pPr marL="0" indent="0">
              <a:spcBef>
                <a:spcPts val="800"/>
              </a:spcBef>
              <a:buFontTx/>
              <a:buNone/>
              <a:defRPr sz="3999">
                <a:latin typeface="Segoe Pro Light"/>
                <a:cs typeface="Segoe Pro Light"/>
              </a:defRPr>
            </a:lvl3pPr>
            <a:lvl4pPr marL="0" indent="0">
              <a:spcBef>
                <a:spcPts val="800"/>
              </a:spcBef>
              <a:buFontTx/>
              <a:buNone/>
              <a:defRPr sz="3999">
                <a:latin typeface="Segoe Pro Light"/>
                <a:cs typeface="Segoe Pro Light"/>
              </a:defRPr>
            </a:lvl4pPr>
            <a:lvl5pPr marL="0" indent="0">
              <a:spcBef>
                <a:spcPts val="800"/>
              </a:spcBef>
              <a:buFontTx/>
              <a:buNone/>
              <a:defRPr sz="3999">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1" y="1219200"/>
            <a:ext cx="2438400" cy="4749800"/>
          </a:xfrm>
          <a:prstGeom prst="rect">
            <a:avLst/>
          </a:prstGeom>
          <a:noFill/>
        </p:spPr>
        <p:txBody>
          <a:bodyPr vert="horz"/>
          <a:lstStyle>
            <a:lvl1pPr marL="0" indent="0">
              <a:spcBef>
                <a:spcPts val="800"/>
              </a:spcBef>
              <a:buFontTx/>
              <a:buNone/>
              <a:defRPr sz="1866" baseline="0">
                <a:solidFill>
                  <a:schemeClr val="bg1"/>
                </a:solidFill>
                <a:latin typeface="+mn-lt"/>
                <a:cs typeface="Segoe UI Semibold"/>
              </a:defRPr>
            </a:lvl1pPr>
          </a:lstStyle>
          <a:p>
            <a:pPr lvl="0"/>
            <a:r>
              <a:rPr lang="en-US" dirty="0"/>
              <a:t>Enter header here.</a:t>
            </a:r>
          </a:p>
        </p:txBody>
      </p:sp>
      <p:sp>
        <p:nvSpPr>
          <p:cNvPr id="8" name="Date Placeholder 3"/>
          <p:cNvSpPr>
            <a:spLocks noGrp="1"/>
          </p:cNvSpPr>
          <p:nvPr>
            <p:ph type="dt" sz="half" idx="2"/>
          </p:nvPr>
        </p:nvSpPr>
        <p:spPr>
          <a:xfrm>
            <a:off x="0" y="6356353"/>
            <a:ext cx="2844800" cy="365125"/>
          </a:xfrm>
          <a:prstGeom prst="rect">
            <a:avLst/>
          </a:prstGeom>
        </p:spPr>
        <p:txBody>
          <a:bodyPr vert="horz" lIns="182880" tIns="45720" rIns="91440" bIns="45720" rtlCol="0" anchor="b"/>
          <a:lstStyle>
            <a:lvl1pPr algn="l">
              <a:defRPr sz="1067" kern="800">
                <a:solidFill>
                  <a:srgbClr val="3F3F3F"/>
                </a:solidFill>
                <a:latin typeface="+mn-lt"/>
                <a:cs typeface="Segoe UI Light"/>
              </a:defRPr>
            </a:lvl1pPr>
          </a:lstStyle>
          <a:p>
            <a:fld id="{5618C56F-40DF-9948-BFF4-F48C2DEE1BBC}" type="datetime1">
              <a:rPr lang="en-US" smtClean="0"/>
              <a:pPr/>
              <a:t>12/11/2017</a:t>
            </a:fld>
            <a:endParaRPr lang="en-US" dirty="0"/>
          </a:p>
        </p:txBody>
      </p:sp>
      <p:sp>
        <p:nvSpPr>
          <p:cNvPr id="9" name="Slide Number Placeholder 5"/>
          <p:cNvSpPr>
            <a:spLocks noGrp="1"/>
          </p:cNvSpPr>
          <p:nvPr>
            <p:ph type="sldNum" sz="quarter" idx="4"/>
          </p:nvPr>
        </p:nvSpPr>
        <p:spPr>
          <a:xfrm>
            <a:off x="9042400" y="6356353"/>
            <a:ext cx="2844800" cy="365125"/>
          </a:xfrm>
          <a:prstGeom prst="rect">
            <a:avLst/>
          </a:prstGeom>
        </p:spPr>
        <p:txBody>
          <a:bodyPr vert="horz" lIns="91440" tIns="45720" rIns="91440" bIns="45720" rtlCol="0" anchor="b"/>
          <a:lstStyle>
            <a:lvl1pPr algn="r">
              <a:defRPr sz="1067" kern="800">
                <a:solidFill>
                  <a:srgbClr val="3F3F3F"/>
                </a:solidFill>
                <a:latin typeface="+mn-lt"/>
                <a:cs typeface="Segoe UI Light"/>
              </a:defRPr>
            </a:lvl1pPr>
          </a:lstStyle>
          <a:p>
            <a:fld id="{74A398B2-5A34-1A4A-811E-F4027282568C}" type="slidenum">
              <a:rPr lang="en-US" smtClean="0"/>
              <a:pPr/>
              <a:t>‹#›</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251124" y="48151"/>
            <a:ext cx="2782555" cy="839184"/>
          </a:xfrm>
          <a:prstGeom prst="rect">
            <a:avLst/>
          </a:prstGeom>
        </p:spPr>
      </p:pic>
    </p:spTree>
    <p:extLst>
      <p:ext uri="{BB962C8B-B14F-4D97-AF65-F5344CB8AC3E}">
        <p14:creationId xmlns:p14="http://schemas.microsoft.com/office/powerpoint/2010/main" val="1040709001"/>
      </p:ext>
    </p:extLst>
  </p:cSld>
  <p:clrMapOvr>
    <a:masterClrMapping/>
  </p:clrMapOvr>
  <p:hf hdr="0" ftr="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able of Contents white">
    <p:bg>
      <p:bgPr>
        <a:solidFill>
          <a:schemeClr val="tx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3659409" y="1219200"/>
            <a:ext cx="7922992" cy="4876800"/>
          </a:xfrm>
          <a:prstGeom prst="rect">
            <a:avLst/>
          </a:prstGeom>
        </p:spPr>
        <p:txBody>
          <a:bodyPr vert="horz" lIns="91440" tIns="45720">
            <a:normAutofit/>
          </a:bodyPr>
          <a:lstStyle>
            <a:lvl1pPr marL="0" indent="0">
              <a:spcBef>
                <a:spcPts val="800"/>
              </a:spcBef>
              <a:buFontTx/>
              <a:buNone/>
              <a:tabLst>
                <a:tab pos="840044" algn="l"/>
              </a:tabLst>
              <a:defRPr sz="2666" baseline="0">
                <a:solidFill>
                  <a:schemeClr val="bg1">
                    <a:lumMod val="75000"/>
                    <a:lumOff val="25000"/>
                  </a:schemeClr>
                </a:solidFill>
                <a:latin typeface="+mn-lt"/>
                <a:cs typeface="Segoe UI Light"/>
              </a:defRPr>
            </a:lvl1pPr>
            <a:lvl2pPr marL="0" indent="0">
              <a:spcBef>
                <a:spcPts val="800"/>
              </a:spcBef>
              <a:buFontTx/>
              <a:buNone/>
              <a:defRPr sz="3999">
                <a:latin typeface="Segoe Pro Light"/>
                <a:cs typeface="Segoe Pro Light"/>
              </a:defRPr>
            </a:lvl2pPr>
            <a:lvl3pPr marL="0" indent="0">
              <a:spcBef>
                <a:spcPts val="800"/>
              </a:spcBef>
              <a:buFontTx/>
              <a:buNone/>
              <a:defRPr sz="3999">
                <a:latin typeface="Segoe Pro Light"/>
                <a:cs typeface="Segoe Pro Light"/>
              </a:defRPr>
            </a:lvl3pPr>
            <a:lvl4pPr marL="0" indent="0">
              <a:spcBef>
                <a:spcPts val="800"/>
              </a:spcBef>
              <a:buFontTx/>
              <a:buNone/>
              <a:defRPr sz="3999">
                <a:latin typeface="Segoe Pro Light"/>
                <a:cs typeface="Segoe Pro Light"/>
              </a:defRPr>
            </a:lvl4pPr>
            <a:lvl5pPr marL="0" indent="0">
              <a:spcBef>
                <a:spcPts val="800"/>
              </a:spcBef>
              <a:buFontTx/>
              <a:buNone/>
              <a:defRPr sz="3999">
                <a:latin typeface="Segoe Pro Light"/>
                <a:cs typeface="Segoe Pro Light"/>
              </a:defRPr>
            </a:lvl5pPr>
          </a:lstStyle>
          <a:p>
            <a:pPr lvl="0"/>
            <a:r>
              <a:rPr lang="en-US" dirty="0"/>
              <a:t>4	Section Title</a:t>
            </a:r>
          </a:p>
        </p:txBody>
      </p:sp>
      <p:sp>
        <p:nvSpPr>
          <p:cNvPr id="5" name="Text Placeholder 12"/>
          <p:cNvSpPr>
            <a:spLocks noGrp="1"/>
          </p:cNvSpPr>
          <p:nvPr>
            <p:ph type="body" sz="quarter" idx="14" hasCustomPrompt="1"/>
          </p:nvPr>
        </p:nvSpPr>
        <p:spPr>
          <a:xfrm>
            <a:off x="1" y="1219200"/>
            <a:ext cx="2438400" cy="4851400"/>
          </a:xfrm>
          <a:prstGeom prst="rect">
            <a:avLst/>
          </a:prstGeom>
          <a:noFill/>
        </p:spPr>
        <p:txBody>
          <a:bodyPr vert="horz"/>
          <a:lstStyle>
            <a:lvl1pPr marL="0" indent="0">
              <a:spcBef>
                <a:spcPts val="800"/>
              </a:spcBef>
              <a:buFontTx/>
              <a:buNone/>
              <a:defRPr sz="1866" baseline="0">
                <a:solidFill>
                  <a:schemeClr val="bg1"/>
                </a:solidFill>
                <a:latin typeface="+mn-lt"/>
                <a:cs typeface="Segoe UI Semibold"/>
              </a:defRPr>
            </a:lvl1pPr>
          </a:lstStyle>
          <a:p>
            <a:pPr lvl="0"/>
            <a:r>
              <a:rPr lang="en-US" dirty="0"/>
              <a:t>Enter header here.</a:t>
            </a:r>
          </a:p>
        </p:txBody>
      </p:sp>
      <p:sp>
        <p:nvSpPr>
          <p:cNvPr id="4" name="Date Placeholder 3"/>
          <p:cNvSpPr>
            <a:spLocks noGrp="1"/>
          </p:cNvSpPr>
          <p:nvPr>
            <p:ph type="dt" sz="half" idx="2"/>
          </p:nvPr>
        </p:nvSpPr>
        <p:spPr>
          <a:xfrm>
            <a:off x="0" y="6356353"/>
            <a:ext cx="2844800" cy="365125"/>
          </a:xfrm>
          <a:prstGeom prst="rect">
            <a:avLst/>
          </a:prstGeom>
        </p:spPr>
        <p:txBody>
          <a:bodyPr vert="horz" lIns="182880" tIns="45720" rIns="91440" bIns="45720" rtlCol="0" anchor="b"/>
          <a:lstStyle>
            <a:lvl1pPr algn="l">
              <a:defRPr sz="1067" kern="800">
                <a:solidFill>
                  <a:srgbClr val="3F3F3F"/>
                </a:solidFill>
                <a:latin typeface="+mn-lt"/>
                <a:cs typeface="Segoe UI Light"/>
              </a:defRPr>
            </a:lvl1pPr>
          </a:lstStyle>
          <a:p>
            <a:fld id="{EA7FCA74-5C69-784C-88D8-83EE75392F8C}" type="datetime1">
              <a:rPr lang="en-US" smtClean="0"/>
              <a:pPr/>
              <a:t>12/11/2017</a:t>
            </a:fld>
            <a:endParaRPr lang="en-US" dirty="0"/>
          </a:p>
        </p:txBody>
      </p:sp>
      <p:sp>
        <p:nvSpPr>
          <p:cNvPr id="7" name="Slide Number Placeholder 5"/>
          <p:cNvSpPr>
            <a:spLocks noGrp="1"/>
          </p:cNvSpPr>
          <p:nvPr>
            <p:ph type="sldNum" sz="quarter" idx="4"/>
          </p:nvPr>
        </p:nvSpPr>
        <p:spPr>
          <a:xfrm>
            <a:off x="9042400" y="6356353"/>
            <a:ext cx="2844800" cy="365125"/>
          </a:xfrm>
          <a:prstGeom prst="rect">
            <a:avLst/>
          </a:prstGeom>
        </p:spPr>
        <p:txBody>
          <a:bodyPr vert="horz" lIns="91440" tIns="45720" rIns="91440" bIns="45720" rtlCol="0" anchor="b"/>
          <a:lstStyle>
            <a:lvl1pPr algn="r">
              <a:defRPr sz="1067" kern="800">
                <a:solidFill>
                  <a:srgbClr val="3F3F3F"/>
                </a:solidFill>
                <a:latin typeface="+mn-lt"/>
                <a:cs typeface="Segoe UI Light"/>
              </a:defRPr>
            </a:lvl1pPr>
          </a:lstStyle>
          <a:p>
            <a:fld id="{74A398B2-5A34-1A4A-811E-F4027282568C}"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251124" y="48151"/>
            <a:ext cx="2782555" cy="839184"/>
          </a:xfrm>
          <a:prstGeom prst="rect">
            <a:avLst/>
          </a:prstGeom>
        </p:spPr>
      </p:pic>
    </p:spTree>
    <p:extLst>
      <p:ext uri="{BB962C8B-B14F-4D97-AF65-F5344CB8AC3E}">
        <p14:creationId xmlns:p14="http://schemas.microsoft.com/office/powerpoint/2010/main" val="18977824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able of Contents color">
    <p:bg>
      <p:bgPr>
        <a:solidFill>
          <a:schemeClr val="bg2"/>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3659409" y="1219200"/>
            <a:ext cx="7922992" cy="4876800"/>
          </a:xfrm>
          <a:prstGeom prst="rect">
            <a:avLst/>
          </a:prstGeom>
        </p:spPr>
        <p:txBody>
          <a:bodyPr vert="horz" lIns="91440" tIns="45720">
            <a:normAutofit/>
          </a:bodyPr>
          <a:lstStyle>
            <a:lvl1pPr marL="0" indent="0">
              <a:spcBef>
                <a:spcPts val="800"/>
              </a:spcBef>
              <a:buFontTx/>
              <a:buNone/>
              <a:tabLst>
                <a:tab pos="840044" algn="l"/>
              </a:tabLst>
              <a:defRPr sz="2666" baseline="0">
                <a:solidFill>
                  <a:schemeClr val="tx1"/>
                </a:solidFill>
                <a:latin typeface="+mn-lt"/>
                <a:cs typeface="Segoe UI Light"/>
              </a:defRPr>
            </a:lvl1pPr>
            <a:lvl2pPr marL="0" indent="0">
              <a:spcBef>
                <a:spcPts val="800"/>
              </a:spcBef>
              <a:buFontTx/>
              <a:buNone/>
              <a:defRPr sz="3999">
                <a:latin typeface="Segoe Pro Light"/>
                <a:cs typeface="Segoe Pro Light"/>
              </a:defRPr>
            </a:lvl2pPr>
            <a:lvl3pPr marL="0" indent="0">
              <a:spcBef>
                <a:spcPts val="800"/>
              </a:spcBef>
              <a:buFontTx/>
              <a:buNone/>
              <a:defRPr sz="3999">
                <a:latin typeface="Segoe Pro Light"/>
                <a:cs typeface="Segoe Pro Light"/>
              </a:defRPr>
            </a:lvl3pPr>
            <a:lvl4pPr marL="0" indent="0">
              <a:spcBef>
                <a:spcPts val="800"/>
              </a:spcBef>
              <a:buFontTx/>
              <a:buNone/>
              <a:defRPr sz="3999">
                <a:latin typeface="Segoe Pro Light"/>
                <a:cs typeface="Segoe Pro Light"/>
              </a:defRPr>
            </a:lvl4pPr>
            <a:lvl5pPr marL="0" indent="0">
              <a:spcBef>
                <a:spcPts val="800"/>
              </a:spcBef>
              <a:buFontTx/>
              <a:buNone/>
              <a:defRPr sz="3999">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1" y="1219200"/>
            <a:ext cx="2438400" cy="4851400"/>
          </a:xfrm>
          <a:prstGeom prst="rect">
            <a:avLst/>
          </a:prstGeom>
          <a:noFill/>
        </p:spPr>
        <p:txBody>
          <a:bodyPr vert="horz"/>
          <a:lstStyle>
            <a:lvl1pPr marL="0" indent="0">
              <a:spcBef>
                <a:spcPts val="800"/>
              </a:spcBef>
              <a:buFontTx/>
              <a:buNone/>
              <a:defRPr sz="1866" baseline="0">
                <a:solidFill>
                  <a:schemeClr val="tx1"/>
                </a:solidFill>
                <a:latin typeface="+mn-lt"/>
                <a:cs typeface="Segoe UI Semibold"/>
              </a:defRPr>
            </a:lvl1pPr>
          </a:lstStyle>
          <a:p>
            <a:pPr lvl="0"/>
            <a:r>
              <a:rPr lang="en-US" dirty="0"/>
              <a:t>Enter header here.</a:t>
            </a:r>
          </a:p>
        </p:txBody>
      </p:sp>
      <p:sp>
        <p:nvSpPr>
          <p:cNvPr id="4" name="Date Placeholder 3"/>
          <p:cNvSpPr>
            <a:spLocks noGrp="1"/>
          </p:cNvSpPr>
          <p:nvPr>
            <p:ph type="dt" sz="half" idx="2"/>
          </p:nvPr>
        </p:nvSpPr>
        <p:spPr>
          <a:xfrm>
            <a:off x="0" y="6356353"/>
            <a:ext cx="2844800" cy="365125"/>
          </a:xfrm>
          <a:prstGeom prst="rect">
            <a:avLst/>
          </a:prstGeom>
        </p:spPr>
        <p:txBody>
          <a:bodyPr vert="horz" lIns="182880" tIns="45720" rIns="91440" bIns="45720" rtlCol="0" anchor="b"/>
          <a:lstStyle>
            <a:lvl1pPr algn="l">
              <a:defRPr sz="1067" kern="800">
                <a:solidFill>
                  <a:schemeClr val="tx1">
                    <a:tint val="75000"/>
                  </a:schemeClr>
                </a:solidFill>
                <a:latin typeface="+mn-lt"/>
                <a:cs typeface="Segoe UI Light"/>
              </a:defRPr>
            </a:lvl1pPr>
          </a:lstStyle>
          <a:p>
            <a:fld id="{EA7FCA74-5C69-784C-88D8-83EE75392F8C}" type="datetime1">
              <a:rPr lang="en-US" smtClean="0">
                <a:solidFill>
                  <a:srgbClr val="FFFFFF">
                    <a:tint val="75000"/>
                  </a:srgbClr>
                </a:solidFill>
              </a:rPr>
              <a:pPr/>
              <a:t>12/11/2017</a:t>
            </a:fld>
            <a:endParaRPr lang="en-US" dirty="0">
              <a:solidFill>
                <a:srgbClr val="FFFFFF">
                  <a:tint val="75000"/>
                </a:srgbClr>
              </a:solidFill>
            </a:endParaRPr>
          </a:p>
        </p:txBody>
      </p:sp>
      <p:sp>
        <p:nvSpPr>
          <p:cNvPr id="5" name="Slide Number Placeholder 5"/>
          <p:cNvSpPr>
            <a:spLocks noGrp="1"/>
          </p:cNvSpPr>
          <p:nvPr>
            <p:ph type="sldNum" sz="quarter" idx="4"/>
          </p:nvPr>
        </p:nvSpPr>
        <p:spPr>
          <a:xfrm>
            <a:off x="9042400" y="6356353"/>
            <a:ext cx="2844800" cy="365125"/>
          </a:xfrm>
          <a:prstGeom prst="rect">
            <a:avLst/>
          </a:prstGeom>
        </p:spPr>
        <p:txBody>
          <a:bodyPr vert="horz" lIns="91440" tIns="45720" rIns="91440" bIns="45720" rtlCol="0" anchor="b"/>
          <a:lstStyle>
            <a:lvl1pPr algn="r">
              <a:defRPr sz="1067" kern="800">
                <a:solidFill>
                  <a:schemeClr val="tx1">
                    <a:tint val="75000"/>
                  </a:schemeClr>
                </a:solidFill>
                <a:latin typeface="+mn-lt"/>
                <a:cs typeface="Segoe UI Light"/>
              </a:defRPr>
            </a:lvl1pPr>
          </a:lstStyle>
          <a:p>
            <a:fld id="{74A398B2-5A34-1A4A-811E-F4027282568C}" type="slidenum">
              <a:rPr lang="en-US" smtClean="0">
                <a:solidFill>
                  <a:srgbClr val="FFFFFF">
                    <a:tint val="75000"/>
                  </a:srgbClr>
                </a:solidFill>
              </a:rPr>
              <a:pPr/>
              <a:t>‹#›</a:t>
            </a:fld>
            <a:endParaRPr lang="en-US" dirty="0">
              <a:solidFill>
                <a:srgbClr val="FFFFFF">
                  <a:tint val="75000"/>
                </a:srgbClr>
              </a:solidFill>
            </a:endParaRPr>
          </a:p>
        </p:txBody>
      </p:sp>
    </p:spTree>
    <p:extLst>
      <p:ext uri="{BB962C8B-B14F-4D97-AF65-F5344CB8AC3E}">
        <p14:creationId xmlns:p14="http://schemas.microsoft.com/office/powerpoint/2010/main" val="135945196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Contact Page">
    <p:bg>
      <p:bgPr>
        <a:solidFill>
          <a:schemeClr val="bg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2" hasCustomPrompt="1"/>
          </p:nvPr>
        </p:nvSpPr>
        <p:spPr>
          <a:xfrm>
            <a:off x="0" y="1219200"/>
            <a:ext cx="4876800" cy="2438400"/>
          </a:xfrm>
          <a:solidFill>
            <a:srgbClr val="FFFFFF"/>
          </a:solidFill>
        </p:spPr>
        <p:txBody>
          <a:bodyPr>
            <a:noAutofit/>
          </a:bodyPr>
          <a:lstStyle>
            <a:lvl1pPr>
              <a:lnSpc>
                <a:spcPct val="110000"/>
              </a:lnSpc>
              <a:defRPr sz="1866">
                <a:solidFill>
                  <a:srgbClr val="3F3F3F"/>
                </a:solidFill>
                <a:latin typeface="+mn-lt"/>
                <a:cs typeface="Segoe UI Semibold"/>
              </a:defRPr>
            </a:lvl1pPr>
            <a:lvl2pPr>
              <a:lnSpc>
                <a:spcPct val="110000"/>
              </a:lnSpc>
              <a:defRPr sz="1866">
                <a:solidFill>
                  <a:srgbClr val="3F3F3F"/>
                </a:solidFill>
                <a:latin typeface="+mn-lt"/>
                <a:cs typeface="Segoe UI Semibold"/>
              </a:defRPr>
            </a:lvl2pPr>
            <a:lvl3pPr>
              <a:lnSpc>
                <a:spcPct val="110000"/>
              </a:lnSpc>
              <a:defRPr sz="1866">
                <a:solidFill>
                  <a:srgbClr val="3F3F3F"/>
                </a:solidFill>
                <a:latin typeface="+mn-lt"/>
                <a:cs typeface="Segoe UI Semibold"/>
              </a:defRPr>
            </a:lvl3pPr>
            <a:lvl4pPr>
              <a:lnSpc>
                <a:spcPct val="110000"/>
              </a:lnSpc>
              <a:defRPr sz="1866">
                <a:solidFill>
                  <a:srgbClr val="3F3F3F"/>
                </a:solidFill>
                <a:latin typeface="+mn-lt"/>
                <a:cs typeface="Segoe UI Semibold"/>
              </a:defRPr>
            </a:lvl4pPr>
            <a:lvl5pPr>
              <a:lnSpc>
                <a:spcPct val="110000"/>
              </a:lnSpc>
              <a:defRPr sz="1866">
                <a:solidFill>
                  <a:srgbClr val="3F3F3F"/>
                </a:solidFill>
                <a:latin typeface="+mn-lt"/>
                <a:cs typeface="Segoe UI Semibold"/>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2"/>
          <p:cNvSpPr>
            <a:spLocks noGrp="1"/>
          </p:cNvSpPr>
          <p:nvPr>
            <p:ph type="pic" sz="quarter" idx="18"/>
          </p:nvPr>
        </p:nvSpPr>
        <p:spPr>
          <a:xfrm>
            <a:off x="101601" y="24384"/>
            <a:ext cx="1524000" cy="559816"/>
          </a:xfrm>
        </p:spPr>
        <p:txBody>
          <a:bodyPr/>
          <a:lstStyle>
            <a:lvl1pPr>
              <a:defRPr>
                <a:solidFill>
                  <a:srgbClr val="FFFFFF"/>
                </a:solidFill>
              </a:defRPr>
            </a:lvl1pPr>
          </a:lstStyle>
          <a:p>
            <a:r>
              <a:rPr lang="en-US" dirty="0"/>
              <a:t>Click icon to add picture</a:t>
            </a:r>
          </a:p>
        </p:txBody>
      </p:sp>
      <p:sp>
        <p:nvSpPr>
          <p:cNvPr id="5" name="TextBox 4"/>
          <p:cNvSpPr txBox="1"/>
          <p:nvPr/>
        </p:nvSpPr>
        <p:spPr>
          <a:xfrm>
            <a:off x="132545" y="5874210"/>
            <a:ext cx="11754657" cy="810478"/>
          </a:xfrm>
          <a:prstGeom prst="rect">
            <a:avLst/>
          </a:prstGeom>
          <a:noFill/>
        </p:spPr>
        <p:txBody>
          <a:bodyPr wrap="square" rtlCol="0">
            <a:spAutoFit/>
          </a:bodyPr>
          <a:lstStyle/>
          <a:p>
            <a:pPr defTabSz="609402">
              <a:lnSpc>
                <a:spcPts val="1413"/>
              </a:lnSpc>
            </a:pPr>
            <a:r>
              <a:rPr lang="en-US" sz="1067" dirty="0">
                <a:solidFill>
                  <a:srgbClr val="FFFFFF"/>
                </a:solidFill>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TextBox 5"/>
          <p:cNvSpPr txBox="1"/>
          <p:nvPr userDrawn="1"/>
        </p:nvSpPr>
        <p:spPr>
          <a:xfrm>
            <a:off x="132545" y="5874210"/>
            <a:ext cx="11754657" cy="810478"/>
          </a:xfrm>
          <a:prstGeom prst="rect">
            <a:avLst/>
          </a:prstGeom>
          <a:noFill/>
        </p:spPr>
        <p:txBody>
          <a:bodyPr wrap="square" rtlCol="0">
            <a:spAutoFit/>
          </a:bodyPr>
          <a:lstStyle/>
          <a:p>
            <a:pPr defTabSz="609402">
              <a:lnSpc>
                <a:spcPts val="1413"/>
              </a:lnSpc>
            </a:pPr>
            <a:r>
              <a:rPr lang="en-US" sz="1067" dirty="0">
                <a:solidFill>
                  <a:srgbClr val="000000"/>
                </a:solidFill>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43251551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1_Contact Page">
    <p:bg>
      <p:bgPr>
        <a:solidFill>
          <a:schemeClr val="tx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8"/>
          </p:nvPr>
        </p:nvSpPr>
        <p:spPr>
          <a:xfrm>
            <a:off x="1" y="0"/>
            <a:ext cx="12192000" cy="6858000"/>
          </a:xfrm>
        </p:spPr>
        <p:txBody>
          <a:bodyPr/>
          <a:lstStyle>
            <a:lvl1pPr algn="r">
              <a:defRPr>
                <a:solidFill>
                  <a:schemeClr val="bg1"/>
                </a:solidFill>
              </a:defRPr>
            </a:lvl1pPr>
          </a:lstStyle>
          <a:p>
            <a:r>
              <a:rPr lang="en-US" dirty="0"/>
              <a:t>Click icon to add picture</a:t>
            </a:r>
          </a:p>
        </p:txBody>
      </p:sp>
      <p:sp>
        <p:nvSpPr>
          <p:cNvPr id="10" name="Text Placeholder 9"/>
          <p:cNvSpPr>
            <a:spLocks noGrp="1"/>
          </p:cNvSpPr>
          <p:nvPr>
            <p:ph type="body" sz="quarter" idx="12" hasCustomPrompt="1"/>
          </p:nvPr>
        </p:nvSpPr>
        <p:spPr>
          <a:xfrm>
            <a:off x="0" y="1219200"/>
            <a:ext cx="4876800" cy="2438400"/>
          </a:xfrm>
          <a:solidFill>
            <a:schemeClr val="accent1">
              <a:alpha val="90000"/>
            </a:schemeClr>
          </a:solidFill>
        </p:spPr>
        <p:txBody>
          <a:bodyPr>
            <a:noAutofit/>
          </a:bodyPr>
          <a:lstStyle>
            <a:lvl1pPr>
              <a:lnSpc>
                <a:spcPct val="110000"/>
              </a:lnSpc>
              <a:defRPr sz="1866">
                <a:solidFill>
                  <a:schemeClr val="tx1"/>
                </a:solidFill>
                <a:latin typeface="+mn-lt"/>
                <a:cs typeface="Segoe UI Semibold"/>
              </a:defRPr>
            </a:lvl1pPr>
            <a:lvl2pPr>
              <a:lnSpc>
                <a:spcPct val="110000"/>
              </a:lnSpc>
              <a:defRPr sz="1866">
                <a:solidFill>
                  <a:schemeClr val="tx1"/>
                </a:solidFill>
                <a:latin typeface="+mn-lt"/>
                <a:cs typeface="Segoe UI Semibold"/>
              </a:defRPr>
            </a:lvl2pPr>
            <a:lvl3pPr>
              <a:lnSpc>
                <a:spcPct val="110000"/>
              </a:lnSpc>
              <a:defRPr sz="1866">
                <a:solidFill>
                  <a:schemeClr val="tx1"/>
                </a:solidFill>
                <a:latin typeface="+mn-lt"/>
                <a:cs typeface="Segoe UI Semibold"/>
              </a:defRPr>
            </a:lvl3pPr>
            <a:lvl4pPr>
              <a:lnSpc>
                <a:spcPct val="110000"/>
              </a:lnSpc>
              <a:defRPr sz="1866">
                <a:solidFill>
                  <a:schemeClr val="tx1"/>
                </a:solidFill>
                <a:latin typeface="+mn-lt"/>
                <a:cs typeface="Segoe UI Semibold"/>
              </a:defRPr>
            </a:lvl4pPr>
            <a:lvl5pPr>
              <a:lnSpc>
                <a:spcPct val="110000"/>
              </a:lnSpc>
              <a:defRPr sz="1866">
                <a:solidFill>
                  <a:schemeClr val="tx1"/>
                </a:solidFill>
                <a:latin typeface="+mn-lt"/>
                <a:cs typeface="Segoe UI Semibold"/>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2"/>
          <p:cNvSpPr>
            <a:spLocks noGrp="1"/>
          </p:cNvSpPr>
          <p:nvPr>
            <p:ph type="pic" sz="quarter" idx="19"/>
          </p:nvPr>
        </p:nvSpPr>
        <p:spPr>
          <a:xfrm>
            <a:off x="101601" y="24384"/>
            <a:ext cx="1524000" cy="559816"/>
          </a:xfrm>
        </p:spPr>
        <p:txBody>
          <a:bodyPr/>
          <a:lstStyle>
            <a:lvl1pPr>
              <a:defRPr>
                <a:solidFill>
                  <a:srgbClr val="000000"/>
                </a:solidFill>
              </a:defRPr>
            </a:lvl1pPr>
          </a:lstStyle>
          <a:p>
            <a:r>
              <a:rPr lang="en-US" dirty="0"/>
              <a:t>Click icon to add picture</a:t>
            </a:r>
          </a:p>
        </p:txBody>
      </p:sp>
      <p:sp>
        <p:nvSpPr>
          <p:cNvPr id="6" name="TextBox 5"/>
          <p:cNvSpPr txBox="1"/>
          <p:nvPr/>
        </p:nvSpPr>
        <p:spPr>
          <a:xfrm>
            <a:off x="132545" y="5874210"/>
            <a:ext cx="11754657" cy="810478"/>
          </a:xfrm>
          <a:prstGeom prst="rect">
            <a:avLst/>
          </a:prstGeom>
          <a:noFill/>
        </p:spPr>
        <p:txBody>
          <a:bodyPr wrap="square" rtlCol="0">
            <a:spAutoFit/>
          </a:bodyPr>
          <a:lstStyle/>
          <a:p>
            <a:pPr defTabSz="609402">
              <a:lnSpc>
                <a:spcPts val="1413"/>
              </a:lnSpc>
            </a:pPr>
            <a:r>
              <a:rPr lang="en-US" sz="1067" dirty="0">
                <a:solidFill>
                  <a:srgbClr val="FFFFFF"/>
                </a:solidFill>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7" name="TextBox 6"/>
          <p:cNvSpPr txBox="1"/>
          <p:nvPr userDrawn="1"/>
        </p:nvSpPr>
        <p:spPr>
          <a:xfrm>
            <a:off x="132545" y="5874210"/>
            <a:ext cx="11754657" cy="810478"/>
          </a:xfrm>
          <a:prstGeom prst="rect">
            <a:avLst/>
          </a:prstGeom>
          <a:noFill/>
        </p:spPr>
        <p:txBody>
          <a:bodyPr wrap="square" rtlCol="0">
            <a:spAutoFit/>
          </a:bodyPr>
          <a:lstStyle/>
          <a:p>
            <a:pPr defTabSz="609402">
              <a:lnSpc>
                <a:spcPts val="1413"/>
              </a:lnSpc>
            </a:pPr>
            <a:r>
              <a:rPr lang="en-US" sz="1067" dirty="0">
                <a:solidFill>
                  <a:srgbClr val="FFFFFF"/>
                </a:solidFill>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9" name="Picture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251124" y="48151"/>
            <a:ext cx="2782555" cy="839184"/>
          </a:xfrm>
          <a:prstGeom prst="rect">
            <a:avLst/>
          </a:prstGeom>
        </p:spPr>
      </p:pic>
    </p:spTree>
    <p:extLst>
      <p:ext uri="{BB962C8B-B14F-4D97-AF65-F5344CB8AC3E}">
        <p14:creationId xmlns:p14="http://schemas.microsoft.com/office/powerpoint/2010/main" val="48141982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2_Contact Page">
    <p:bg>
      <p:bgPr>
        <a:solidFill>
          <a:schemeClr val="bg2"/>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sz="quarter" idx="18"/>
          </p:nvPr>
        </p:nvSpPr>
        <p:spPr>
          <a:xfrm>
            <a:off x="10668001" y="3307"/>
            <a:ext cx="1524000" cy="559816"/>
          </a:xfrm>
        </p:spPr>
        <p:txBody>
          <a:bodyPr/>
          <a:lstStyle>
            <a:lvl1pPr>
              <a:defRPr>
                <a:solidFill>
                  <a:srgbClr val="FFFFFF"/>
                </a:solidFill>
              </a:defRPr>
            </a:lvl1pPr>
          </a:lstStyle>
          <a:p>
            <a:r>
              <a:rPr lang="en-US" dirty="0"/>
              <a:t>Click icon to add picture</a:t>
            </a:r>
          </a:p>
        </p:txBody>
      </p:sp>
      <p:sp>
        <p:nvSpPr>
          <p:cNvPr id="9" name="Text Placeholder 9"/>
          <p:cNvSpPr>
            <a:spLocks noGrp="1"/>
          </p:cNvSpPr>
          <p:nvPr>
            <p:ph type="body" sz="quarter" idx="12" hasCustomPrompt="1"/>
          </p:nvPr>
        </p:nvSpPr>
        <p:spPr>
          <a:xfrm>
            <a:off x="7315200" y="1219200"/>
            <a:ext cx="4876800" cy="2438400"/>
          </a:xfrm>
          <a:solidFill>
            <a:srgbClr val="FFFFFF"/>
          </a:solidFill>
        </p:spPr>
        <p:txBody>
          <a:bodyPr>
            <a:noAutofit/>
          </a:bodyPr>
          <a:lstStyle>
            <a:lvl1pPr>
              <a:lnSpc>
                <a:spcPct val="110000"/>
              </a:lnSpc>
              <a:defRPr sz="1866">
                <a:solidFill>
                  <a:srgbClr val="3F3F3F"/>
                </a:solidFill>
                <a:latin typeface="+mn-lt"/>
                <a:cs typeface="Segoe UI Semibold"/>
              </a:defRPr>
            </a:lvl1pPr>
            <a:lvl2pPr>
              <a:lnSpc>
                <a:spcPct val="110000"/>
              </a:lnSpc>
              <a:defRPr sz="1866">
                <a:solidFill>
                  <a:srgbClr val="3F3F3F"/>
                </a:solidFill>
                <a:latin typeface="+mn-lt"/>
                <a:cs typeface="Segoe UI Semibold"/>
              </a:defRPr>
            </a:lvl2pPr>
            <a:lvl3pPr>
              <a:lnSpc>
                <a:spcPct val="110000"/>
              </a:lnSpc>
              <a:defRPr sz="1866">
                <a:solidFill>
                  <a:srgbClr val="3F3F3F"/>
                </a:solidFill>
                <a:latin typeface="+mn-lt"/>
                <a:cs typeface="Segoe UI Semibold"/>
              </a:defRPr>
            </a:lvl3pPr>
            <a:lvl4pPr>
              <a:lnSpc>
                <a:spcPct val="110000"/>
              </a:lnSpc>
              <a:defRPr sz="1866">
                <a:solidFill>
                  <a:srgbClr val="3F3F3F"/>
                </a:solidFill>
                <a:latin typeface="+mn-lt"/>
                <a:cs typeface="Segoe UI Semibold"/>
              </a:defRPr>
            </a:lvl4pPr>
            <a:lvl5pPr>
              <a:lnSpc>
                <a:spcPct val="110000"/>
              </a:lnSpc>
              <a:defRPr sz="1866">
                <a:solidFill>
                  <a:srgbClr val="3F3F3F"/>
                </a:solidFill>
                <a:latin typeface="+mn-lt"/>
                <a:cs typeface="Segoe UI Semibold"/>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p:cNvSpPr txBox="1"/>
          <p:nvPr/>
        </p:nvSpPr>
        <p:spPr>
          <a:xfrm>
            <a:off x="132545" y="5874210"/>
            <a:ext cx="11754657" cy="810478"/>
          </a:xfrm>
          <a:prstGeom prst="rect">
            <a:avLst/>
          </a:prstGeom>
          <a:noFill/>
        </p:spPr>
        <p:txBody>
          <a:bodyPr wrap="square" rtlCol="0">
            <a:spAutoFit/>
          </a:bodyPr>
          <a:lstStyle/>
          <a:p>
            <a:pPr defTabSz="609402">
              <a:lnSpc>
                <a:spcPts val="1413"/>
              </a:lnSpc>
            </a:pPr>
            <a:r>
              <a:rPr lang="en-US" sz="1067" dirty="0">
                <a:solidFill>
                  <a:srgbClr val="FFFFFF"/>
                </a:solidFill>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TextBox 5"/>
          <p:cNvSpPr txBox="1"/>
          <p:nvPr userDrawn="1"/>
        </p:nvSpPr>
        <p:spPr>
          <a:xfrm>
            <a:off x="132545" y="5874210"/>
            <a:ext cx="11754657" cy="810478"/>
          </a:xfrm>
          <a:prstGeom prst="rect">
            <a:avLst/>
          </a:prstGeom>
          <a:noFill/>
        </p:spPr>
        <p:txBody>
          <a:bodyPr wrap="square" rtlCol="0">
            <a:spAutoFit/>
          </a:bodyPr>
          <a:lstStyle/>
          <a:p>
            <a:pPr defTabSz="609402">
              <a:lnSpc>
                <a:spcPts val="1413"/>
              </a:lnSpc>
            </a:pPr>
            <a:r>
              <a:rPr lang="en-US" sz="1067" dirty="0">
                <a:solidFill>
                  <a:srgbClr val="000000"/>
                </a:solidFill>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2847720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3_Contact Page">
    <p:bg>
      <p:bgPr>
        <a:solidFill>
          <a:schemeClr val="tx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8"/>
          </p:nvPr>
        </p:nvSpPr>
        <p:spPr>
          <a:xfrm>
            <a:off x="1" y="0"/>
            <a:ext cx="12192000" cy="6858000"/>
          </a:xfrm>
        </p:spPr>
        <p:txBody>
          <a:bodyPr/>
          <a:lstStyle>
            <a:lvl1pPr>
              <a:defRPr>
                <a:solidFill>
                  <a:schemeClr val="bg1"/>
                </a:solidFill>
              </a:defRPr>
            </a:lvl1pPr>
          </a:lstStyle>
          <a:p>
            <a:r>
              <a:rPr lang="en-US" dirty="0"/>
              <a:t>Click icon to add picture</a:t>
            </a:r>
          </a:p>
        </p:txBody>
      </p:sp>
      <p:sp>
        <p:nvSpPr>
          <p:cNvPr id="8" name="Picture Placeholder 2"/>
          <p:cNvSpPr>
            <a:spLocks noGrp="1"/>
          </p:cNvSpPr>
          <p:nvPr>
            <p:ph type="pic" sz="quarter" idx="19"/>
          </p:nvPr>
        </p:nvSpPr>
        <p:spPr>
          <a:xfrm>
            <a:off x="10668001" y="3307"/>
            <a:ext cx="1524000" cy="559816"/>
          </a:xfrm>
        </p:spPr>
        <p:txBody>
          <a:bodyPr/>
          <a:lstStyle>
            <a:lvl1pPr>
              <a:defRPr>
                <a:solidFill>
                  <a:srgbClr val="000000"/>
                </a:solidFill>
              </a:defRPr>
            </a:lvl1pPr>
          </a:lstStyle>
          <a:p>
            <a:r>
              <a:rPr lang="en-US" dirty="0"/>
              <a:t>Click icon to add picture</a:t>
            </a:r>
          </a:p>
        </p:txBody>
      </p:sp>
      <p:sp>
        <p:nvSpPr>
          <p:cNvPr id="9" name="Text Placeholder 9"/>
          <p:cNvSpPr>
            <a:spLocks noGrp="1"/>
          </p:cNvSpPr>
          <p:nvPr>
            <p:ph type="body" sz="quarter" idx="12" hasCustomPrompt="1"/>
          </p:nvPr>
        </p:nvSpPr>
        <p:spPr>
          <a:xfrm>
            <a:off x="7315200" y="1219200"/>
            <a:ext cx="4876800" cy="2438400"/>
          </a:xfrm>
          <a:solidFill>
            <a:schemeClr val="accent1">
              <a:alpha val="90000"/>
            </a:schemeClr>
          </a:solidFill>
        </p:spPr>
        <p:txBody>
          <a:bodyPr>
            <a:noAutofit/>
          </a:bodyPr>
          <a:lstStyle>
            <a:lvl1pPr>
              <a:lnSpc>
                <a:spcPct val="110000"/>
              </a:lnSpc>
              <a:defRPr sz="1866">
                <a:solidFill>
                  <a:schemeClr val="tx1"/>
                </a:solidFill>
                <a:latin typeface="+mn-lt"/>
                <a:cs typeface="Segoe UI Semibold"/>
              </a:defRPr>
            </a:lvl1pPr>
            <a:lvl2pPr>
              <a:lnSpc>
                <a:spcPct val="110000"/>
              </a:lnSpc>
              <a:defRPr sz="1866">
                <a:solidFill>
                  <a:schemeClr val="tx1"/>
                </a:solidFill>
                <a:latin typeface="+mn-lt"/>
                <a:cs typeface="Segoe UI Semibold"/>
              </a:defRPr>
            </a:lvl2pPr>
            <a:lvl3pPr>
              <a:lnSpc>
                <a:spcPct val="110000"/>
              </a:lnSpc>
              <a:defRPr sz="1866">
                <a:solidFill>
                  <a:schemeClr val="tx1"/>
                </a:solidFill>
                <a:latin typeface="+mn-lt"/>
                <a:cs typeface="Segoe UI Semibold"/>
              </a:defRPr>
            </a:lvl3pPr>
            <a:lvl4pPr>
              <a:lnSpc>
                <a:spcPct val="110000"/>
              </a:lnSpc>
              <a:defRPr sz="1866">
                <a:solidFill>
                  <a:schemeClr val="tx1"/>
                </a:solidFill>
                <a:latin typeface="+mn-lt"/>
                <a:cs typeface="Segoe UI Semibold"/>
              </a:defRPr>
            </a:lvl4pPr>
            <a:lvl5pPr>
              <a:lnSpc>
                <a:spcPct val="110000"/>
              </a:lnSpc>
              <a:defRPr sz="1866">
                <a:solidFill>
                  <a:schemeClr val="tx1"/>
                </a:solidFill>
                <a:latin typeface="+mn-lt"/>
                <a:cs typeface="Segoe UI Semibold"/>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p:nvSpPr>
        <p:spPr>
          <a:xfrm>
            <a:off x="132545" y="5874210"/>
            <a:ext cx="11754657" cy="810478"/>
          </a:xfrm>
          <a:prstGeom prst="rect">
            <a:avLst/>
          </a:prstGeom>
          <a:noFill/>
        </p:spPr>
        <p:txBody>
          <a:bodyPr wrap="square" rtlCol="0">
            <a:spAutoFit/>
          </a:bodyPr>
          <a:lstStyle/>
          <a:p>
            <a:pPr defTabSz="609402">
              <a:lnSpc>
                <a:spcPts val="1413"/>
              </a:lnSpc>
            </a:pPr>
            <a:r>
              <a:rPr lang="en-US" sz="1067" dirty="0">
                <a:solidFill>
                  <a:srgbClr val="FFFFFF"/>
                </a:solidFill>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7" name="TextBox 6"/>
          <p:cNvSpPr txBox="1"/>
          <p:nvPr userDrawn="1"/>
        </p:nvSpPr>
        <p:spPr>
          <a:xfrm>
            <a:off x="132545" y="5874210"/>
            <a:ext cx="11754657" cy="810478"/>
          </a:xfrm>
          <a:prstGeom prst="rect">
            <a:avLst/>
          </a:prstGeom>
          <a:noFill/>
        </p:spPr>
        <p:txBody>
          <a:bodyPr wrap="square" rtlCol="0">
            <a:spAutoFit/>
          </a:bodyPr>
          <a:lstStyle/>
          <a:p>
            <a:pPr defTabSz="609402">
              <a:lnSpc>
                <a:spcPts val="1413"/>
              </a:lnSpc>
            </a:pPr>
            <a:r>
              <a:rPr lang="en-US" sz="1067" dirty="0">
                <a:solidFill>
                  <a:srgbClr val="FFFFFF"/>
                </a:solidFill>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251124" y="48151"/>
            <a:ext cx="2782555" cy="839184"/>
          </a:xfrm>
          <a:prstGeom prst="rect">
            <a:avLst/>
          </a:prstGeom>
        </p:spPr>
      </p:pic>
    </p:spTree>
    <p:extLst>
      <p:ext uri="{BB962C8B-B14F-4D97-AF65-F5344CB8AC3E}">
        <p14:creationId xmlns:p14="http://schemas.microsoft.com/office/powerpoint/2010/main" val="39663710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4_Contact Page">
    <p:bg>
      <p:bgPr>
        <a:solidFill>
          <a:schemeClr val="bg2"/>
        </a:solid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8"/>
          </p:nvPr>
        </p:nvSpPr>
        <p:spPr>
          <a:xfrm>
            <a:off x="708" y="0"/>
            <a:ext cx="1219201" cy="1219200"/>
          </a:xfrm>
        </p:spPr>
        <p:txBody>
          <a:bodyPr/>
          <a:lstStyle>
            <a:lvl1pPr>
              <a:defRPr>
                <a:solidFill>
                  <a:srgbClr val="FFFFFF"/>
                </a:solidFill>
              </a:defRPr>
            </a:lvl1pPr>
          </a:lstStyle>
          <a:p>
            <a:r>
              <a:rPr lang="en-US" dirty="0"/>
              <a:t>Click icon to add picture</a:t>
            </a:r>
          </a:p>
        </p:txBody>
      </p:sp>
      <p:sp>
        <p:nvSpPr>
          <p:cNvPr id="6" name="Picture Placeholder 2"/>
          <p:cNvSpPr>
            <a:spLocks noGrp="1"/>
          </p:cNvSpPr>
          <p:nvPr>
            <p:ph type="pic" sz="quarter" idx="19"/>
          </p:nvPr>
        </p:nvSpPr>
        <p:spPr>
          <a:xfrm>
            <a:off x="10668001" y="3307"/>
            <a:ext cx="1524000" cy="559816"/>
          </a:xfrm>
        </p:spPr>
        <p:txBody>
          <a:bodyPr/>
          <a:lstStyle>
            <a:lvl1pPr>
              <a:defRPr>
                <a:solidFill>
                  <a:srgbClr val="FFFFFF"/>
                </a:solidFill>
              </a:defRPr>
            </a:lvl1pPr>
          </a:lstStyle>
          <a:p>
            <a:r>
              <a:rPr lang="en-US" dirty="0"/>
              <a:t>Click icon to add picture</a:t>
            </a:r>
          </a:p>
        </p:txBody>
      </p:sp>
      <p:sp>
        <p:nvSpPr>
          <p:cNvPr id="7" name="Text Placeholder 9"/>
          <p:cNvSpPr>
            <a:spLocks noGrp="1"/>
          </p:cNvSpPr>
          <p:nvPr>
            <p:ph type="body" sz="quarter" idx="12" hasCustomPrompt="1"/>
          </p:nvPr>
        </p:nvSpPr>
        <p:spPr>
          <a:xfrm>
            <a:off x="0" y="1219200"/>
            <a:ext cx="4876800" cy="2438400"/>
          </a:xfrm>
          <a:solidFill>
            <a:srgbClr val="FFFFFF"/>
          </a:solidFill>
        </p:spPr>
        <p:txBody>
          <a:bodyPr lIns="91440" tIns="91440">
            <a:noAutofit/>
          </a:bodyPr>
          <a:lstStyle>
            <a:lvl1pPr>
              <a:lnSpc>
                <a:spcPct val="110000"/>
              </a:lnSpc>
              <a:defRPr sz="1866">
                <a:solidFill>
                  <a:srgbClr val="3F3F3F"/>
                </a:solidFill>
                <a:latin typeface="+mn-lt"/>
                <a:cs typeface="Segoe UI Semibold"/>
              </a:defRPr>
            </a:lvl1pPr>
            <a:lvl2pPr>
              <a:lnSpc>
                <a:spcPct val="110000"/>
              </a:lnSpc>
              <a:defRPr sz="1866">
                <a:solidFill>
                  <a:srgbClr val="3F3F3F"/>
                </a:solidFill>
                <a:latin typeface="+mn-lt"/>
                <a:cs typeface="Segoe UI Semibold"/>
              </a:defRPr>
            </a:lvl2pPr>
            <a:lvl3pPr>
              <a:lnSpc>
                <a:spcPct val="110000"/>
              </a:lnSpc>
              <a:defRPr sz="1866">
                <a:solidFill>
                  <a:srgbClr val="3F3F3F"/>
                </a:solidFill>
                <a:latin typeface="+mn-lt"/>
                <a:cs typeface="Segoe UI Semibold"/>
              </a:defRPr>
            </a:lvl3pPr>
            <a:lvl4pPr>
              <a:lnSpc>
                <a:spcPct val="110000"/>
              </a:lnSpc>
              <a:defRPr sz="1866">
                <a:solidFill>
                  <a:srgbClr val="3F3F3F"/>
                </a:solidFill>
                <a:latin typeface="+mn-lt"/>
                <a:cs typeface="Segoe UI Semibold"/>
              </a:defRPr>
            </a:lvl4pPr>
            <a:lvl5pPr>
              <a:lnSpc>
                <a:spcPct val="110000"/>
              </a:lnSpc>
              <a:defRPr sz="1866">
                <a:solidFill>
                  <a:srgbClr val="3F3F3F"/>
                </a:solidFill>
                <a:latin typeface="+mn-lt"/>
                <a:cs typeface="Segoe UI Semibold"/>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p:nvSpPr>
        <p:spPr>
          <a:xfrm>
            <a:off x="132545" y="5874210"/>
            <a:ext cx="11754657" cy="810478"/>
          </a:xfrm>
          <a:prstGeom prst="rect">
            <a:avLst/>
          </a:prstGeom>
          <a:noFill/>
        </p:spPr>
        <p:txBody>
          <a:bodyPr wrap="square" rtlCol="0">
            <a:spAutoFit/>
          </a:bodyPr>
          <a:lstStyle/>
          <a:p>
            <a:pPr defTabSz="609402">
              <a:lnSpc>
                <a:spcPts val="1413"/>
              </a:lnSpc>
            </a:pPr>
            <a:r>
              <a:rPr lang="en-US" sz="1067" dirty="0">
                <a:solidFill>
                  <a:srgbClr val="FFFFFF"/>
                </a:solidFill>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0" name="TextBox 9"/>
          <p:cNvSpPr txBox="1"/>
          <p:nvPr userDrawn="1"/>
        </p:nvSpPr>
        <p:spPr>
          <a:xfrm>
            <a:off x="132545" y="5874210"/>
            <a:ext cx="11754657" cy="810478"/>
          </a:xfrm>
          <a:prstGeom prst="rect">
            <a:avLst/>
          </a:prstGeom>
          <a:noFill/>
        </p:spPr>
        <p:txBody>
          <a:bodyPr wrap="square" rtlCol="0">
            <a:spAutoFit/>
          </a:bodyPr>
          <a:lstStyle/>
          <a:p>
            <a:pPr defTabSz="609402">
              <a:lnSpc>
                <a:spcPts val="1413"/>
              </a:lnSpc>
            </a:pPr>
            <a:r>
              <a:rPr lang="en-US" sz="1067" dirty="0">
                <a:solidFill>
                  <a:srgbClr val="000000"/>
                </a:solidFill>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76258018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5_Contact Page">
    <p:bg>
      <p:bgPr>
        <a:solidFill>
          <a:schemeClr val="tx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8"/>
          </p:nvPr>
        </p:nvSpPr>
        <p:spPr>
          <a:xfrm>
            <a:off x="1" y="0"/>
            <a:ext cx="12192000" cy="6858000"/>
          </a:xfrm>
        </p:spPr>
        <p:txBody>
          <a:bodyPr anchor="ctr"/>
          <a:lstStyle>
            <a:lvl1pPr algn="r">
              <a:defRPr>
                <a:solidFill>
                  <a:schemeClr val="bg1"/>
                </a:solidFill>
              </a:defRPr>
            </a:lvl1pPr>
          </a:lstStyle>
          <a:p>
            <a:r>
              <a:rPr lang="en-US" dirty="0"/>
              <a:t>Click icon to add picture</a:t>
            </a:r>
          </a:p>
        </p:txBody>
      </p:sp>
      <p:sp>
        <p:nvSpPr>
          <p:cNvPr id="8" name="Picture Placeholder 2"/>
          <p:cNvSpPr>
            <a:spLocks noGrp="1"/>
          </p:cNvSpPr>
          <p:nvPr>
            <p:ph type="pic" sz="quarter" idx="19"/>
          </p:nvPr>
        </p:nvSpPr>
        <p:spPr>
          <a:xfrm>
            <a:off x="0" y="0"/>
            <a:ext cx="1219201" cy="1219200"/>
          </a:xfrm>
        </p:spPr>
        <p:txBody>
          <a:bodyPr/>
          <a:lstStyle>
            <a:lvl1pPr>
              <a:defRPr>
                <a:solidFill>
                  <a:srgbClr val="000000"/>
                </a:solidFill>
              </a:defRPr>
            </a:lvl1pPr>
          </a:lstStyle>
          <a:p>
            <a:r>
              <a:rPr lang="en-US" dirty="0"/>
              <a:t>Click icon to add picture</a:t>
            </a:r>
          </a:p>
        </p:txBody>
      </p:sp>
      <p:sp>
        <p:nvSpPr>
          <p:cNvPr id="7" name="Picture Placeholder 2"/>
          <p:cNvSpPr>
            <a:spLocks noGrp="1"/>
          </p:cNvSpPr>
          <p:nvPr>
            <p:ph type="pic" sz="quarter" idx="20"/>
          </p:nvPr>
        </p:nvSpPr>
        <p:spPr>
          <a:xfrm>
            <a:off x="10668001" y="3307"/>
            <a:ext cx="1524000" cy="559816"/>
          </a:xfrm>
        </p:spPr>
        <p:txBody>
          <a:bodyPr/>
          <a:lstStyle>
            <a:lvl1pPr>
              <a:defRPr>
                <a:solidFill>
                  <a:srgbClr val="000000"/>
                </a:solidFill>
              </a:defRPr>
            </a:lvl1pPr>
          </a:lstStyle>
          <a:p>
            <a:r>
              <a:rPr lang="en-US" dirty="0"/>
              <a:t>Click icon to add picture</a:t>
            </a:r>
          </a:p>
        </p:txBody>
      </p:sp>
      <p:sp>
        <p:nvSpPr>
          <p:cNvPr id="9" name="Text Placeholder 9"/>
          <p:cNvSpPr>
            <a:spLocks noGrp="1"/>
          </p:cNvSpPr>
          <p:nvPr>
            <p:ph type="body" sz="quarter" idx="12" hasCustomPrompt="1"/>
          </p:nvPr>
        </p:nvSpPr>
        <p:spPr>
          <a:xfrm>
            <a:off x="0" y="1219200"/>
            <a:ext cx="4876800" cy="2438400"/>
          </a:xfrm>
          <a:solidFill>
            <a:schemeClr val="accent1">
              <a:alpha val="90000"/>
            </a:schemeClr>
          </a:solidFill>
        </p:spPr>
        <p:txBody>
          <a:bodyPr lIns="91440" tIns="91440">
            <a:noAutofit/>
          </a:bodyPr>
          <a:lstStyle>
            <a:lvl1pPr>
              <a:lnSpc>
                <a:spcPct val="110000"/>
              </a:lnSpc>
              <a:defRPr sz="1866">
                <a:solidFill>
                  <a:schemeClr val="tx1"/>
                </a:solidFill>
                <a:latin typeface="+mn-lt"/>
                <a:cs typeface="Segoe UI Semibold"/>
              </a:defRPr>
            </a:lvl1pPr>
            <a:lvl2pPr>
              <a:lnSpc>
                <a:spcPct val="110000"/>
              </a:lnSpc>
              <a:defRPr sz="1866">
                <a:solidFill>
                  <a:schemeClr val="tx1"/>
                </a:solidFill>
                <a:latin typeface="+mn-lt"/>
                <a:cs typeface="Segoe UI Semibold"/>
              </a:defRPr>
            </a:lvl2pPr>
            <a:lvl3pPr>
              <a:lnSpc>
                <a:spcPct val="110000"/>
              </a:lnSpc>
              <a:defRPr sz="1866">
                <a:solidFill>
                  <a:schemeClr val="tx1"/>
                </a:solidFill>
                <a:latin typeface="+mn-lt"/>
                <a:cs typeface="Segoe UI Semibold"/>
              </a:defRPr>
            </a:lvl3pPr>
            <a:lvl4pPr>
              <a:lnSpc>
                <a:spcPct val="110000"/>
              </a:lnSpc>
              <a:defRPr sz="1866">
                <a:solidFill>
                  <a:schemeClr val="tx1"/>
                </a:solidFill>
                <a:latin typeface="+mn-lt"/>
                <a:cs typeface="Segoe UI Semibold"/>
              </a:defRPr>
            </a:lvl4pPr>
            <a:lvl5pPr>
              <a:lnSpc>
                <a:spcPct val="110000"/>
              </a:lnSpc>
              <a:defRPr sz="1866">
                <a:solidFill>
                  <a:schemeClr val="tx1"/>
                </a:solidFill>
                <a:latin typeface="+mn-lt"/>
                <a:cs typeface="Segoe UI Semibold"/>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p:nvSpPr>
        <p:spPr>
          <a:xfrm>
            <a:off x="132545" y="5874210"/>
            <a:ext cx="11754657" cy="810478"/>
          </a:xfrm>
          <a:prstGeom prst="rect">
            <a:avLst/>
          </a:prstGeom>
          <a:noFill/>
        </p:spPr>
        <p:txBody>
          <a:bodyPr wrap="square" rtlCol="0">
            <a:spAutoFit/>
          </a:bodyPr>
          <a:lstStyle/>
          <a:p>
            <a:pPr defTabSz="609402">
              <a:lnSpc>
                <a:spcPts val="1413"/>
              </a:lnSpc>
            </a:pPr>
            <a:r>
              <a:rPr lang="en-US" sz="1067" dirty="0">
                <a:solidFill>
                  <a:srgbClr val="FFFFFF"/>
                </a:solidFill>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TextBox 10"/>
          <p:cNvSpPr txBox="1"/>
          <p:nvPr userDrawn="1"/>
        </p:nvSpPr>
        <p:spPr>
          <a:xfrm>
            <a:off x="132545" y="5874210"/>
            <a:ext cx="11754657" cy="810478"/>
          </a:xfrm>
          <a:prstGeom prst="rect">
            <a:avLst/>
          </a:prstGeom>
          <a:noFill/>
        </p:spPr>
        <p:txBody>
          <a:bodyPr wrap="square" rtlCol="0">
            <a:spAutoFit/>
          </a:bodyPr>
          <a:lstStyle/>
          <a:p>
            <a:pPr defTabSz="609402">
              <a:lnSpc>
                <a:spcPts val="1413"/>
              </a:lnSpc>
            </a:pPr>
            <a:r>
              <a:rPr lang="en-US" sz="1067" dirty="0">
                <a:solidFill>
                  <a:srgbClr val="FFFFFF"/>
                </a:solidFill>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12" name="Picture 1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251124" y="48151"/>
            <a:ext cx="2782555" cy="839184"/>
          </a:xfrm>
          <a:prstGeom prst="rect">
            <a:avLst/>
          </a:prstGeom>
        </p:spPr>
      </p:pic>
    </p:spTree>
    <p:extLst>
      <p:ext uri="{BB962C8B-B14F-4D97-AF65-F5344CB8AC3E}">
        <p14:creationId xmlns:p14="http://schemas.microsoft.com/office/powerpoint/2010/main" val="118054035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6_Contact Page">
    <p:bg>
      <p:bgPr>
        <a:solidFill>
          <a:schemeClr val="bg2"/>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sz="quarter" idx="18"/>
          </p:nvPr>
        </p:nvSpPr>
        <p:spPr>
          <a:xfrm>
            <a:off x="10972800" y="0"/>
            <a:ext cx="1219201" cy="1219200"/>
          </a:xfrm>
        </p:spPr>
        <p:txBody>
          <a:bodyPr/>
          <a:lstStyle>
            <a:lvl1pPr>
              <a:defRPr>
                <a:solidFill>
                  <a:srgbClr val="FFFFFF"/>
                </a:solidFill>
              </a:defRPr>
            </a:lvl1pPr>
          </a:lstStyle>
          <a:p>
            <a:r>
              <a:rPr lang="en-US" dirty="0"/>
              <a:t>Click icon to add picture</a:t>
            </a:r>
          </a:p>
        </p:txBody>
      </p:sp>
      <p:sp>
        <p:nvSpPr>
          <p:cNvPr id="6" name="Picture Placeholder 2"/>
          <p:cNvSpPr>
            <a:spLocks noGrp="1"/>
          </p:cNvSpPr>
          <p:nvPr>
            <p:ph type="pic" sz="quarter" idx="19"/>
          </p:nvPr>
        </p:nvSpPr>
        <p:spPr>
          <a:xfrm>
            <a:off x="101601" y="24384"/>
            <a:ext cx="1524000" cy="559816"/>
          </a:xfrm>
        </p:spPr>
        <p:txBody>
          <a:bodyPr/>
          <a:lstStyle>
            <a:lvl1pPr>
              <a:defRPr>
                <a:solidFill>
                  <a:srgbClr val="FFFFFF"/>
                </a:solidFill>
              </a:defRPr>
            </a:lvl1pPr>
          </a:lstStyle>
          <a:p>
            <a:r>
              <a:rPr lang="en-US" dirty="0"/>
              <a:t>Click icon to add picture</a:t>
            </a:r>
          </a:p>
        </p:txBody>
      </p:sp>
      <p:sp>
        <p:nvSpPr>
          <p:cNvPr id="8" name="Text Placeholder 9"/>
          <p:cNvSpPr>
            <a:spLocks noGrp="1"/>
          </p:cNvSpPr>
          <p:nvPr>
            <p:ph type="body" sz="quarter" idx="12" hasCustomPrompt="1"/>
          </p:nvPr>
        </p:nvSpPr>
        <p:spPr>
          <a:xfrm>
            <a:off x="7315200" y="1219200"/>
            <a:ext cx="4876800" cy="2438400"/>
          </a:xfrm>
          <a:solidFill>
            <a:srgbClr val="FFFFFF"/>
          </a:solidFill>
        </p:spPr>
        <p:txBody>
          <a:bodyPr>
            <a:noAutofit/>
          </a:bodyPr>
          <a:lstStyle>
            <a:lvl1pPr>
              <a:lnSpc>
                <a:spcPct val="110000"/>
              </a:lnSpc>
              <a:defRPr sz="1866">
                <a:solidFill>
                  <a:srgbClr val="3F3F3F"/>
                </a:solidFill>
                <a:latin typeface="+mn-lt"/>
                <a:cs typeface="Segoe UI Semibold"/>
              </a:defRPr>
            </a:lvl1pPr>
            <a:lvl2pPr>
              <a:lnSpc>
                <a:spcPct val="110000"/>
              </a:lnSpc>
              <a:defRPr sz="1866">
                <a:solidFill>
                  <a:srgbClr val="3F3F3F"/>
                </a:solidFill>
                <a:latin typeface="+mn-lt"/>
                <a:cs typeface="Segoe UI Semibold"/>
              </a:defRPr>
            </a:lvl2pPr>
            <a:lvl3pPr>
              <a:lnSpc>
                <a:spcPct val="110000"/>
              </a:lnSpc>
              <a:defRPr sz="1866">
                <a:solidFill>
                  <a:srgbClr val="3F3F3F"/>
                </a:solidFill>
                <a:latin typeface="+mn-lt"/>
                <a:cs typeface="Segoe UI Semibold"/>
              </a:defRPr>
            </a:lvl3pPr>
            <a:lvl4pPr>
              <a:lnSpc>
                <a:spcPct val="110000"/>
              </a:lnSpc>
              <a:defRPr sz="1866">
                <a:solidFill>
                  <a:srgbClr val="3F3F3F"/>
                </a:solidFill>
                <a:latin typeface="+mn-lt"/>
                <a:cs typeface="Segoe UI Semibold"/>
              </a:defRPr>
            </a:lvl4pPr>
            <a:lvl5pPr>
              <a:lnSpc>
                <a:spcPct val="110000"/>
              </a:lnSpc>
              <a:defRPr sz="1866">
                <a:solidFill>
                  <a:srgbClr val="3F3F3F"/>
                </a:solidFill>
                <a:latin typeface="+mn-lt"/>
                <a:cs typeface="Segoe UI Semibold"/>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p:nvSpPr>
        <p:spPr>
          <a:xfrm>
            <a:off x="132545" y="5874210"/>
            <a:ext cx="11754657" cy="810478"/>
          </a:xfrm>
          <a:prstGeom prst="rect">
            <a:avLst/>
          </a:prstGeom>
          <a:noFill/>
        </p:spPr>
        <p:txBody>
          <a:bodyPr wrap="square" rtlCol="0">
            <a:spAutoFit/>
          </a:bodyPr>
          <a:lstStyle/>
          <a:p>
            <a:pPr defTabSz="609402">
              <a:lnSpc>
                <a:spcPts val="1413"/>
              </a:lnSpc>
            </a:pPr>
            <a:r>
              <a:rPr lang="en-US" sz="1067" dirty="0">
                <a:solidFill>
                  <a:srgbClr val="FFFFFF"/>
                </a:solidFill>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0" name="TextBox 9"/>
          <p:cNvSpPr txBox="1"/>
          <p:nvPr userDrawn="1"/>
        </p:nvSpPr>
        <p:spPr>
          <a:xfrm>
            <a:off x="132545" y="5874210"/>
            <a:ext cx="11754657" cy="810478"/>
          </a:xfrm>
          <a:prstGeom prst="rect">
            <a:avLst/>
          </a:prstGeom>
          <a:noFill/>
        </p:spPr>
        <p:txBody>
          <a:bodyPr wrap="square" rtlCol="0">
            <a:spAutoFit/>
          </a:bodyPr>
          <a:lstStyle/>
          <a:p>
            <a:pPr defTabSz="609402">
              <a:lnSpc>
                <a:spcPts val="1413"/>
              </a:lnSpc>
            </a:pPr>
            <a:r>
              <a:rPr lang="en-US" sz="1067" dirty="0">
                <a:solidFill>
                  <a:srgbClr val="000000"/>
                </a:solidFill>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76664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7_Contact Page">
    <p:bg>
      <p:bgPr>
        <a:solidFill>
          <a:schemeClr val="tx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8"/>
          </p:nvPr>
        </p:nvSpPr>
        <p:spPr>
          <a:xfrm>
            <a:off x="1" y="0"/>
            <a:ext cx="12192000" cy="6858000"/>
          </a:xfrm>
        </p:spPr>
        <p:txBody>
          <a:bodyPr anchor="ctr"/>
          <a:lstStyle>
            <a:lvl1pPr>
              <a:defRPr>
                <a:solidFill>
                  <a:schemeClr val="bg1"/>
                </a:solidFill>
              </a:defRPr>
            </a:lvl1pPr>
          </a:lstStyle>
          <a:p>
            <a:r>
              <a:rPr lang="en-US" dirty="0"/>
              <a:t>Click icon to add picture</a:t>
            </a:r>
          </a:p>
        </p:txBody>
      </p:sp>
      <p:sp>
        <p:nvSpPr>
          <p:cNvPr id="8" name="Picture Placeholder 2"/>
          <p:cNvSpPr>
            <a:spLocks noGrp="1"/>
          </p:cNvSpPr>
          <p:nvPr>
            <p:ph type="pic" sz="quarter" idx="19"/>
          </p:nvPr>
        </p:nvSpPr>
        <p:spPr>
          <a:xfrm>
            <a:off x="10972800" y="0"/>
            <a:ext cx="1219201" cy="1219200"/>
          </a:xfrm>
        </p:spPr>
        <p:txBody>
          <a:bodyPr/>
          <a:lstStyle>
            <a:lvl1pPr>
              <a:defRPr>
                <a:solidFill>
                  <a:srgbClr val="000000"/>
                </a:solidFill>
              </a:defRPr>
            </a:lvl1pPr>
          </a:lstStyle>
          <a:p>
            <a:r>
              <a:rPr lang="en-US" dirty="0"/>
              <a:t>Click icon to add picture</a:t>
            </a:r>
          </a:p>
        </p:txBody>
      </p:sp>
      <p:sp>
        <p:nvSpPr>
          <p:cNvPr id="7" name="Picture Placeholder 2"/>
          <p:cNvSpPr>
            <a:spLocks noGrp="1"/>
          </p:cNvSpPr>
          <p:nvPr>
            <p:ph type="pic" sz="quarter" idx="20"/>
          </p:nvPr>
        </p:nvSpPr>
        <p:spPr>
          <a:xfrm>
            <a:off x="101601" y="24384"/>
            <a:ext cx="1524000" cy="559816"/>
          </a:xfrm>
        </p:spPr>
        <p:txBody>
          <a:bodyPr/>
          <a:lstStyle>
            <a:lvl1pPr>
              <a:defRPr>
                <a:solidFill>
                  <a:srgbClr val="000000"/>
                </a:solidFill>
              </a:defRPr>
            </a:lvl1pPr>
          </a:lstStyle>
          <a:p>
            <a:r>
              <a:rPr lang="en-US" dirty="0"/>
              <a:t>Click icon to add picture</a:t>
            </a:r>
          </a:p>
        </p:txBody>
      </p:sp>
      <p:sp>
        <p:nvSpPr>
          <p:cNvPr id="9" name="Text Placeholder 9"/>
          <p:cNvSpPr>
            <a:spLocks noGrp="1"/>
          </p:cNvSpPr>
          <p:nvPr>
            <p:ph type="body" sz="quarter" idx="12" hasCustomPrompt="1"/>
          </p:nvPr>
        </p:nvSpPr>
        <p:spPr>
          <a:xfrm>
            <a:off x="7323177" y="1219200"/>
            <a:ext cx="4876800" cy="2438400"/>
          </a:xfrm>
          <a:solidFill>
            <a:schemeClr val="accent1">
              <a:alpha val="90000"/>
            </a:schemeClr>
          </a:solidFill>
        </p:spPr>
        <p:txBody>
          <a:bodyPr>
            <a:noAutofit/>
          </a:bodyPr>
          <a:lstStyle>
            <a:lvl1pPr>
              <a:defRPr sz="1866">
                <a:solidFill>
                  <a:schemeClr val="tx1"/>
                </a:solidFill>
                <a:latin typeface="+mn-lt"/>
                <a:cs typeface="Segoe UI Semibold"/>
              </a:defRPr>
            </a:lvl1pPr>
            <a:lvl2pPr>
              <a:defRPr sz="1866">
                <a:solidFill>
                  <a:schemeClr val="tx1"/>
                </a:solidFill>
                <a:latin typeface="+mn-lt"/>
                <a:cs typeface="Segoe UI Semibold"/>
              </a:defRPr>
            </a:lvl2pPr>
            <a:lvl3pPr>
              <a:defRPr sz="1866">
                <a:solidFill>
                  <a:schemeClr val="tx1"/>
                </a:solidFill>
                <a:latin typeface="+mn-lt"/>
                <a:cs typeface="Segoe UI Semibold"/>
              </a:defRPr>
            </a:lvl3pPr>
            <a:lvl4pPr>
              <a:defRPr sz="1866">
                <a:solidFill>
                  <a:schemeClr val="tx1"/>
                </a:solidFill>
                <a:latin typeface="+mn-lt"/>
                <a:cs typeface="Segoe UI Semibold"/>
              </a:defRPr>
            </a:lvl4pPr>
            <a:lvl5pPr>
              <a:defRPr sz="1866">
                <a:solidFill>
                  <a:schemeClr val="tx1"/>
                </a:solidFill>
                <a:latin typeface="+mn-lt"/>
                <a:cs typeface="Segoe UI Semibold"/>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p:nvSpPr>
        <p:spPr>
          <a:xfrm>
            <a:off x="132545" y="5874210"/>
            <a:ext cx="11754657" cy="810478"/>
          </a:xfrm>
          <a:prstGeom prst="rect">
            <a:avLst/>
          </a:prstGeom>
          <a:noFill/>
        </p:spPr>
        <p:txBody>
          <a:bodyPr wrap="square" rtlCol="0">
            <a:spAutoFit/>
          </a:bodyPr>
          <a:lstStyle/>
          <a:p>
            <a:pPr defTabSz="609402">
              <a:lnSpc>
                <a:spcPts val="1413"/>
              </a:lnSpc>
            </a:pPr>
            <a:r>
              <a:rPr lang="en-US" sz="1067" dirty="0">
                <a:solidFill>
                  <a:srgbClr val="FFFFFF"/>
                </a:solidFill>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TextBox 10"/>
          <p:cNvSpPr txBox="1"/>
          <p:nvPr userDrawn="1"/>
        </p:nvSpPr>
        <p:spPr>
          <a:xfrm>
            <a:off x="132545" y="5874210"/>
            <a:ext cx="11754657" cy="810478"/>
          </a:xfrm>
          <a:prstGeom prst="rect">
            <a:avLst/>
          </a:prstGeom>
          <a:noFill/>
        </p:spPr>
        <p:txBody>
          <a:bodyPr wrap="square" rtlCol="0">
            <a:spAutoFit/>
          </a:bodyPr>
          <a:lstStyle/>
          <a:p>
            <a:pPr defTabSz="609402">
              <a:lnSpc>
                <a:spcPts val="1413"/>
              </a:lnSpc>
            </a:pPr>
            <a:r>
              <a:rPr lang="en-US" sz="1067" dirty="0">
                <a:solidFill>
                  <a:srgbClr val="FFFFFF"/>
                </a:solidFill>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12" name="Picture 1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251124" y="48151"/>
            <a:ext cx="2782555" cy="839184"/>
          </a:xfrm>
          <a:prstGeom prst="rect">
            <a:avLst/>
          </a:prstGeom>
        </p:spPr>
      </p:pic>
    </p:spTree>
    <p:extLst>
      <p:ext uri="{BB962C8B-B14F-4D97-AF65-F5344CB8AC3E}">
        <p14:creationId xmlns:p14="http://schemas.microsoft.com/office/powerpoint/2010/main" val="43235294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Appendix: Section Slid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latin typeface="+mn-lt"/>
              </a:defRPr>
            </a:lvl1pPr>
          </a:lstStyle>
          <a:p>
            <a:fld id="{6B8D11BE-0A3D-CA4E-9E92-D2B5E15BD720}" type="datetime1">
              <a:rPr lang="en-US" smtClean="0">
                <a:solidFill>
                  <a:srgbClr val="FFFFFF">
                    <a:tint val="75000"/>
                  </a:srgbClr>
                </a:solidFill>
              </a:rPr>
              <a:pPr/>
              <a:t>12/11/2017</a:t>
            </a:fld>
            <a:endParaRPr lang="en-US" dirty="0">
              <a:solidFill>
                <a:srgbClr val="FFFFFF">
                  <a:tint val="75000"/>
                </a:srgbClr>
              </a:solidFill>
            </a:endParaRPr>
          </a:p>
        </p:txBody>
      </p:sp>
      <p:sp>
        <p:nvSpPr>
          <p:cNvPr id="4" name="Slide Number Placeholder 3"/>
          <p:cNvSpPr>
            <a:spLocks noGrp="1"/>
          </p:cNvSpPr>
          <p:nvPr>
            <p:ph type="sldNum" sz="quarter" idx="11"/>
          </p:nvPr>
        </p:nvSpPr>
        <p:spPr/>
        <p:txBody>
          <a:bodyPr/>
          <a:lstStyle>
            <a:lvl1pPr>
              <a:defRPr>
                <a:latin typeface="+mn-lt"/>
              </a:defRPr>
            </a:lvl1pPr>
          </a:lstStyle>
          <a:p>
            <a:fld id="{74A398B2-5A34-1A4A-811E-F4027282568C}" type="slidenum">
              <a:rPr lang="en-US" smtClean="0">
                <a:solidFill>
                  <a:srgbClr val="FFFFFF">
                    <a:tint val="75000"/>
                  </a:srgbClr>
                </a:solidFill>
              </a:rPr>
              <a:pPr/>
              <a:t>‹#›</a:t>
            </a:fld>
            <a:endParaRPr lang="en-US" dirty="0">
              <a:solidFill>
                <a:srgbClr val="FFFFFF">
                  <a:tint val="75000"/>
                </a:srgbClr>
              </a:solidFill>
            </a:endParaRPr>
          </a:p>
        </p:txBody>
      </p:sp>
      <p:sp>
        <p:nvSpPr>
          <p:cNvPr id="10" name="Text Placeholder 9"/>
          <p:cNvSpPr>
            <a:spLocks noGrp="1"/>
          </p:cNvSpPr>
          <p:nvPr>
            <p:ph type="body" sz="quarter" idx="13" hasCustomPrompt="1"/>
          </p:nvPr>
        </p:nvSpPr>
        <p:spPr>
          <a:xfrm>
            <a:off x="1" y="1219200"/>
            <a:ext cx="2438400" cy="3530600"/>
          </a:xfrm>
        </p:spPr>
        <p:txBody>
          <a:bodyPr>
            <a:noAutofit/>
          </a:bodyPr>
          <a:lstStyle>
            <a:lvl1pPr>
              <a:defRPr sz="2666" baseline="0">
                <a:latin typeface="+mn-lt"/>
              </a:defRPr>
            </a:lvl1pPr>
            <a:lvl2pPr>
              <a:defRPr sz="2666">
                <a:latin typeface="+mn-lt"/>
              </a:defRPr>
            </a:lvl2pPr>
            <a:lvl3pPr>
              <a:defRPr sz="2666">
                <a:latin typeface="+mn-lt"/>
              </a:defRPr>
            </a:lvl3pPr>
            <a:lvl4pPr>
              <a:defRPr sz="2666">
                <a:latin typeface="+mn-lt"/>
              </a:defRPr>
            </a:lvl4pPr>
            <a:lvl5pPr>
              <a:defRPr sz="2666">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5" hasCustomPrompt="1"/>
          </p:nvPr>
        </p:nvSpPr>
        <p:spPr>
          <a:xfrm>
            <a:off x="3657601" y="1219200"/>
            <a:ext cx="8128000" cy="4876800"/>
          </a:xfrm>
        </p:spPr>
        <p:txBody>
          <a:bodyPr>
            <a:normAutofit/>
          </a:bodyPr>
          <a:lstStyle>
            <a:lvl1pPr>
              <a:lnSpc>
                <a:spcPct val="100000"/>
              </a:lnSpc>
              <a:defRPr sz="3999" baseline="0">
                <a:latin typeface="Segoe UI Light" pitchFamily="34" charset="0"/>
              </a:defRPr>
            </a:lvl1pPr>
            <a:lvl2pPr>
              <a:lnSpc>
                <a:spcPct val="100000"/>
              </a:lnSpc>
              <a:defRPr sz="3999">
                <a:latin typeface="Segoe UI Light" pitchFamily="34" charset="0"/>
              </a:defRPr>
            </a:lvl2pPr>
            <a:lvl3pPr>
              <a:lnSpc>
                <a:spcPct val="100000"/>
              </a:lnSpc>
              <a:defRPr sz="3999">
                <a:latin typeface="Segoe UI Light" pitchFamily="34" charset="0"/>
              </a:defRPr>
            </a:lvl3pPr>
            <a:lvl4pPr>
              <a:lnSpc>
                <a:spcPct val="100000"/>
              </a:lnSpc>
              <a:defRPr sz="3999">
                <a:latin typeface="Segoe UI Light" pitchFamily="34" charset="0"/>
              </a:defRPr>
            </a:lvl4pPr>
            <a:lvl5pPr>
              <a:lnSpc>
                <a:spcPct val="100000"/>
              </a:lnSpc>
              <a:defRPr sz="3999">
                <a:latin typeface="Segoe UI Light" pitchFamily="34" charset="0"/>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9509498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lide, image background">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1" y="0"/>
            <a:ext cx="12192000" cy="6858000"/>
          </a:xfrm>
          <a:prstGeom prst="rect">
            <a:avLst/>
          </a:prstGeom>
        </p:spPr>
        <p:txBody>
          <a:bodyPr vert="horz"/>
          <a:lstStyle>
            <a:lvl1pPr>
              <a:buFontTx/>
              <a:buNone/>
              <a:defRPr sz="1866">
                <a:solidFill>
                  <a:srgbClr val="000000"/>
                </a:solidFill>
                <a:latin typeface="+mn-lt"/>
              </a:defRPr>
            </a:lvl1pPr>
          </a:lstStyle>
          <a:p>
            <a:r>
              <a:rPr lang="en-US" dirty="0"/>
              <a:t>Drag picture to placeholder or click icon to add</a:t>
            </a:r>
          </a:p>
        </p:txBody>
      </p:sp>
      <p:sp>
        <p:nvSpPr>
          <p:cNvPr id="17" name="Title 16"/>
          <p:cNvSpPr>
            <a:spLocks noGrp="1"/>
          </p:cNvSpPr>
          <p:nvPr>
            <p:ph type="title" hasCustomPrompt="1"/>
          </p:nvPr>
        </p:nvSpPr>
        <p:spPr>
          <a:xfrm>
            <a:off x="0" y="1219200"/>
            <a:ext cx="4876800" cy="2438400"/>
          </a:xfrm>
          <a:prstGeom prst="rect">
            <a:avLst/>
          </a:prstGeom>
          <a:solidFill>
            <a:schemeClr val="accent1">
              <a:alpha val="94000"/>
            </a:schemeClr>
          </a:solidFill>
        </p:spPr>
        <p:txBody>
          <a:bodyPr vert="horz" lIns="182880" tIns="137160">
            <a:normAutofit/>
          </a:bodyPr>
          <a:lstStyle>
            <a:lvl1pPr algn="l">
              <a:defRPr sz="3999">
                <a:latin typeface="Segoe UI Light" pitchFamily="34" charset="0"/>
                <a:cs typeface="Segoe UI Light" pitchFamily="34" charset="0"/>
              </a:defRPr>
            </a:lvl1pPr>
          </a:lstStyle>
          <a:p>
            <a:pPr lvl="0"/>
            <a:r>
              <a:rPr lang="en-US" dirty="0"/>
              <a:t>Click to edit slide content</a:t>
            </a:r>
          </a:p>
        </p:txBody>
      </p:sp>
      <p:sp>
        <p:nvSpPr>
          <p:cNvPr id="8" name="Text Placeholder 18"/>
          <p:cNvSpPr>
            <a:spLocks noGrp="1"/>
          </p:cNvSpPr>
          <p:nvPr>
            <p:ph type="body" sz="quarter" idx="16" hasCustomPrompt="1"/>
          </p:nvPr>
        </p:nvSpPr>
        <p:spPr>
          <a:xfrm>
            <a:off x="1" y="3651805"/>
            <a:ext cx="2438400" cy="1219200"/>
          </a:xfrm>
          <a:prstGeom prst="rect">
            <a:avLst/>
          </a:prstGeom>
          <a:solidFill>
            <a:schemeClr val="bg2">
              <a:alpha val="89000"/>
            </a:schemeClr>
          </a:solidFill>
        </p:spPr>
        <p:txBody>
          <a:bodyPr vert="horz" lIns="182880" tIns="137160">
            <a:normAutofit/>
          </a:bodyPr>
          <a:lstStyle>
            <a:lvl1pPr marL="0" indent="0">
              <a:lnSpc>
                <a:spcPct val="100000"/>
              </a:lnSpc>
              <a:buFontTx/>
              <a:buNone/>
              <a:defRPr sz="1866" baseline="0">
                <a:solidFill>
                  <a:schemeClr val="bg1"/>
                </a:solidFill>
                <a:latin typeface="+mn-lt"/>
              </a:defRPr>
            </a:lvl1pPr>
            <a:lvl2pPr marL="0" indent="0">
              <a:buFontTx/>
              <a:buNone/>
              <a:defRPr sz="1866" baseline="0">
                <a:latin typeface="Segoe Pro Light"/>
              </a:defRPr>
            </a:lvl2pPr>
            <a:lvl3pPr marL="0" indent="0">
              <a:buFontTx/>
              <a:buNone/>
              <a:defRPr sz="1866" baseline="0">
                <a:latin typeface="Segoe Pro Light"/>
              </a:defRPr>
            </a:lvl3pPr>
            <a:lvl4pPr marL="0" indent="0">
              <a:buFontTx/>
              <a:buNone/>
              <a:defRPr sz="1866" baseline="0">
                <a:latin typeface="Segoe Pro Light"/>
              </a:defRPr>
            </a:lvl4pPr>
            <a:lvl5pPr marL="0" indent="0">
              <a:buFontTx/>
              <a:buNone/>
              <a:defRPr sz="1866" baseline="0">
                <a:latin typeface="Segoe Pro Light"/>
              </a:defRPr>
            </a:lvl5pPr>
          </a:lstStyle>
          <a:p>
            <a:pPr lvl="0"/>
            <a:r>
              <a:rPr lang="en-US" dirty="0"/>
              <a:t>Click to edit slide content</a:t>
            </a:r>
          </a:p>
        </p:txBody>
      </p:sp>
      <p:sp>
        <p:nvSpPr>
          <p:cNvPr id="3" name="Picture Placeholder 2"/>
          <p:cNvSpPr>
            <a:spLocks noGrp="1"/>
          </p:cNvSpPr>
          <p:nvPr>
            <p:ph type="pic" sz="quarter" idx="17"/>
          </p:nvPr>
        </p:nvSpPr>
        <p:spPr>
          <a:xfrm>
            <a:off x="101601" y="24384"/>
            <a:ext cx="1524000" cy="559816"/>
          </a:xfrm>
        </p:spPr>
        <p:txBody>
          <a:bodyPr/>
          <a:lstStyle/>
          <a:p>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251124" y="48151"/>
            <a:ext cx="2782555" cy="839184"/>
          </a:xfrm>
          <a:prstGeom prst="rect">
            <a:avLst/>
          </a:prstGeom>
        </p:spPr>
      </p:pic>
    </p:spTree>
    <p:extLst>
      <p:ext uri="{BB962C8B-B14F-4D97-AF65-F5344CB8AC3E}">
        <p14:creationId xmlns:p14="http://schemas.microsoft.com/office/powerpoint/2010/main" val="293931324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itle slide, color background">
    <p:bg>
      <p:bgPr>
        <a:solidFill>
          <a:schemeClr val="bg2"/>
        </a:solidFill>
        <a:effectLst/>
      </p:bgPr>
    </p:bg>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0" y="1219200"/>
            <a:ext cx="4876800" cy="2438400"/>
          </a:xfrm>
          <a:prstGeom prst="rect">
            <a:avLst/>
          </a:prstGeom>
          <a:solidFill>
            <a:schemeClr val="accent1"/>
          </a:solidFill>
        </p:spPr>
        <p:txBody>
          <a:bodyPr vert="horz" lIns="182880" tIns="137160">
            <a:normAutofit/>
          </a:bodyPr>
          <a:lstStyle>
            <a:lvl1pPr algn="l">
              <a:defRPr sz="3999">
                <a:latin typeface="Segoe UI Light" pitchFamily="34" charset="0"/>
                <a:cs typeface="Segoe UI Light" pitchFamily="34" charset="0"/>
              </a:defRPr>
            </a:lvl1pPr>
          </a:lstStyle>
          <a:p>
            <a:pPr lvl="0"/>
            <a:r>
              <a:rPr lang="en-US" dirty="0"/>
              <a:t>Click to edit slide content</a:t>
            </a:r>
          </a:p>
        </p:txBody>
      </p:sp>
      <p:sp>
        <p:nvSpPr>
          <p:cNvPr id="8" name="Text Placeholder 18"/>
          <p:cNvSpPr>
            <a:spLocks noGrp="1"/>
          </p:cNvSpPr>
          <p:nvPr>
            <p:ph type="body" sz="quarter" idx="16" hasCustomPrompt="1"/>
          </p:nvPr>
        </p:nvSpPr>
        <p:spPr>
          <a:xfrm>
            <a:off x="1" y="3651805"/>
            <a:ext cx="2438400" cy="1219200"/>
          </a:xfrm>
          <a:prstGeom prst="rect">
            <a:avLst/>
          </a:prstGeom>
          <a:solidFill>
            <a:schemeClr val="accent2">
              <a:alpha val="89000"/>
            </a:schemeClr>
          </a:solidFill>
        </p:spPr>
        <p:txBody>
          <a:bodyPr vert="horz" lIns="182880" tIns="137160">
            <a:normAutofit/>
          </a:bodyPr>
          <a:lstStyle>
            <a:lvl1pPr marL="0" indent="0">
              <a:lnSpc>
                <a:spcPct val="100000"/>
              </a:lnSpc>
              <a:buFontTx/>
              <a:buNone/>
              <a:defRPr sz="1866" baseline="0">
                <a:solidFill>
                  <a:schemeClr val="bg1"/>
                </a:solidFill>
                <a:latin typeface="+mn-lt"/>
              </a:defRPr>
            </a:lvl1pPr>
            <a:lvl2pPr marL="0" indent="0">
              <a:buFontTx/>
              <a:buNone/>
              <a:defRPr sz="1866" baseline="0">
                <a:latin typeface="Segoe Pro Light"/>
              </a:defRPr>
            </a:lvl2pPr>
            <a:lvl3pPr marL="0" indent="0">
              <a:buFontTx/>
              <a:buNone/>
              <a:defRPr sz="1866" baseline="0">
                <a:latin typeface="Segoe Pro Light"/>
              </a:defRPr>
            </a:lvl3pPr>
            <a:lvl4pPr marL="0" indent="0">
              <a:buFontTx/>
              <a:buNone/>
              <a:defRPr sz="1866" baseline="0">
                <a:latin typeface="Segoe Pro Light"/>
              </a:defRPr>
            </a:lvl4pPr>
            <a:lvl5pPr marL="0" indent="0">
              <a:buFontTx/>
              <a:buNone/>
              <a:defRPr sz="1866" baseline="0">
                <a:latin typeface="Segoe Pro Light"/>
              </a:defRPr>
            </a:lvl5pPr>
          </a:lstStyle>
          <a:p>
            <a:pPr lvl="0"/>
            <a:r>
              <a:rPr lang="en-US" dirty="0"/>
              <a:t>Click to edit slide content</a:t>
            </a:r>
          </a:p>
        </p:txBody>
      </p:sp>
      <p:sp>
        <p:nvSpPr>
          <p:cNvPr id="5" name="Picture Placeholder 2"/>
          <p:cNvSpPr>
            <a:spLocks noGrp="1"/>
          </p:cNvSpPr>
          <p:nvPr>
            <p:ph type="pic" sz="quarter" idx="17"/>
          </p:nvPr>
        </p:nvSpPr>
        <p:spPr>
          <a:xfrm>
            <a:off x="101601" y="24384"/>
            <a:ext cx="1524000" cy="559816"/>
          </a:xfrm>
        </p:spPr>
        <p:txBody>
          <a:bodyPr/>
          <a:lstStyle/>
          <a:p>
            <a:endParaRPr lang="en-US" dirty="0"/>
          </a:p>
        </p:txBody>
      </p:sp>
    </p:spTree>
    <p:extLst>
      <p:ext uri="{BB962C8B-B14F-4D97-AF65-F5344CB8AC3E}">
        <p14:creationId xmlns:p14="http://schemas.microsoft.com/office/powerpoint/2010/main" val="356143350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Title slide, image background, right">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1" y="0"/>
            <a:ext cx="12192000" cy="6858000"/>
          </a:xfrm>
          <a:prstGeom prst="rect">
            <a:avLst/>
          </a:prstGeom>
        </p:spPr>
        <p:txBody>
          <a:bodyPr vert="horz"/>
          <a:lstStyle>
            <a:lvl1pPr>
              <a:buFontTx/>
              <a:buNone/>
              <a:defRPr sz="1866">
                <a:solidFill>
                  <a:srgbClr val="000000"/>
                </a:solidFill>
                <a:latin typeface="+mn-lt"/>
              </a:defRPr>
            </a:lvl1pPr>
          </a:lstStyle>
          <a:p>
            <a:r>
              <a:rPr lang="en-US" dirty="0"/>
              <a:t>Drag picture to placeholder or click icon to add</a:t>
            </a:r>
          </a:p>
        </p:txBody>
      </p:sp>
      <p:sp>
        <p:nvSpPr>
          <p:cNvPr id="17" name="Title 16"/>
          <p:cNvSpPr>
            <a:spLocks noGrp="1"/>
          </p:cNvSpPr>
          <p:nvPr>
            <p:ph type="title" hasCustomPrompt="1"/>
          </p:nvPr>
        </p:nvSpPr>
        <p:spPr>
          <a:xfrm>
            <a:off x="7315200" y="1219200"/>
            <a:ext cx="4876800" cy="2438400"/>
          </a:xfrm>
          <a:prstGeom prst="rect">
            <a:avLst/>
          </a:prstGeom>
          <a:solidFill>
            <a:schemeClr val="accent1">
              <a:alpha val="92000"/>
            </a:schemeClr>
          </a:solidFill>
        </p:spPr>
        <p:txBody>
          <a:bodyPr vert="horz" lIns="182880" tIns="137160">
            <a:normAutofit/>
          </a:bodyPr>
          <a:lstStyle>
            <a:lvl1pPr algn="l">
              <a:defRPr sz="3999">
                <a:latin typeface="Segoe UI Light" pitchFamily="34" charset="0"/>
                <a:cs typeface="Segoe UI Light" pitchFamily="34" charset="0"/>
              </a:defRPr>
            </a:lvl1pPr>
          </a:lstStyle>
          <a:p>
            <a:pPr lvl="0"/>
            <a:r>
              <a:rPr lang="en-US" dirty="0"/>
              <a:t>Click to edit slide content</a:t>
            </a:r>
          </a:p>
        </p:txBody>
      </p:sp>
      <p:sp>
        <p:nvSpPr>
          <p:cNvPr id="8" name="Text Placeholder 18"/>
          <p:cNvSpPr>
            <a:spLocks noGrp="1"/>
          </p:cNvSpPr>
          <p:nvPr>
            <p:ph type="body" sz="quarter" idx="16" hasCustomPrompt="1"/>
          </p:nvPr>
        </p:nvSpPr>
        <p:spPr>
          <a:xfrm>
            <a:off x="9753601" y="3651805"/>
            <a:ext cx="2438400" cy="1219200"/>
          </a:xfrm>
          <a:prstGeom prst="rect">
            <a:avLst/>
          </a:prstGeom>
          <a:solidFill>
            <a:schemeClr val="bg2">
              <a:alpha val="89000"/>
            </a:schemeClr>
          </a:solidFill>
        </p:spPr>
        <p:txBody>
          <a:bodyPr vert="horz" lIns="182880" tIns="137160">
            <a:normAutofit/>
          </a:bodyPr>
          <a:lstStyle>
            <a:lvl1pPr marL="0" indent="0">
              <a:lnSpc>
                <a:spcPct val="100000"/>
              </a:lnSpc>
              <a:buFontTx/>
              <a:buNone/>
              <a:defRPr sz="1866" baseline="0">
                <a:solidFill>
                  <a:schemeClr val="bg1"/>
                </a:solidFill>
                <a:latin typeface="+mn-lt"/>
              </a:defRPr>
            </a:lvl1pPr>
            <a:lvl2pPr marL="0" indent="0">
              <a:buFontTx/>
              <a:buNone/>
              <a:defRPr sz="1866" baseline="0">
                <a:latin typeface="Segoe Pro Light"/>
              </a:defRPr>
            </a:lvl2pPr>
            <a:lvl3pPr marL="0" indent="0">
              <a:buFontTx/>
              <a:buNone/>
              <a:defRPr sz="1866" baseline="0">
                <a:latin typeface="Segoe Pro Light"/>
              </a:defRPr>
            </a:lvl3pPr>
            <a:lvl4pPr marL="0" indent="0">
              <a:buFontTx/>
              <a:buNone/>
              <a:defRPr sz="1866" baseline="0">
                <a:latin typeface="Segoe Pro Light"/>
              </a:defRPr>
            </a:lvl4pPr>
            <a:lvl5pPr marL="0" indent="0">
              <a:buFontTx/>
              <a:buNone/>
              <a:defRPr sz="1866" baseline="0">
                <a:latin typeface="Segoe Pro Light"/>
              </a:defRPr>
            </a:lvl5pPr>
          </a:lstStyle>
          <a:p>
            <a:pPr lvl="0"/>
            <a:r>
              <a:rPr lang="en-US" dirty="0"/>
              <a:t>Click to edit slide content</a:t>
            </a:r>
          </a:p>
        </p:txBody>
      </p:sp>
      <p:sp>
        <p:nvSpPr>
          <p:cNvPr id="7" name="Picture Placeholder 2"/>
          <p:cNvSpPr>
            <a:spLocks noGrp="1"/>
          </p:cNvSpPr>
          <p:nvPr>
            <p:ph type="pic" sz="quarter" idx="17"/>
          </p:nvPr>
        </p:nvSpPr>
        <p:spPr>
          <a:xfrm>
            <a:off x="10668001" y="0"/>
            <a:ext cx="1524000" cy="559816"/>
          </a:xfrm>
        </p:spPr>
        <p:txBody>
          <a:bodyPr/>
          <a:lstStyle/>
          <a:p>
            <a:endParaRPr lang="en-US" dirty="0"/>
          </a:p>
        </p:txBody>
      </p:sp>
    </p:spTree>
    <p:extLst>
      <p:ext uri="{BB962C8B-B14F-4D97-AF65-F5344CB8AC3E}">
        <p14:creationId xmlns:p14="http://schemas.microsoft.com/office/powerpoint/2010/main" val="26667703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itle slide, color background, right">
    <p:bg>
      <p:bgPr>
        <a:solidFill>
          <a:schemeClr val="bg2"/>
        </a:solidFill>
        <a:effectLst/>
      </p:bgPr>
    </p:bg>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7315200" y="1219200"/>
            <a:ext cx="4876800" cy="2438400"/>
          </a:xfrm>
          <a:prstGeom prst="rect">
            <a:avLst/>
          </a:prstGeom>
          <a:solidFill>
            <a:schemeClr val="accent1"/>
          </a:solidFill>
        </p:spPr>
        <p:txBody>
          <a:bodyPr vert="horz" lIns="182880" tIns="137160">
            <a:normAutofit/>
          </a:bodyPr>
          <a:lstStyle>
            <a:lvl1pPr algn="l">
              <a:defRPr sz="3999">
                <a:latin typeface="Segoe UI Light" pitchFamily="34" charset="0"/>
                <a:cs typeface="Segoe UI Light" pitchFamily="34" charset="0"/>
              </a:defRPr>
            </a:lvl1pPr>
          </a:lstStyle>
          <a:p>
            <a:pPr lvl="0"/>
            <a:r>
              <a:rPr lang="en-US" dirty="0"/>
              <a:t>Click to edit slide content</a:t>
            </a:r>
          </a:p>
        </p:txBody>
      </p:sp>
      <p:sp>
        <p:nvSpPr>
          <p:cNvPr id="8" name="Text Placeholder 18"/>
          <p:cNvSpPr>
            <a:spLocks noGrp="1"/>
          </p:cNvSpPr>
          <p:nvPr>
            <p:ph type="body" sz="quarter" idx="16" hasCustomPrompt="1"/>
          </p:nvPr>
        </p:nvSpPr>
        <p:spPr>
          <a:xfrm>
            <a:off x="9753601" y="3651805"/>
            <a:ext cx="2438400" cy="1219200"/>
          </a:xfrm>
          <a:prstGeom prst="rect">
            <a:avLst/>
          </a:prstGeom>
          <a:solidFill>
            <a:schemeClr val="accent2">
              <a:alpha val="89000"/>
            </a:schemeClr>
          </a:solidFill>
        </p:spPr>
        <p:txBody>
          <a:bodyPr vert="horz" lIns="182880" tIns="137160">
            <a:normAutofit/>
          </a:bodyPr>
          <a:lstStyle>
            <a:lvl1pPr marL="0" indent="0">
              <a:lnSpc>
                <a:spcPct val="100000"/>
              </a:lnSpc>
              <a:buFontTx/>
              <a:buNone/>
              <a:defRPr sz="1866" baseline="0">
                <a:solidFill>
                  <a:schemeClr val="bg1"/>
                </a:solidFill>
                <a:latin typeface="+mn-lt"/>
              </a:defRPr>
            </a:lvl1pPr>
            <a:lvl2pPr marL="0" indent="0">
              <a:buFontTx/>
              <a:buNone/>
              <a:defRPr sz="1866" baseline="0">
                <a:latin typeface="Segoe Pro Light"/>
              </a:defRPr>
            </a:lvl2pPr>
            <a:lvl3pPr marL="0" indent="0">
              <a:buFontTx/>
              <a:buNone/>
              <a:defRPr sz="1866" baseline="0">
                <a:latin typeface="Segoe Pro Light"/>
              </a:defRPr>
            </a:lvl3pPr>
            <a:lvl4pPr marL="0" indent="0">
              <a:buFontTx/>
              <a:buNone/>
              <a:defRPr sz="1866" baseline="0">
                <a:latin typeface="Segoe Pro Light"/>
              </a:defRPr>
            </a:lvl4pPr>
            <a:lvl5pPr marL="0" indent="0">
              <a:buFontTx/>
              <a:buNone/>
              <a:defRPr sz="1866" baseline="0">
                <a:latin typeface="Segoe Pro Light"/>
              </a:defRPr>
            </a:lvl5pPr>
          </a:lstStyle>
          <a:p>
            <a:pPr lvl="0"/>
            <a:r>
              <a:rPr lang="en-US" dirty="0"/>
              <a:t>Click to edit slide content</a:t>
            </a:r>
          </a:p>
        </p:txBody>
      </p:sp>
      <p:sp>
        <p:nvSpPr>
          <p:cNvPr id="5" name="Picture Placeholder 2"/>
          <p:cNvSpPr>
            <a:spLocks noGrp="1"/>
          </p:cNvSpPr>
          <p:nvPr>
            <p:ph type="pic" sz="quarter" idx="17"/>
          </p:nvPr>
        </p:nvSpPr>
        <p:spPr>
          <a:xfrm>
            <a:off x="10668001" y="0"/>
            <a:ext cx="1524000" cy="559816"/>
          </a:xfrm>
        </p:spPr>
        <p:txBody>
          <a:bodyPr/>
          <a:lstStyle/>
          <a:p>
            <a:endParaRPr lang="en-US" dirty="0"/>
          </a:p>
        </p:txBody>
      </p:sp>
    </p:spTree>
    <p:extLst>
      <p:ext uri="{BB962C8B-B14F-4D97-AF65-F5344CB8AC3E}">
        <p14:creationId xmlns:p14="http://schemas.microsoft.com/office/powerpoint/2010/main" val="344107048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_Title slide, image background">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1" y="0"/>
            <a:ext cx="12192000" cy="6858000"/>
          </a:xfrm>
          <a:prstGeom prst="rect">
            <a:avLst/>
          </a:prstGeom>
        </p:spPr>
        <p:txBody>
          <a:bodyPr vert="horz" anchor="ctr"/>
          <a:lstStyle>
            <a:lvl1pPr algn="r">
              <a:buFontTx/>
              <a:buNone/>
              <a:defRPr sz="1866">
                <a:solidFill>
                  <a:srgbClr val="000000"/>
                </a:solidFill>
                <a:latin typeface="+mn-lt"/>
              </a:defRPr>
            </a:lvl1pPr>
          </a:lstStyle>
          <a:p>
            <a:r>
              <a:rPr lang="en-US" dirty="0"/>
              <a:t>Drag picture to placeholder or click icon to add</a:t>
            </a:r>
          </a:p>
        </p:txBody>
      </p:sp>
      <p:sp>
        <p:nvSpPr>
          <p:cNvPr id="17" name="Title 16"/>
          <p:cNvSpPr>
            <a:spLocks noGrp="1"/>
          </p:cNvSpPr>
          <p:nvPr>
            <p:ph type="title" hasCustomPrompt="1"/>
          </p:nvPr>
        </p:nvSpPr>
        <p:spPr>
          <a:xfrm>
            <a:off x="0" y="1219200"/>
            <a:ext cx="4876800" cy="2438400"/>
          </a:xfrm>
          <a:prstGeom prst="rect">
            <a:avLst/>
          </a:prstGeom>
          <a:solidFill>
            <a:schemeClr val="accent1">
              <a:alpha val="94000"/>
            </a:schemeClr>
          </a:solidFill>
        </p:spPr>
        <p:txBody>
          <a:bodyPr vert="horz" lIns="91440" tIns="91440">
            <a:normAutofit/>
          </a:bodyPr>
          <a:lstStyle>
            <a:lvl1pPr algn="l">
              <a:defRPr sz="3999">
                <a:latin typeface="Segoe UI Light" pitchFamily="34" charset="0"/>
                <a:cs typeface="Segoe UI Light" pitchFamily="34" charset="0"/>
              </a:defRPr>
            </a:lvl1pPr>
          </a:lstStyle>
          <a:p>
            <a:pPr lvl="0"/>
            <a:r>
              <a:rPr lang="en-US" dirty="0"/>
              <a:t>Click to edit slide content</a:t>
            </a:r>
          </a:p>
        </p:txBody>
      </p:sp>
      <p:sp>
        <p:nvSpPr>
          <p:cNvPr id="8" name="Text Placeholder 18"/>
          <p:cNvSpPr>
            <a:spLocks noGrp="1"/>
          </p:cNvSpPr>
          <p:nvPr>
            <p:ph type="body" sz="quarter" idx="16" hasCustomPrompt="1"/>
          </p:nvPr>
        </p:nvSpPr>
        <p:spPr>
          <a:xfrm>
            <a:off x="1" y="3651805"/>
            <a:ext cx="2438400" cy="1219200"/>
          </a:xfrm>
          <a:prstGeom prst="rect">
            <a:avLst/>
          </a:prstGeom>
          <a:solidFill>
            <a:schemeClr val="bg2">
              <a:alpha val="89000"/>
            </a:schemeClr>
          </a:solidFill>
        </p:spPr>
        <p:txBody>
          <a:bodyPr vert="horz" lIns="91440" tIns="91440">
            <a:normAutofit/>
          </a:bodyPr>
          <a:lstStyle>
            <a:lvl1pPr marL="0" indent="0">
              <a:lnSpc>
                <a:spcPct val="100000"/>
              </a:lnSpc>
              <a:buFontTx/>
              <a:buNone/>
              <a:defRPr sz="1866" baseline="0">
                <a:solidFill>
                  <a:schemeClr val="bg1"/>
                </a:solidFill>
                <a:latin typeface="+mn-lt"/>
              </a:defRPr>
            </a:lvl1pPr>
            <a:lvl2pPr marL="0" indent="0">
              <a:buFontTx/>
              <a:buNone/>
              <a:defRPr sz="1866" baseline="0">
                <a:latin typeface="Segoe Pro Light"/>
              </a:defRPr>
            </a:lvl2pPr>
            <a:lvl3pPr marL="0" indent="0">
              <a:buFontTx/>
              <a:buNone/>
              <a:defRPr sz="1866" baseline="0">
                <a:latin typeface="Segoe Pro Light"/>
              </a:defRPr>
            </a:lvl3pPr>
            <a:lvl4pPr marL="0" indent="0">
              <a:buFontTx/>
              <a:buNone/>
              <a:defRPr sz="1866" baseline="0">
                <a:latin typeface="Segoe Pro Light"/>
              </a:defRPr>
            </a:lvl4pPr>
            <a:lvl5pPr marL="0" indent="0">
              <a:buFontTx/>
              <a:buNone/>
              <a:defRPr sz="1866" baseline="0">
                <a:latin typeface="Segoe Pro Light"/>
              </a:defRPr>
            </a:lvl5pPr>
          </a:lstStyle>
          <a:p>
            <a:pPr lvl="0"/>
            <a:r>
              <a:rPr lang="en-US" dirty="0"/>
              <a:t>Click to edit slide content</a:t>
            </a:r>
          </a:p>
        </p:txBody>
      </p:sp>
      <p:sp>
        <p:nvSpPr>
          <p:cNvPr id="3" name="Picture Placeholder 2"/>
          <p:cNvSpPr>
            <a:spLocks noGrp="1"/>
          </p:cNvSpPr>
          <p:nvPr>
            <p:ph type="pic" sz="quarter" idx="17"/>
          </p:nvPr>
        </p:nvSpPr>
        <p:spPr>
          <a:xfrm>
            <a:off x="0" y="0"/>
            <a:ext cx="1219201" cy="1219200"/>
          </a:xfrm>
        </p:spPr>
        <p:txBody>
          <a:bodyPr/>
          <a:lstStyle>
            <a:lvl1pPr>
              <a:defRPr>
                <a:solidFill>
                  <a:srgbClr val="000000"/>
                </a:solidFill>
              </a:defRPr>
            </a:lvl1pPr>
          </a:lstStyle>
          <a:p>
            <a:endParaRPr lang="en-US" dirty="0"/>
          </a:p>
        </p:txBody>
      </p:sp>
      <p:sp>
        <p:nvSpPr>
          <p:cNvPr id="6" name="Picture Placeholder 2"/>
          <p:cNvSpPr>
            <a:spLocks noGrp="1"/>
          </p:cNvSpPr>
          <p:nvPr>
            <p:ph type="pic" sz="quarter" idx="18"/>
          </p:nvPr>
        </p:nvSpPr>
        <p:spPr>
          <a:xfrm>
            <a:off x="10668001" y="0"/>
            <a:ext cx="1524000" cy="559816"/>
          </a:xfrm>
        </p:spPr>
        <p:txBody>
          <a:bodyPr/>
          <a:lstStyle>
            <a:lvl1pPr>
              <a:defRPr>
                <a:solidFill>
                  <a:srgbClr val="000000"/>
                </a:solidFill>
              </a:defRPr>
            </a:lvl1pPr>
          </a:lstStyle>
          <a:p>
            <a:endParaRPr lang="en-US" dirty="0"/>
          </a:p>
        </p:txBody>
      </p:sp>
    </p:spTree>
    <p:extLst>
      <p:ext uri="{BB962C8B-B14F-4D97-AF65-F5344CB8AC3E}">
        <p14:creationId xmlns:p14="http://schemas.microsoft.com/office/powerpoint/2010/main" val="71747067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_Title slide, color background">
    <p:bg>
      <p:bgPr>
        <a:solidFill>
          <a:schemeClr val="bg2"/>
        </a:solidFill>
        <a:effectLst/>
      </p:bgPr>
    </p:bg>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0" y="1219200"/>
            <a:ext cx="4876800" cy="2438400"/>
          </a:xfrm>
          <a:prstGeom prst="rect">
            <a:avLst/>
          </a:prstGeom>
          <a:solidFill>
            <a:schemeClr val="accent1"/>
          </a:solidFill>
        </p:spPr>
        <p:txBody>
          <a:bodyPr vert="horz" lIns="91440" tIns="91440">
            <a:normAutofit/>
          </a:bodyPr>
          <a:lstStyle>
            <a:lvl1pPr algn="l">
              <a:defRPr sz="3999">
                <a:latin typeface="Segoe UI Light" pitchFamily="34" charset="0"/>
                <a:cs typeface="Segoe UI Light" pitchFamily="34" charset="0"/>
              </a:defRPr>
            </a:lvl1pPr>
          </a:lstStyle>
          <a:p>
            <a:pPr lvl="0"/>
            <a:r>
              <a:rPr lang="en-US" dirty="0"/>
              <a:t>Click to edit slide content</a:t>
            </a:r>
          </a:p>
        </p:txBody>
      </p:sp>
      <p:sp>
        <p:nvSpPr>
          <p:cNvPr id="8" name="Text Placeholder 18"/>
          <p:cNvSpPr>
            <a:spLocks noGrp="1"/>
          </p:cNvSpPr>
          <p:nvPr>
            <p:ph type="body" sz="quarter" idx="16" hasCustomPrompt="1"/>
          </p:nvPr>
        </p:nvSpPr>
        <p:spPr>
          <a:xfrm>
            <a:off x="1" y="3651805"/>
            <a:ext cx="2438400" cy="1219200"/>
          </a:xfrm>
          <a:prstGeom prst="rect">
            <a:avLst/>
          </a:prstGeom>
          <a:solidFill>
            <a:schemeClr val="accent2">
              <a:alpha val="89000"/>
            </a:schemeClr>
          </a:solidFill>
        </p:spPr>
        <p:txBody>
          <a:bodyPr vert="horz" lIns="91440" tIns="91440">
            <a:normAutofit/>
          </a:bodyPr>
          <a:lstStyle>
            <a:lvl1pPr marL="0" indent="0">
              <a:lnSpc>
                <a:spcPct val="100000"/>
              </a:lnSpc>
              <a:buFontTx/>
              <a:buNone/>
              <a:defRPr sz="1866" baseline="0">
                <a:solidFill>
                  <a:schemeClr val="bg1"/>
                </a:solidFill>
                <a:latin typeface="+mn-lt"/>
              </a:defRPr>
            </a:lvl1pPr>
            <a:lvl2pPr marL="0" indent="0">
              <a:buFontTx/>
              <a:buNone/>
              <a:defRPr sz="1866" baseline="0">
                <a:latin typeface="Segoe Pro Light"/>
              </a:defRPr>
            </a:lvl2pPr>
            <a:lvl3pPr marL="0" indent="0">
              <a:buFontTx/>
              <a:buNone/>
              <a:defRPr sz="1866" baseline="0">
                <a:latin typeface="Segoe Pro Light"/>
              </a:defRPr>
            </a:lvl3pPr>
            <a:lvl4pPr marL="0" indent="0">
              <a:buFontTx/>
              <a:buNone/>
              <a:defRPr sz="1866" baseline="0">
                <a:latin typeface="Segoe Pro Light"/>
              </a:defRPr>
            </a:lvl4pPr>
            <a:lvl5pPr marL="0" indent="0">
              <a:buFontTx/>
              <a:buNone/>
              <a:defRPr sz="1866" baseline="0">
                <a:latin typeface="Segoe Pro Light"/>
              </a:defRPr>
            </a:lvl5pPr>
          </a:lstStyle>
          <a:p>
            <a:pPr lvl="0"/>
            <a:r>
              <a:rPr lang="en-US" dirty="0"/>
              <a:t>Click to edit slide content</a:t>
            </a:r>
          </a:p>
        </p:txBody>
      </p:sp>
      <p:sp>
        <p:nvSpPr>
          <p:cNvPr id="6" name="Picture Placeholder 2"/>
          <p:cNvSpPr>
            <a:spLocks noGrp="1"/>
          </p:cNvSpPr>
          <p:nvPr>
            <p:ph type="pic" sz="quarter" idx="17"/>
          </p:nvPr>
        </p:nvSpPr>
        <p:spPr>
          <a:xfrm>
            <a:off x="0" y="0"/>
            <a:ext cx="1219201" cy="1219200"/>
          </a:xfrm>
        </p:spPr>
        <p:txBody>
          <a:bodyPr/>
          <a:lstStyle>
            <a:lvl1pPr>
              <a:defRPr>
                <a:solidFill>
                  <a:srgbClr val="000000"/>
                </a:solidFill>
              </a:defRPr>
            </a:lvl1pPr>
          </a:lstStyle>
          <a:p>
            <a:endParaRPr lang="en-US" dirty="0"/>
          </a:p>
        </p:txBody>
      </p:sp>
      <p:sp>
        <p:nvSpPr>
          <p:cNvPr id="7" name="Picture Placeholder 2"/>
          <p:cNvSpPr>
            <a:spLocks noGrp="1"/>
          </p:cNvSpPr>
          <p:nvPr>
            <p:ph type="pic" sz="quarter" idx="18"/>
          </p:nvPr>
        </p:nvSpPr>
        <p:spPr>
          <a:xfrm>
            <a:off x="10668001" y="0"/>
            <a:ext cx="1524000" cy="559816"/>
          </a:xfrm>
        </p:spPr>
        <p:txBody>
          <a:bodyPr/>
          <a:lstStyle>
            <a:lvl1pPr>
              <a:defRPr>
                <a:solidFill>
                  <a:srgbClr val="000000"/>
                </a:solidFill>
              </a:defRPr>
            </a:lvl1pPr>
          </a:lstStyle>
          <a:p>
            <a:endParaRPr lang="en-US" dirty="0"/>
          </a:p>
        </p:txBody>
      </p:sp>
    </p:spTree>
    <p:extLst>
      <p:ext uri="{BB962C8B-B14F-4D97-AF65-F5344CB8AC3E}">
        <p14:creationId xmlns:p14="http://schemas.microsoft.com/office/powerpoint/2010/main" val="428968092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lide, image background, right">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1" y="0"/>
            <a:ext cx="12192000" cy="6858000"/>
          </a:xfrm>
          <a:prstGeom prst="rect">
            <a:avLst/>
          </a:prstGeom>
        </p:spPr>
        <p:txBody>
          <a:bodyPr vert="horz" anchor="ctr"/>
          <a:lstStyle>
            <a:lvl1pPr>
              <a:buFontTx/>
              <a:buNone/>
              <a:defRPr sz="1866">
                <a:solidFill>
                  <a:srgbClr val="000000"/>
                </a:solidFill>
                <a:latin typeface="+mn-lt"/>
              </a:defRPr>
            </a:lvl1pPr>
          </a:lstStyle>
          <a:p>
            <a:r>
              <a:rPr lang="en-US" dirty="0"/>
              <a:t>Drag picture to placeholder or click icon to add</a:t>
            </a:r>
          </a:p>
        </p:txBody>
      </p:sp>
      <p:sp>
        <p:nvSpPr>
          <p:cNvPr id="17" name="Title 16"/>
          <p:cNvSpPr>
            <a:spLocks noGrp="1"/>
          </p:cNvSpPr>
          <p:nvPr>
            <p:ph type="title" hasCustomPrompt="1"/>
          </p:nvPr>
        </p:nvSpPr>
        <p:spPr>
          <a:xfrm>
            <a:off x="7315200" y="1219200"/>
            <a:ext cx="4876800" cy="2438400"/>
          </a:xfrm>
          <a:prstGeom prst="rect">
            <a:avLst/>
          </a:prstGeom>
          <a:solidFill>
            <a:schemeClr val="accent1">
              <a:alpha val="92000"/>
            </a:schemeClr>
          </a:solidFill>
        </p:spPr>
        <p:txBody>
          <a:bodyPr vert="horz" lIns="182880" tIns="137160">
            <a:normAutofit/>
          </a:bodyPr>
          <a:lstStyle>
            <a:lvl1pPr algn="l">
              <a:defRPr sz="3999">
                <a:latin typeface="Segoe UI Light" pitchFamily="34" charset="0"/>
                <a:cs typeface="Segoe UI Light" pitchFamily="34" charset="0"/>
              </a:defRPr>
            </a:lvl1pPr>
          </a:lstStyle>
          <a:p>
            <a:pPr lvl="0"/>
            <a:r>
              <a:rPr lang="en-US" dirty="0"/>
              <a:t>Click to edit slide content</a:t>
            </a:r>
          </a:p>
        </p:txBody>
      </p:sp>
      <p:sp>
        <p:nvSpPr>
          <p:cNvPr id="8" name="Text Placeholder 18"/>
          <p:cNvSpPr>
            <a:spLocks noGrp="1"/>
          </p:cNvSpPr>
          <p:nvPr>
            <p:ph type="body" sz="quarter" idx="16" hasCustomPrompt="1"/>
          </p:nvPr>
        </p:nvSpPr>
        <p:spPr>
          <a:xfrm>
            <a:off x="9753601" y="3651805"/>
            <a:ext cx="2438400" cy="1219200"/>
          </a:xfrm>
          <a:prstGeom prst="rect">
            <a:avLst/>
          </a:prstGeom>
          <a:solidFill>
            <a:schemeClr val="bg2">
              <a:alpha val="89000"/>
            </a:schemeClr>
          </a:solidFill>
        </p:spPr>
        <p:txBody>
          <a:bodyPr vert="horz" lIns="182880" tIns="137160">
            <a:normAutofit/>
          </a:bodyPr>
          <a:lstStyle>
            <a:lvl1pPr marL="0" indent="0">
              <a:lnSpc>
                <a:spcPct val="100000"/>
              </a:lnSpc>
              <a:buFontTx/>
              <a:buNone/>
              <a:defRPr sz="1866" baseline="0">
                <a:solidFill>
                  <a:schemeClr val="bg1"/>
                </a:solidFill>
                <a:latin typeface="+mn-lt"/>
              </a:defRPr>
            </a:lvl1pPr>
            <a:lvl2pPr marL="0" indent="0">
              <a:buFontTx/>
              <a:buNone/>
              <a:defRPr sz="1866" baseline="0">
                <a:latin typeface="Segoe Pro Light"/>
              </a:defRPr>
            </a:lvl2pPr>
            <a:lvl3pPr marL="0" indent="0">
              <a:buFontTx/>
              <a:buNone/>
              <a:defRPr sz="1866" baseline="0">
                <a:latin typeface="Segoe Pro Light"/>
              </a:defRPr>
            </a:lvl3pPr>
            <a:lvl4pPr marL="0" indent="0">
              <a:buFontTx/>
              <a:buNone/>
              <a:defRPr sz="1866" baseline="0">
                <a:latin typeface="Segoe Pro Light"/>
              </a:defRPr>
            </a:lvl4pPr>
            <a:lvl5pPr marL="0" indent="0">
              <a:buFontTx/>
              <a:buNone/>
              <a:defRPr sz="1866" baseline="0">
                <a:latin typeface="Segoe Pro Light"/>
              </a:defRPr>
            </a:lvl5pPr>
          </a:lstStyle>
          <a:p>
            <a:pPr lvl="0"/>
            <a:r>
              <a:rPr lang="en-US" dirty="0"/>
              <a:t>Click to edit slide content</a:t>
            </a:r>
          </a:p>
        </p:txBody>
      </p:sp>
      <p:sp>
        <p:nvSpPr>
          <p:cNvPr id="13" name="Picture Placeholder 2"/>
          <p:cNvSpPr>
            <a:spLocks noGrp="1"/>
          </p:cNvSpPr>
          <p:nvPr>
            <p:ph type="pic" sz="quarter" idx="17"/>
          </p:nvPr>
        </p:nvSpPr>
        <p:spPr>
          <a:xfrm>
            <a:off x="10972800" y="0"/>
            <a:ext cx="1219201" cy="1219200"/>
          </a:xfrm>
        </p:spPr>
        <p:txBody>
          <a:bodyPr/>
          <a:lstStyle>
            <a:lvl1pPr>
              <a:defRPr>
                <a:solidFill>
                  <a:srgbClr val="000000"/>
                </a:solidFill>
              </a:defRPr>
            </a:lvl1pPr>
          </a:lstStyle>
          <a:p>
            <a:endParaRPr lang="en-US" dirty="0"/>
          </a:p>
        </p:txBody>
      </p:sp>
      <p:sp>
        <p:nvSpPr>
          <p:cNvPr id="14" name="Picture Placeholder 2"/>
          <p:cNvSpPr>
            <a:spLocks noGrp="1"/>
          </p:cNvSpPr>
          <p:nvPr>
            <p:ph type="pic" sz="quarter" idx="18"/>
          </p:nvPr>
        </p:nvSpPr>
        <p:spPr>
          <a:xfrm>
            <a:off x="101601" y="24384"/>
            <a:ext cx="1524000" cy="559816"/>
          </a:xfrm>
        </p:spPr>
        <p:txBody>
          <a:bodyPr/>
          <a:lstStyle>
            <a:lvl1pPr>
              <a:defRPr>
                <a:solidFill>
                  <a:srgbClr val="000000"/>
                </a:solidFill>
              </a:defRPr>
            </a:lvl1pPr>
          </a:lstStyle>
          <a:p>
            <a:endParaRPr lang="en-US" dirty="0"/>
          </a:p>
        </p:txBody>
      </p:sp>
    </p:spTree>
    <p:extLst>
      <p:ext uri="{BB962C8B-B14F-4D97-AF65-F5344CB8AC3E}">
        <p14:creationId xmlns:p14="http://schemas.microsoft.com/office/powerpoint/2010/main" val="188432988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3_Title slide, color background, right">
    <p:bg>
      <p:bgPr>
        <a:solidFill>
          <a:schemeClr val="bg2"/>
        </a:solidFill>
        <a:effectLst/>
      </p:bgPr>
    </p:bg>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7315200" y="1219200"/>
            <a:ext cx="4876800" cy="2438400"/>
          </a:xfrm>
          <a:prstGeom prst="rect">
            <a:avLst/>
          </a:prstGeom>
          <a:solidFill>
            <a:schemeClr val="accent1"/>
          </a:solidFill>
        </p:spPr>
        <p:txBody>
          <a:bodyPr vert="horz" lIns="182880" tIns="137160">
            <a:normAutofit/>
          </a:bodyPr>
          <a:lstStyle>
            <a:lvl1pPr algn="l">
              <a:defRPr sz="3999">
                <a:latin typeface="Segoe UI Light" pitchFamily="34" charset="0"/>
                <a:cs typeface="Segoe UI Light" pitchFamily="34" charset="0"/>
              </a:defRPr>
            </a:lvl1pPr>
          </a:lstStyle>
          <a:p>
            <a:pPr lvl="0"/>
            <a:r>
              <a:rPr lang="en-US" dirty="0"/>
              <a:t>Click to edit slide content</a:t>
            </a:r>
          </a:p>
        </p:txBody>
      </p:sp>
      <p:sp>
        <p:nvSpPr>
          <p:cNvPr id="8" name="Text Placeholder 18"/>
          <p:cNvSpPr>
            <a:spLocks noGrp="1"/>
          </p:cNvSpPr>
          <p:nvPr>
            <p:ph type="body" sz="quarter" idx="16" hasCustomPrompt="1"/>
          </p:nvPr>
        </p:nvSpPr>
        <p:spPr>
          <a:xfrm>
            <a:off x="9753601" y="3651805"/>
            <a:ext cx="2438400" cy="1219200"/>
          </a:xfrm>
          <a:prstGeom prst="rect">
            <a:avLst/>
          </a:prstGeom>
          <a:solidFill>
            <a:schemeClr val="accent2">
              <a:alpha val="89000"/>
            </a:schemeClr>
          </a:solidFill>
        </p:spPr>
        <p:txBody>
          <a:bodyPr vert="horz" lIns="182880" tIns="137160">
            <a:normAutofit/>
          </a:bodyPr>
          <a:lstStyle>
            <a:lvl1pPr marL="0" indent="0">
              <a:lnSpc>
                <a:spcPct val="100000"/>
              </a:lnSpc>
              <a:buFontTx/>
              <a:buNone/>
              <a:defRPr sz="1866" baseline="0">
                <a:solidFill>
                  <a:schemeClr val="bg1"/>
                </a:solidFill>
                <a:latin typeface="+mn-lt"/>
              </a:defRPr>
            </a:lvl1pPr>
            <a:lvl2pPr marL="0" indent="0">
              <a:buFontTx/>
              <a:buNone/>
              <a:defRPr sz="1866" baseline="0">
                <a:latin typeface="Segoe Pro Light"/>
              </a:defRPr>
            </a:lvl2pPr>
            <a:lvl3pPr marL="0" indent="0">
              <a:buFontTx/>
              <a:buNone/>
              <a:defRPr sz="1866" baseline="0">
                <a:latin typeface="Segoe Pro Light"/>
              </a:defRPr>
            </a:lvl3pPr>
            <a:lvl4pPr marL="0" indent="0">
              <a:buFontTx/>
              <a:buNone/>
              <a:defRPr sz="1866" baseline="0">
                <a:latin typeface="Segoe Pro Light"/>
              </a:defRPr>
            </a:lvl4pPr>
            <a:lvl5pPr marL="0" indent="0">
              <a:buFontTx/>
              <a:buNone/>
              <a:defRPr sz="1866" baseline="0">
                <a:latin typeface="Segoe Pro Light"/>
              </a:defRPr>
            </a:lvl5pPr>
          </a:lstStyle>
          <a:p>
            <a:pPr lvl="0"/>
            <a:r>
              <a:rPr lang="en-US" dirty="0"/>
              <a:t>Click to edit slide content</a:t>
            </a:r>
          </a:p>
        </p:txBody>
      </p:sp>
      <p:sp>
        <p:nvSpPr>
          <p:cNvPr id="6" name="Picture Placeholder 2"/>
          <p:cNvSpPr>
            <a:spLocks noGrp="1"/>
          </p:cNvSpPr>
          <p:nvPr>
            <p:ph type="pic" sz="quarter" idx="17"/>
          </p:nvPr>
        </p:nvSpPr>
        <p:spPr>
          <a:xfrm>
            <a:off x="10972800" y="0"/>
            <a:ext cx="1219201" cy="1219200"/>
          </a:xfrm>
        </p:spPr>
        <p:txBody>
          <a:bodyPr/>
          <a:lstStyle>
            <a:lvl1pPr>
              <a:defRPr>
                <a:solidFill>
                  <a:schemeClr val="tx1"/>
                </a:solidFill>
              </a:defRPr>
            </a:lvl1pPr>
          </a:lstStyle>
          <a:p>
            <a:endParaRPr lang="en-US" dirty="0"/>
          </a:p>
        </p:txBody>
      </p:sp>
      <p:sp>
        <p:nvSpPr>
          <p:cNvPr id="7" name="Picture Placeholder 2"/>
          <p:cNvSpPr>
            <a:spLocks noGrp="1"/>
          </p:cNvSpPr>
          <p:nvPr>
            <p:ph type="pic" sz="quarter" idx="18"/>
          </p:nvPr>
        </p:nvSpPr>
        <p:spPr>
          <a:xfrm>
            <a:off x="101601" y="24384"/>
            <a:ext cx="1524000" cy="559816"/>
          </a:xfrm>
        </p:spPr>
        <p:txBody>
          <a:bodyPr/>
          <a:lstStyle>
            <a:lvl1pPr>
              <a:defRPr>
                <a:solidFill>
                  <a:schemeClr val="tx1"/>
                </a:solidFill>
              </a:defRPr>
            </a:lvl1pPr>
          </a:lstStyle>
          <a:p>
            <a:endParaRPr lang="en-US" dirty="0"/>
          </a:p>
        </p:txBody>
      </p:sp>
    </p:spTree>
    <p:extLst>
      <p:ext uri="{BB962C8B-B14F-4D97-AF65-F5344CB8AC3E}">
        <p14:creationId xmlns:p14="http://schemas.microsoft.com/office/powerpoint/2010/main" val="1034406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Tiles with text and background image">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1" y="0"/>
            <a:ext cx="12192000" cy="6858000"/>
          </a:xfrm>
        </p:spPr>
        <p:txBody>
          <a:bodyPr/>
          <a:lstStyle>
            <a:lvl1pPr>
              <a:defRPr>
                <a:solidFill>
                  <a:srgbClr val="3F3F3F"/>
                </a:solidFill>
              </a:defRPr>
            </a:lvl1pPr>
          </a:lstStyle>
          <a:p>
            <a:r>
              <a:rPr lang="en-US" dirty="0"/>
              <a:t>Drag picture to placeholder or click icon to add</a:t>
            </a:r>
          </a:p>
        </p:txBody>
      </p:sp>
      <p:sp>
        <p:nvSpPr>
          <p:cNvPr id="2" name="Title 1"/>
          <p:cNvSpPr>
            <a:spLocks noGrp="1"/>
          </p:cNvSpPr>
          <p:nvPr>
            <p:ph type="title" hasCustomPrompt="1"/>
          </p:nvPr>
        </p:nvSpPr>
        <p:spPr>
          <a:xfrm>
            <a:off x="1" y="1219200"/>
            <a:ext cx="2438400" cy="2438400"/>
          </a:xfrm>
          <a:solidFill>
            <a:schemeClr val="accent1">
              <a:alpha val="92000"/>
            </a:schemeClr>
          </a:solidFill>
        </p:spPr>
        <p:txBody>
          <a:bodyPr/>
          <a:lstStyle/>
          <a:p>
            <a:pPr lvl="0"/>
            <a:r>
              <a:rPr lang="en-US" dirty="0"/>
              <a:t>Click to edit slide content</a:t>
            </a:r>
          </a:p>
        </p:txBody>
      </p:sp>
      <p:sp>
        <p:nvSpPr>
          <p:cNvPr id="3" name="Date Placeholder 2"/>
          <p:cNvSpPr>
            <a:spLocks noGrp="1"/>
          </p:cNvSpPr>
          <p:nvPr>
            <p:ph type="dt" sz="half" idx="10"/>
          </p:nvPr>
        </p:nvSpPr>
        <p:spPr/>
        <p:txBody>
          <a:bodyPr/>
          <a:lstStyle>
            <a:lvl1pPr>
              <a:defRPr>
                <a:solidFill>
                  <a:schemeClr val="tx1"/>
                </a:solidFill>
              </a:defRPr>
            </a:lvl1pPr>
          </a:lstStyle>
          <a:p>
            <a:fld id="{4DA9342A-7F1A-AF40-A643-2F752086ED57}" type="datetime1">
              <a:rPr lang="en-US" smtClean="0">
                <a:solidFill>
                  <a:srgbClr val="FFFFFF"/>
                </a:solidFill>
              </a:rPr>
              <a:pPr/>
              <a:t>12/11/2017</a:t>
            </a:fld>
            <a:endParaRPr lang="en-US" dirty="0">
              <a:solidFill>
                <a:srgbClr val="FFFFFF"/>
              </a:solidFill>
            </a:endParaRPr>
          </a:p>
        </p:txBody>
      </p:sp>
      <p:sp>
        <p:nvSpPr>
          <p:cNvPr id="4" name="Slide Number Placeholder 3"/>
          <p:cNvSpPr>
            <a:spLocks noGrp="1"/>
          </p:cNvSpPr>
          <p:nvPr>
            <p:ph type="sldNum" sz="quarter" idx="11"/>
          </p:nvPr>
        </p:nvSpPr>
        <p:spPr/>
        <p:txBody>
          <a:bodyPr/>
          <a:lstStyle>
            <a:lvl1pPr>
              <a:defRPr>
                <a:solidFill>
                  <a:srgbClr val="FFFFFF"/>
                </a:solidFill>
              </a:defRPr>
            </a:lvl1pPr>
          </a:lstStyle>
          <a:p>
            <a:fld id="{74A398B2-5A34-1A4A-811E-F4027282568C}" type="slidenum">
              <a:rPr lang="en-US" smtClean="0"/>
              <a:pPr/>
              <a:t>‹#›</a:t>
            </a:fld>
            <a:endParaRPr lang="en-US" dirty="0"/>
          </a:p>
        </p:txBody>
      </p:sp>
      <p:sp>
        <p:nvSpPr>
          <p:cNvPr id="11" name="Text Placeholder 14"/>
          <p:cNvSpPr>
            <a:spLocks noGrp="1"/>
          </p:cNvSpPr>
          <p:nvPr>
            <p:ph type="body" sz="quarter" idx="12" hasCustomPrompt="1"/>
          </p:nvPr>
        </p:nvSpPr>
        <p:spPr>
          <a:xfrm>
            <a:off x="1" y="3657600"/>
            <a:ext cx="2438400" cy="2438400"/>
          </a:xfrm>
          <a:solidFill>
            <a:schemeClr val="bg2">
              <a:alpha val="92000"/>
            </a:schemeClr>
          </a:solidFill>
        </p:spPr>
        <p:txBody>
          <a:bodyPr>
            <a:normAutofit/>
          </a:bodyPr>
          <a:lstStyle>
            <a:lvl1pPr>
              <a:defRPr sz="1866">
                <a:solidFill>
                  <a:schemeClr val="bg1"/>
                </a:solidFill>
                <a:latin typeface="+mn-lt"/>
              </a:defRPr>
            </a:lvl1pPr>
            <a:lvl2pPr>
              <a:defRPr sz="1866">
                <a:solidFill>
                  <a:schemeClr val="bg1"/>
                </a:solidFill>
                <a:latin typeface="+mn-lt"/>
              </a:defRPr>
            </a:lvl2pPr>
            <a:lvl3pPr>
              <a:defRPr sz="1866">
                <a:solidFill>
                  <a:schemeClr val="bg1"/>
                </a:solidFill>
                <a:latin typeface="+mn-lt"/>
              </a:defRPr>
            </a:lvl3pPr>
            <a:lvl4pPr>
              <a:defRPr sz="1866">
                <a:solidFill>
                  <a:schemeClr val="bg1"/>
                </a:solidFill>
                <a:latin typeface="+mn-lt"/>
              </a:defRPr>
            </a:lvl4pPr>
            <a:lvl5pPr>
              <a:defRPr sz="1866">
                <a:solidFill>
                  <a:schemeClr val="bg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4"/>
          <p:cNvSpPr>
            <a:spLocks noGrp="1"/>
          </p:cNvSpPr>
          <p:nvPr>
            <p:ph type="body" sz="quarter" idx="13" hasCustomPrompt="1"/>
          </p:nvPr>
        </p:nvSpPr>
        <p:spPr>
          <a:xfrm>
            <a:off x="2438401" y="3657600"/>
            <a:ext cx="2438400" cy="2438400"/>
          </a:xfrm>
          <a:solidFill>
            <a:schemeClr val="accent3">
              <a:alpha val="89000"/>
            </a:schemeClr>
          </a:solidFill>
        </p:spPr>
        <p:txBody>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4"/>
          <p:cNvSpPr>
            <a:spLocks noGrp="1"/>
          </p:cNvSpPr>
          <p:nvPr>
            <p:ph type="body" sz="quarter" idx="14" hasCustomPrompt="1"/>
          </p:nvPr>
        </p:nvSpPr>
        <p:spPr>
          <a:xfrm>
            <a:off x="4876801" y="3657600"/>
            <a:ext cx="2438400" cy="2438400"/>
          </a:xfrm>
          <a:solidFill>
            <a:schemeClr val="accent4">
              <a:alpha val="89000"/>
            </a:schemeClr>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4"/>
          <p:cNvSpPr>
            <a:spLocks noGrp="1"/>
          </p:cNvSpPr>
          <p:nvPr>
            <p:ph type="body" sz="quarter" idx="16" hasCustomPrompt="1"/>
          </p:nvPr>
        </p:nvSpPr>
        <p:spPr>
          <a:xfrm>
            <a:off x="7315201" y="3657600"/>
            <a:ext cx="2438400" cy="2438400"/>
          </a:xfrm>
          <a:solidFill>
            <a:schemeClr val="accent5">
              <a:alpha val="89000"/>
            </a:schemeClr>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4"/>
          <p:cNvSpPr>
            <a:spLocks noGrp="1"/>
          </p:cNvSpPr>
          <p:nvPr>
            <p:ph type="body" sz="quarter" idx="17" hasCustomPrompt="1"/>
          </p:nvPr>
        </p:nvSpPr>
        <p:spPr>
          <a:xfrm>
            <a:off x="9753601" y="3657600"/>
            <a:ext cx="2438400" cy="2438400"/>
          </a:xfrm>
          <a:solidFill>
            <a:schemeClr val="accent6">
              <a:alpha val="89000"/>
            </a:schemeClr>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6" name="Picture 1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251124" y="48151"/>
            <a:ext cx="2782555" cy="839184"/>
          </a:xfrm>
          <a:prstGeom prst="rect">
            <a:avLst/>
          </a:prstGeom>
        </p:spPr>
      </p:pic>
    </p:spTree>
    <p:extLst>
      <p:ext uri="{BB962C8B-B14F-4D97-AF65-F5344CB8AC3E}">
        <p14:creationId xmlns:p14="http://schemas.microsoft.com/office/powerpoint/2010/main" val="211893404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Five-tiles text &amp; list/paragraph">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75000"/>
                    <a:lumOff val="25000"/>
                  </a:schemeClr>
                </a:solidFill>
                <a:latin typeface="+mn-lt"/>
              </a:defRPr>
            </a:lvl1pPr>
          </a:lstStyle>
          <a:p>
            <a:fld id="{9E64305C-B617-154F-867D-D23F7A2456D3}" type="datetime1">
              <a:rPr lang="en-US" smtClean="0">
                <a:solidFill>
                  <a:srgbClr val="000000">
                    <a:lumMod val="75000"/>
                    <a:lumOff val="25000"/>
                  </a:srgbClr>
                </a:solidFill>
              </a:rPr>
              <a:pPr/>
              <a:t>12/11/2017</a:t>
            </a:fld>
            <a:endParaRPr lang="en-US" dirty="0">
              <a:solidFill>
                <a:srgbClr val="000000">
                  <a:lumMod val="75000"/>
                  <a:lumOff val="25000"/>
                </a:srgbClr>
              </a:solidFill>
            </a:endParaRPr>
          </a:p>
        </p:txBody>
      </p:sp>
      <p:sp>
        <p:nvSpPr>
          <p:cNvPr id="4" name="Slide Number Placeholder 3"/>
          <p:cNvSpPr>
            <a:spLocks noGrp="1"/>
          </p:cNvSpPr>
          <p:nvPr>
            <p:ph type="sldNum" sz="quarter" idx="11"/>
          </p:nvPr>
        </p:nvSpPr>
        <p:spPr/>
        <p:txBody>
          <a:bodyPr/>
          <a:lstStyle>
            <a:lvl1pPr>
              <a:defRPr>
                <a:solidFill>
                  <a:schemeClr val="bg1">
                    <a:lumMod val="75000"/>
                    <a:lumOff val="25000"/>
                  </a:schemeClr>
                </a:solidFill>
                <a:latin typeface="+mn-lt"/>
              </a:defRPr>
            </a:lvl1pPr>
          </a:lstStyle>
          <a:p>
            <a:fld id="{74A398B2-5A34-1A4A-811E-F4027282568C}" type="slidenum">
              <a:rPr lang="en-US" smtClean="0">
                <a:solidFill>
                  <a:srgbClr val="000000">
                    <a:lumMod val="75000"/>
                    <a:lumOff val="25000"/>
                  </a:srgbClr>
                </a:solidFill>
              </a:rPr>
              <a:pPr/>
              <a:t>‹#›</a:t>
            </a:fld>
            <a:endParaRPr lang="en-US" dirty="0">
              <a:solidFill>
                <a:srgbClr val="000000">
                  <a:lumMod val="75000"/>
                  <a:lumOff val="25000"/>
                </a:srgbClr>
              </a:solidFill>
            </a:endParaRPr>
          </a:p>
        </p:txBody>
      </p:sp>
      <p:sp>
        <p:nvSpPr>
          <p:cNvPr id="10" name="Text Placeholder 6"/>
          <p:cNvSpPr>
            <a:spLocks noGrp="1"/>
          </p:cNvSpPr>
          <p:nvPr>
            <p:ph type="body" sz="quarter" idx="17" hasCustomPrompt="1"/>
          </p:nvPr>
        </p:nvSpPr>
        <p:spPr>
          <a:xfrm>
            <a:off x="3657601" y="1219200"/>
            <a:ext cx="8128000" cy="2209800"/>
          </a:xfrm>
        </p:spPr>
        <p:txBody>
          <a:bodyPr>
            <a:noAutofit/>
          </a:bodyPr>
          <a:lstStyle>
            <a:lvl1pPr>
              <a:defRPr sz="2666" baseline="0">
                <a:solidFill>
                  <a:schemeClr val="bg1">
                    <a:lumMod val="75000"/>
                    <a:lumOff val="25000"/>
                  </a:schemeClr>
                </a:solidFill>
              </a:defRPr>
            </a:lvl1pPr>
            <a:lvl2pPr>
              <a:defRPr sz="2666">
                <a:solidFill>
                  <a:schemeClr val="bg1">
                    <a:lumMod val="75000"/>
                    <a:lumOff val="25000"/>
                  </a:schemeClr>
                </a:solidFill>
              </a:defRPr>
            </a:lvl2pPr>
            <a:lvl3pPr>
              <a:defRPr sz="2666">
                <a:solidFill>
                  <a:schemeClr val="bg1">
                    <a:lumMod val="75000"/>
                    <a:lumOff val="25000"/>
                  </a:schemeClr>
                </a:solidFill>
              </a:defRPr>
            </a:lvl3pPr>
            <a:lvl4pPr>
              <a:defRPr sz="2666">
                <a:solidFill>
                  <a:schemeClr val="bg1">
                    <a:lumMod val="75000"/>
                    <a:lumOff val="25000"/>
                  </a:schemeClr>
                </a:solidFill>
              </a:defRPr>
            </a:lvl4pPr>
            <a:lvl5pPr>
              <a:defRPr sz="2666">
                <a:solidFill>
                  <a:schemeClr val="bg1">
                    <a:lumMod val="75000"/>
                    <a:lumOff val="25000"/>
                  </a:schemeClr>
                </a:solidFill>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1"/>
          <p:cNvSpPr>
            <a:spLocks noGrp="1"/>
          </p:cNvSpPr>
          <p:nvPr>
            <p:ph type="title" hasCustomPrompt="1"/>
          </p:nvPr>
        </p:nvSpPr>
        <p:spPr>
          <a:xfrm>
            <a:off x="1" y="1219200"/>
            <a:ext cx="2438400" cy="2438400"/>
          </a:xfrm>
          <a:solidFill>
            <a:schemeClr val="accent1"/>
          </a:solidFill>
        </p:spPr>
        <p:txBody>
          <a:bodyPr/>
          <a:lstStyle/>
          <a:p>
            <a:pPr lvl="0"/>
            <a:r>
              <a:rPr lang="en-US" dirty="0"/>
              <a:t>Click to edit slide content</a:t>
            </a:r>
          </a:p>
        </p:txBody>
      </p:sp>
      <p:sp>
        <p:nvSpPr>
          <p:cNvPr id="25" name="Text Placeholder 14"/>
          <p:cNvSpPr>
            <a:spLocks noGrp="1"/>
          </p:cNvSpPr>
          <p:nvPr>
            <p:ph type="body" sz="quarter" idx="12" hasCustomPrompt="1"/>
          </p:nvPr>
        </p:nvSpPr>
        <p:spPr>
          <a:xfrm>
            <a:off x="1" y="3657600"/>
            <a:ext cx="2438400" cy="2438400"/>
          </a:xfrm>
          <a:solidFill>
            <a:schemeClr val="bg2"/>
          </a:solidFill>
        </p:spPr>
        <p:txBody>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14"/>
          <p:cNvSpPr>
            <a:spLocks noGrp="1"/>
          </p:cNvSpPr>
          <p:nvPr>
            <p:ph type="body" sz="quarter" idx="13" hasCustomPrompt="1"/>
          </p:nvPr>
        </p:nvSpPr>
        <p:spPr>
          <a:xfrm>
            <a:off x="2438401" y="3657600"/>
            <a:ext cx="2438400" cy="2438400"/>
          </a:xfrm>
          <a:solidFill>
            <a:schemeClr val="accent3"/>
          </a:solidFill>
        </p:spPr>
        <p:txBody>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14"/>
          <p:cNvSpPr>
            <a:spLocks noGrp="1"/>
          </p:cNvSpPr>
          <p:nvPr>
            <p:ph type="body" sz="quarter" idx="14" hasCustomPrompt="1"/>
          </p:nvPr>
        </p:nvSpPr>
        <p:spPr>
          <a:xfrm>
            <a:off x="4876801" y="3657600"/>
            <a:ext cx="2438400" cy="2438400"/>
          </a:xfrm>
          <a:solidFill>
            <a:schemeClr val="accent4"/>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14"/>
          <p:cNvSpPr>
            <a:spLocks noGrp="1"/>
          </p:cNvSpPr>
          <p:nvPr>
            <p:ph type="body" sz="quarter" idx="15" hasCustomPrompt="1"/>
          </p:nvPr>
        </p:nvSpPr>
        <p:spPr>
          <a:xfrm>
            <a:off x="7315201" y="3657600"/>
            <a:ext cx="2438400" cy="2438400"/>
          </a:xfrm>
          <a:solidFill>
            <a:schemeClr val="accent5"/>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14"/>
          <p:cNvSpPr>
            <a:spLocks noGrp="1"/>
          </p:cNvSpPr>
          <p:nvPr>
            <p:ph type="body" sz="quarter" idx="16" hasCustomPrompt="1"/>
          </p:nvPr>
        </p:nvSpPr>
        <p:spPr>
          <a:xfrm>
            <a:off x="9753601" y="3657600"/>
            <a:ext cx="2438400" cy="2438400"/>
          </a:xfrm>
          <a:solidFill>
            <a:schemeClr val="accent6"/>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251124" y="48151"/>
            <a:ext cx="2782555" cy="839184"/>
          </a:xfrm>
          <a:prstGeom prst="rect">
            <a:avLst/>
          </a:prstGeom>
        </p:spPr>
      </p:pic>
    </p:spTree>
    <p:extLst>
      <p:ext uri="{BB962C8B-B14F-4D97-AF65-F5344CB8AC3E}">
        <p14:creationId xmlns:p14="http://schemas.microsoft.com/office/powerpoint/2010/main" val="168041528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Five-tiles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1219200"/>
            <a:ext cx="2438400" cy="2438400"/>
          </a:xfrm>
          <a:solidFill>
            <a:schemeClr val="accent1"/>
          </a:solidFill>
        </p:spPr>
        <p:txBody>
          <a:bodyPr/>
          <a:lstStyle>
            <a:lvl1pPr>
              <a:defRPr>
                <a:latin typeface="+mn-lt"/>
              </a:defRPr>
            </a:lvl1pPr>
          </a:lstStyle>
          <a:p>
            <a:pPr lvl="0"/>
            <a:r>
              <a:rPr lang="en-US" dirty="0"/>
              <a:t>Click to edit slide content</a:t>
            </a:r>
          </a:p>
        </p:txBody>
      </p:sp>
      <p:sp>
        <p:nvSpPr>
          <p:cNvPr id="3" name="Date Placeholder 2"/>
          <p:cNvSpPr>
            <a:spLocks noGrp="1"/>
          </p:cNvSpPr>
          <p:nvPr>
            <p:ph type="dt" sz="half" idx="10"/>
          </p:nvPr>
        </p:nvSpPr>
        <p:spPr/>
        <p:txBody>
          <a:bodyPr/>
          <a:lstStyle>
            <a:lvl1pPr>
              <a:defRPr>
                <a:solidFill>
                  <a:schemeClr val="bg1">
                    <a:lumMod val="75000"/>
                    <a:lumOff val="25000"/>
                  </a:schemeClr>
                </a:solidFill>
                <a:latin typeface="+mn-lt"/>
              </a:defRPr>
            </a:lvl1pPr>
          </a:lstStyle>
          <a:p>
            <a:fld id="{44641CE5-313F-464D-B311-4AE8EFC7A795}" type="datetime1">
              <a:rPr lang="en-US" smtClean="0">
                <a:solidFill>
                  <a:srgbClr val="000000">
                    <a:lumMod val="75000"/>
                    <a:lumOff val="25000"/>
                  </a:srgbClr>
                </a:solidFill>
              </a:rPr>
              <a:pPr/>
              <a:t>12/11/2017</a:t>
            </a:fld>
            <a:endParaRPr lang="en-US" dirty="0">
              <a:solidFill>
                <a:srgbClr val="000000">
                  <a:lumMod val="75000"/>
                  <a:lumOff val="25000"/>
                </a:srgbClr>
              </a:solidFill>
            </a:endParaRPr>
          </a:p>
        </p:txBody>
      </p:sp>
      <p:sp>
        <p:nvSpPr>
          <p:cNvPr id="4" name="Slide Number Placeholder 3"/>
          <p:cNvSpPr>
            <a:spLocks noGrp="1"/>
          </p:cNvSpPr>
          <p:nvPr>
            <p:ph type="sldNum" sz="quarter" idx="11"/>
          </p:nvPr>
        </p:nvSpPr>
        <p:spPr/>
        <p:txBody>
          <a:bodyPr/>
          <a:lstStyle>
            <a:lvl1pPr>
              <a:defRPr>
                <a:solidFill>
                  <a:schemeClr val="bg1">
                    <a:lumMod val="75000"/>
                    <a:lumOff val="25000"/>
                  </a:schemeClr>
                </a:solidFill>
                <a:latin typeface="+mn-lt"/>
              </a:defRPr>
            </a:lvl1pPr>
          </a:lstStyle>
          <a:p>
            <a:fld id="{74A398B2-5A34-1A4A-811E-F4027282568C}" type="slidenum">
              <a:rPr lang="en-US" smtClean="0">
                <a:solidFill>
                  <a:srgbClr val="000000">
                    <a:lumMod val="75000"/>
                    <a:lumOff val="25000"/>
                  </a:srgbClr>
                </a:solidFill>
              </a:rPr>
              <a:pPr/>
              <a:t>‹#›</a:t>
            </a:fld>
            <a:endParaRPr lang="en-US" dirty="0">
              <a:solidFill>
                <a:srgbClr val="000000">
                  <a:lumMod val="75000"/>
                  <a:lumOff val="25000"/>
                </a:srgbClr>
              </a:solidFill>
            </a:endParaRPr>
          </a:p>
        </p:txBody>
      </p:sp>
      <p:sp>
        <p:nvSpPr>
          <p:cNvPr id="10" name="Text Placeholder 14"/>
          <p:cNvSpPr>
            <a:spLocks noGrp="1"/>
          </p:cNvSpPr>
          <p:nvPr>
            <p:ph type="body" sz="quarter" idx="12" hasCustomPrompt="1"/>
          </p:nvPr>
        </p:nvSpPr>
        <p:spPr>
          <a:xfrm>
            <a:off x="1" y="3657600"/>
            <a:ext cx="2438400" cy="2438400"/>
          </a:xfrm>
          <a:solidFill>
            <a:schemeClr val="bg2"/>
          </a:solidFill>
        </p:spPr>
        <p:txBody>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4"/>
          <p:cNvSpPr>
            <a:spLocks noGrp="1"/>
          </p:cNvSpPr>
          <p:nvPr>
            <p:ph type="body" sz="quarter" idx="13" hasCustomPrompt="1"/>
          </p:nvPr>
        </p:nvSpPr>
        <p:spPr>
          <a:xfrm>
            <a:off x="2438401" y="3657600"/>
            <a:ext cx="2438400" cy="2438400"/>
          </a:xfrm>
          <a:solidFill>
            <a:schemeClr val="accent3"/>
          </a:solidFill>
        </p:spPr>
        <p:txBody>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4"/>
          <p:cNvSpPr>
            <a:spLocks noGrp="1"/>
          </p:cNvSpPr>
          <p:nvPr>
            <p:ph type="body" sz="quarter" idx="14" hasCustomPrompt="1"/>
          </p:nvPr>
        </p:nvSpPr>
        <p:spPr>
          <a:xfrm>
            <a:off x="4876801" y="3657600"/>
            <a:ext cx="2438400" cy="2438400"/>
          </a:xfrm>
          <a:solidFill>
            <a:schemeClr val="accent4"/>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4"/>
          <p:cNvSpPr>
            <a:spLocks noGrp="1"/>
          </p:cNvSpPr>
          <p:nvPr>
            <p:ph type="body" sz="quarter" idx="15" hasCustomPrompt="1"/>
          </p:nvPr>
        </p:nvSpPr>
        <p:spPr>
          <a:xfrm>
            <a:off x="7315201" y="3657600"/>
            <a:ext cx="2438400" cy="2438400"/>
          </a:xfrm>
          <a:solidFill>
            <a:schemeClr val="accent5"/>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4"/>
          <p:cNvSpPr>
            <a:spLocks noGrp="1"/>
          </p:cNvSpPr>
          <p:nvPr>
            <p:ph type="body" sz="quarter" idx="16" hasCustomPrompt="1"/>
          </p:nvPr>
        </p:nvSpPr>
        <p:spPr>
          <a:xfrm>
            <a:off x="9753601" y="3657600"/>
            <a:ext cx="2438400" cy="2438400"/>
          </a:xfrm>
          <a:solidFill>
            <a:schemeClr val="accent6"/>
          </a:solidFill>
        </p:spPr>
        <p:txBody>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5" name="Picture 1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251124" y="48151"/>
            <a:ext cx="2782555" cy="839184"/>
          </a:xfrm>
          <a:prstGeom prst="rect">
            <a:avLst/>
          </a:prstGeom>
        </p:spPr>
      </p:pic>
    </p:spTree>
    <p:extLst>
      <p:ext uri="{BB962C8B-B14F-4D97-AF65-F5344CB8AC3E}">
        <p14:creationId xmlns:p14="http://schemas.microsoft.com/office/powerpoint/2010/main" val="138160792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hree tiles with text and background image">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1" y="0"/>
            <a:ext cx="12192000" cy="6858000"/>
          </a:xfrm>
        </p:spPr>
        <p:txBody>
          <a:bodyPr/>
          <a:lstStyle>
            <a:lvl1pPr>
              <a:defRPr>
                <a:solidFill>
                  <a:srgbClr val="3F3F3F"/>
                </a:solidFill>
              </a:defRPr>
            </a:lvl1pPr>
          </a:lstStyle>
          <a:p>
            <a:r>
              <a:rPr lang="en-US" dirty="0"/>
              <a:t>Drag picture to placeholder or click icon to add</a:t>
            </a:r>
          </a:p>
        </p:txBody>
      </p:sp>
      <p:sp>
        <p:nvSpPr>
          <p:cNvPr id="2" name="Title 1"/>
          <p:cNvSpPr>
            <a:spLocks noGrp="1"/>
          </p:cNvSpPr>
          <p:nvPr>
            <p:ph type="title" hasCustomPrompt="1"/>
          </p:nvPr>
        </p:nvSpPr>
        <p:spPr>
          <a:xfrm>
            <a:off x="1" y="1219200"/>
            <a:ext cx="2438400" cy="2438400"/>
          </a:xfrm>
          <a:solidFill>
            <a:schemeClr val="accent1">
              <a:alpha val="92000"/>
            </a:schemeClr>
          </a:solidFill>
        </p:spPr>
        <p:txBody>
          <a:bodyPr/>
          <a:lstStyle/>
          <a:p>
            <a:pPr lvl="0"/>
            <a:r>
              <a:rPr lang="en-US" dirty="0"/>
              <a:t>Click to edit slide content</a:t>
            </a:r>
          </a:p>
        </p:txBody>
      </p:sp>
      <p:sp>
        <p:nvSpPr>
          <p:cNvPr id="3" name="Date Placeholder 2"/>
          <p:cNvSpPr>
            <a:spLocks noGrp="1"/>
          </p:cNvSpPr>
          <p:nvPr>
            <p:ph type="dt" sz="half" idx="10"/>
          </p:nvPr>
        </p:nvSpPr>
        <p:spPr/>
        <p:txBody>
          <a:bodyPr/>
          <a:lstStyle>
            <a:lvl1pPr>
              <a:defRPr>
                <a:solidFill>
                  <a:schemeClr val="bg1">
                    <a:lumMod val="75000"/>
                    <a:lumOff val="25000"/>
                  </a:schemeClr>
                </a:solidFill>
              </a:defRPr>
            </a:lvl1pPr>
          </a:lstStyle>
          <a:p>
            <a:fld id="{4DA9342A-7F1A-AF40-A643-2F752086ED57}" type="datetime1">
              <a:rPr lang="en-US" smtClean="0">
                <a:solidFill>
                  <a:srgbClr val="000000">
                    <a:lumMod val="75000"/>
                    <a:lumOff val="25000"/>
                  </a:srgbClr>
                </a:solidFill>
              </a:rPr>
              <a:pPr/>
              <a:t>12/11/2017</a:t>
            </a:fld>
            <a:endParaRPr lang="en-US" dirty="0">
              <a:solidFill>
                <a:srgbClr val="000000">
                  <a:lumMod val="75000"/>
                  <a:lumOff val="25000"/>
                </a:srgbClr>
              </a:solidFill>
            </a:endParaRPr>
          </a:p>
        </p:txBody>
      </p:sp>
      <p:sp>
        <p:nvSpPr>
          <p:cNvPr id="4" name="Slide Number Placeholder 3"/>
          <p:cNvSpPr>
            <a:spLocks noGrp="1"/>
          </p:cNvSpPr>
          <p:nvPr>
            <p:ph type="sldNum" sz="quarter" idx="11"/>
          </p:nvPr>
        </p:nvSpPr>
        <p:spPr/>
        <p:txBody>
          <a:bodyPr/>
          <a:lstStyle>
            <a:lvl1pPr>
              <a:defRPr>
                <a:solidFill>
                  <a:schemeClr val="bg1">
                    <a:lumMod val="75000"/>
                    <a:lumOff val="25000"/>
                  </a:schemeClr>
                </a:solidFill>
              </a:defRPr>
            </a:lvl1pPr>
          </a:lstStyle>
          <a:p>
            <a:fld id="{74A398B2-5A34-1A4A-811E-F4027282568C}" type="slidenum">
              <a:rPr lang="en-US" smtClean="0">
                <a:solidFill>
                  <a:srgbClr val="000000">
                    <a:lumMod val="75000"/>
                    <a:lumOff val="25000"/>
                  </a:srgbClr>
                </a:solidFill>
              </a:rPr>
              <a:pPr/>
              <a:t>‹#›</a:t>
            </a:fld>
            <a:endParaRPr lang="en-US" dirty="0">
              <a:solidFill>
                <a:srgbClr val="000000">
                  <a:lumMod val="75000"/>
                  <a:lumOff val="25000"/>
                </a:srgbClr>
              </a:solidFill>
            </a:endParaRPr>
          </a:p>
        </p:txBody>
      </p:sp>
      <p:sp>
        <p:nvSpPr>
          <p:cNvPr id="11" name="Text Placeholder 14"/>
          <p:cNvSpPr>
            <a:spLocks noGrp="1"/>
          </p:cNvSpPr>
          <p:nvPr>
            <p:ph type="body" sz="quarter" idx="12" hasCustomPrompt="1"/>
          </p:nvPr>
        </p:nvSpPr>
        <p:spPr>
          <a:xfrm>
            <a:off x="1" y="3657600"/>
            <a:ext cx="2438400" cy="2438400"/>
          </a:xfrm>
          <a:solidFill>
            <a:schemeClr val="bg2">
              <a:alpha val="92000"/>
            </a:schemeClr>
          </a:solidFill>
        </p:spPr>
        <p:txBody>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4"/>
          <p:cNvSpPr>
            <a:spLocks noGrp="1"/>
          </p:cNvSpPr>
          <p:nvPr>
            <p:ph type="body" sz="quarter" idx="13" hasCustomPrompt="1"/>
          </p:nvPr>
        </p:nvSpPr>
        <p:spPr>
          <a:xfrm>
            <a:off x="2438401" y="3657600"/>
            <a:ext cx="2438400" cy="2438400"/>
          </a:xfrm>
          <a:solidFill>
            <a:schemeClr val="accent2">
              <a:alpha val="89000"/>
            </a:schemeClr>
          </a:solidFill>
        </p:spPr>
        <p:txBody>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4"/>
          <p:cNvSpPr>
            <a:spLocks noGrp="1"/>
          </p:cNvSpPr>
          <p:nvPr>
            <p:ph type="body" sz="quarter" idx="14" hasCustomPrompt="1"/>
          </p:nvPr>
        </p:nvSpPr>
        <p:spPr>
          <a:xfrm>
            <a:off x="4876801" y="3657600"/>
            <a:ext cx="2438400" cy="2438400"/>
          </a:xfrm>
          <a:solidFill>
            <a:schemeClr val="accent3">
              <a:alpha val="89000"/>
            </a:schemeClr>
          </a:solidFill>
        </p:spPr>
        <p:txBody>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251124" y="48151"/>
            <a:ext cx="2782555" cy="839184"/>
          </a:xfrm>
          <a:prstGeom prst="rect">
            <a:avLst/>
          </a:prstGeom>
        </p:spPr>
      </p:pic>
    </p:spTree>
    <p:extLst>
      <p:ext uri="{BB962C8B-B14F-4D97-AF65-F5344CB8AC3E}">
        <p14:creationId xmlns:p14="http://schemas.microsoft.com/office/powerpoint/2010/main" val="260750760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Two-tile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1219200"/>
            <a:ext cx="2438400" cy="2438400"/>
          </a:xfrm>
          <a:solidFill>
            <a:schemeClr val="accent1"/>
          </a:solidFill>
        </p:spPr>
        <p:txBody>
          <a:bodyPr>
            <a:normAutofit/>
          </a:bodyPr>
          <a:lstStyle>
            <a:lvl1pPr>
              <a:lnSpc>
                <a:spcPct val="100000"/>
              </a:lnSpc>
              <a:defRPr sz="2666"/>
            </a:lvl1pPr>
          </a:lstStyle>
          <a:p>
            <a:pPr lvl="0"/>
            <a:r>
              <a:rPr lang="en-US" dirty="0"/>
              <a:t>Click to edit slide content</a:t>
            </a:r>
          </a:p>
        </p:txBody>
      </p:sp>
      <p:sp>
        <p:nvSpPr>
          <p:cNvPr id="3" name="Date Placeholder 2"/>
          <p:cNvSpPr>
            <a:spLocks noGrp="1"/>
          </p:cNvSpPr>
          <p:nvPr>
            <p:ph type="dt" sz="half" idx="10"/>
          </p:nvPr>
        </p:nvSpPr>
        <p:spPr/>
        <p:txBody>
          <a:bodyPr/>
          <a:lstStyle>
            <a:lvl1pPr>
              <a:lnSpc>
                <a:spcPct val="120000"/>
              </a:lnSpc>
              <a:defRPr>
                <a:solidFill>
                  <a:srgbClr val="3F3F3F"/>
                </a:solidFill>
              </a:defRPr>
            </a:lvl1pPr>
          </a:lstStyle>
          <a:p>
            <a:fld id="{E81BFE45-5F57-9246-B7B9-781BE7115E80}" type="datetime1">
              <a:rPr lang="en-US" smtClean="0"/>
              <a:pPr/>
              <a:t>12/11/2017</a:t>
            </a:fld>
            <a:endParaRPr lang="en-US" dirty="0"/>
          </a:p>
        </p:txBody>
      </p:sp>
      <p:sp>
        <p:nvSpPr>
          <p:cNvPr id="4" name="Slide Number Placeholder 3"/>
          <p:cNvSpPr>
            <a:spLocks noGrp="1"/>
          </p:cNvSpPr>
          <p:nvPr>
            <p:ph type="sldNum" sz="quarter" idx="11"/>
          </p:nvPr>
        </p:nvSpPr>
        <p:spPr/>
        <p:txBody>
          <a:bodyPr/>
          <a:lstStyle>
            <a:lvl1pPr>
              <a:lnSpc>
                <a:spcPct val="120000"/>
              </a:lnSpc>
              <a:defRPr>
                <a:solidFill>
                  <a:srgbClr val="3F3F3F"/>
                </a:solidFill>
              </a:defRPr>
            </a:lvl1pPr>
          </a:lstStyle>
          <a:p>
            <a:fld id="{74A398B2-5A34-1A4A-811E-F4027282568C}" type="slidenum">
              <a:rPr lang="en-US" smtClean="0"/>
              <a:pPr/>
              <a:t>‹#›</a:t>
            </a:fld>
            <a:endParaRPr lang="en-US" dirty="0"/>
          </a:p>
        </p:txBody>
      </p:sp>
      <p:sp>
        <p:nvSpPr>
          <p:cNvPr id="12" name="Text Placeholder 11"/>
          <p:cNvSpPr>
            <a:spLocks noGrp="1"/>
          </p:cNvSpPr>
          <p:nvPr>
            <p:ph type="body" sz="quarter" idx="12" hasCustomPrompt="1"/>
          </p:nvPr>
        </p:nvSpPr>
        <p:spPr>
          <a:xfrm>
            <a:off x="2438400" y="1219200"/>
            <a:ext cx="4876800" cy="4875781"/>
          </a:xfrm>
          <a:solidFill>
            <a:schemeClr val="bg2"/>
          </a:solidFill>
        </p:spPr>
        <p:txBody>
          <a:bodyPr>
            <a:noAutofit/>
          </a:bodyPr>
          <a:lstStyle>
            <a:lvl1pPr>
              <a:lnSpc>
                <a:spcPct val="120000"/>
              </a:lnSpc>
              <a:defRPr sz="1866">
                <a:solidFill>
                  <a:schemeClr val="bg1"/>
                </a:solidFill>
              </a:defRPr>
            </a:lvl1pPr>
            <a:lvl2pPr>
              <a:lnSpc>
                <a:spcPct val="120000"/>
              </a:lnSpc>
              <a:defRPr sz="1866">
                <a:solidFill>
                  <a:schemeClr val="bg1"/>
                </a:solidFill>
              </a:defRPr>
            </a:lvl2pPr>
            <a:lvl3pPr>
              <a:lnSpc>
                <a:spcPct val="120000"/>
              </a:lnSpc>
              <a:defRPr sz="1866">
                <a:solidFill>
                  <a:schemeClr val="bg1"/>
                </a:solidFill>
              </a:defRPr>
            </a:lvl3pPr>
            <a:lvl4pPr>
              <a:lnSpc>
                <a:spcPct val="120000"/>
              </a:lnSpc>
              <a:defRPr sz="1866">
                <a:solidFill>
                  <a:schemeClr val="bg1"/>
                </a:solidFill>
              </a:defRPr>
            </a:lvl4pPr>
            <a:lvl5pPr>
              <a:lnSpc>
                <a:spcPct val="120000"/>
              </a:lnSpc>
              <a:defRPr sz="1866">
                <a:solidFill>
                  <a:schemeClr val="bg1"/>
                </a:solidFill>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1"/>
          <p:cNvSpPr>
            <a:spLocks noGrp="1"/>
          </p:cNvSpPr>
          <p:nvPr>
            <p:ph type="body" sz="quarter" idx="14" hasCustomPrompt="1"/>
          </p:nvPr>
        </p:nvSpPr>
        <p:spPr>
          <a:xfrm>
            <a:off x="7315200" y="1219200"/>
            <a:ext cx="4876800" cy="4875781"/>
          </a:xfrm>
          <a:solidFill>
            <a:schemeClr val="accent1"/>
          </a:solidFill>
        </p:spPr>
        <p:txBody>
          <a:bodyPr>
            <a:noAutofit/>
          </a:bodyPr>
          <a:lstStyle>
            <a:lvl1pPr>
              <a:lnSpc>
                <a:spcPct val="120000"/>
              </a:lnSpc>
              <a:defRPr sz="1866">
                <a:solidFill>
                  <a:schemeClr val="tx1"/>
                </a:solidFill>
              </a:defRPr>
            </a:lvl1pPr>
            <a:lvl2pPr>
              <a:lnSpc>
                <a:spcPct val="120000"/>
              </a:lnSpc>
              <a:defRPr sz="1866">
                <a:solidFill>
                  <a:schemeClr val="tx1"/>
                </a:solidFill>
              </a:defRPr>
            </a:lvl2pPr>
            <a:lvl3pPr>
              <a:lnSpc>
                <a:spcPct val="120000"/>
              </a:lnSpc>
              <a:defRPr sz="1866">
                <a:solidFill>
                  <a:schemeClr val="tx1"/>
                </a:solidFill>
              </a:defRPr>
            </a:lvl3pPr>
            <a:lvl4pPr>
              <a:lnSpc>
                <a:spcPct val="120000"/>
              </a:lnSpc>
              <a:defRPr sz="1866">
                <a:solidFill>
                  <a:schemeClr val="tx1"/>
                </a:solidFill>
              </a:defRPr>
            </a:lvl4pPr>
            <a:lvl5pPr>
              <a:lnSpc>
                <a:spcPct val="120000"/>
              </a:lnSpc>
              <a:defRPr sz="1866">
                <a:solidFill>
                  <a:schemeClr val="tx1"/>
                </a:solidFill>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251124" y="48151"/>
            <a:ext cx="2782555" cy="839184"/>
          </a:xfrm>
          <a:prstGeom prst="rect">
            <a:avLst/>
          </a:prstGeom>
        </p:spPr>
      </p:pic>
    </p:spTree>
    <p:extLst>
      <p:ext uri="{BB962C8B-B14F-4D97-AF65-F5344CB8AC3E}">
        <p14:creationId xmlns:p14="http://schemas.microsoft.com/office/powerpoint/2010/main" val="275093341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wo-tile text, color bg">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1219200"/>
            <a:ext cx="2438400" cy="2438400"/>
          </a:xfrm>
          <a:solidFill>
            <a:schemeClr val="accent1"/>
          </a:solidFill>
        </p:spPr>
        <p:txBody>
          <a:bodyPr>
            <a:normAutofit/>
          </a:bodyPr>
          <a:lstStyle>
            <a:lvl1pPr>
              <a:lnSpc>
                <a:spcPct val="100000"/>
              </a:lnSpc>
              <a:defRPr sz="2666"/>
            </a:lvl1pPr>
          </a:lstStyle>
          <a:p>
            <a:pPr lvl="0"/>
            <a:r>
              <a:rPr lang="en-US" dirty="0"/>
              <a:t>Click to edit slide content</a:t>
            </a:r>
          </a:p>
        </p:txBody>
      </p:sp>
      <p:sp>
        <p:nvSpPr>
          <p:cNvPr id="3" name="Date Placeholder 2"/>
          <p:cNvSpPr>
            <a:spLocks noGrp="1"/>
          </p:cNvSpPr>
          <p:nvPr>
            <p:ph type="dt" sz="half" idx="10"/>
          </p:nvPr>
        </p:nvSpPr>
        <p:spPr/>
        <p:txBody>
          <a:bodyPr/>
          <a:lstStyle>
            <a:lvl1pPr>
              <a:lnSpc>
                <a:spcPct val="120000"/>
              </a:lnSpc>
              <a:defRPr>
                <a:solidFill>
                  <a:schemeClr val="bg1"/>
                </a:solidFill>
              </a:defRPr>
            </a:lvl1pPr>
          </a:lstStyle>
          <a:p>
            <a:fld id="{E81BFE45-5F57-9246-B7B9-781BE7115E80}" type="datetime1">
              <a:rPr lang="en-US" smtClean="0">
                <a:solidFill>
                  <a:srgbClr val="000000"/>
                </a:solidFill>
              </a:rPr>
              <a:pPr/>
              <a:t>12/11/2017</a:t>
            </a:fld>
            <a:endParaRPr lang="en-US" dirty="0">
              <a:solidFill>
                <a:srgbClr val="000000"/>
              </a:solidFill>
            </a:endParaRPr>
          </a:p>
        </p:txBody>
      </p:sp>
      <p:sp>
        <p:nvSpPr>
          <p:cNvPr id="4" name="Slide Number Placeholder 3"/>
          <p:cNvSpPr>
            <a:spLocks noGrp="1"/>
          </p:cNvSpPr>
          <p:nvPr>
            <p:ph type="sldNum" sz="quarter" idx="11"/>
          </p:nvPr>
        </p:nvSpPr>
        <p:spPr/>
        <p:txBody>
          <a:bodyPr/>
          <a:lstStyle>
            <a:lvl1pPr>
              <a:lnSpc>
                <a:spcPct val="120000"/>
              </a:lnSpc>
              <a:defRPr>
                <a:solidFill>
                  <a:schemeClr val="bg1"/>
                </a:solidFill>
              </a:defRPr>
            </a:lvl1pPr>
          </a:lstStyle>
          <a:p>
            <a:fld id="{74A398B2-5A34-1A4A-811E-F4027282568C}" type="slidenum">
              <a:rPr lang="en-US" smtClean="0">
                <a:solidFill>
                  <a:srgbClr val="000000"/>
                </a:solidFill>
              </a:rPr>
              <a:pPr/>
              <a:t>‹#›</a:t>
            </a:fld>
            <a:endParaRPr lang="en-US" dirty="0">
              <a:solidFill>
                <a:srgbClr val="000000"/>
              </a:solidFill>
            </a:endParaRPr>
          </a:p>
        </p:txBody>
      </p:sp>
      <p:sp>
        <p:nvSpPr>
          <p:cNvPr id="12" name="Text Placeholder 11"/>
          <p:cNvSpPr>
            <a:spLocks noGrp="1"/>
          </p:cNvSpPr>
          <p:nvPr>
            <p:ph type="body" sz="quarter" idx="12" hasCustomPrompt="1"/>
          </p:nvPr>
        </p:nvSpPr>
        <p:spPr>
          <a:xfrm>
            <a:off x="2438400" y="1219200"/>
            <a:ext cx="4876800" cy="4875781"/>
          </a:xfrm>
          <a:solidFill>
            <a:schemeClr val="accent2"/>
          </a:solidFill>
        </p:spPr>
        <p:txBody>
          <a:bodyPr>
            <a:noAutofit/>
          </a:bodyPr>
          <a:lstStyle>
            <a:lvl1pPr>
              <a:lnSpc>
                <a:spcPct val="120000"/>
              </a:lnSpc>
              <a:defRPr sz="1866">
                <a:solidFill>
                  <a:schemeClr val="bg1"/>
                </a:solidFill>
              </a:defRPr>
            </a:lvl1pPr>
            <a:lvl2pPr>
              <a:lnSpc>
                <a:spcPct val="120000"/>
              </a:lnSpc>
              <a:defRPr sz="1866">
                <a:solidFill>
                  <a:schemeClr val="bg1"/>
                </a:solidFill>
              </a:defRPr>
            </a:lvl2pPr>
            <a:lvl3pPr>
              <a:lnSpc>
                <a:spcPct val="120000"/>
              </a:lnSpc>
              <a:defRPr sz="1866">
                <a:solidFill>
                  <a:schemeClr val="bg1"/>
                </a:solidFill>
              </a:defRPr>
            </a:lvl3pPr>
            <a:lvl4pPr>
              <a:lnSpc>
                <a:spcPct val="120000"/>
              </a:lnSpc>
              <a:defRPr sz="1866">
                <a:solidFill>
                  <a:schemeClr val="bg1"/>
                </a:solidFill>
              </a:defRPr>
            </a:lvl4pPr>
            <a:lvl5pPr>
              <a:lnSpc>
                <a:spcPct val="120000"/>
              </a:lnSpc>
              <a:defRPr sz="1866">
                <a:solidFill>
                  <a:schemeClr val="bg1"/>
                </a:solidFill>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1"/>
          <p:cNvSpPr>
            <a:spLocks noGrp="1"/>
          </p:cNvSpPr>
          <p:nvPr>
            <p:ph type="body" sz="quarter" idx="14" hasCustomPrompt="1"/>
          </p:nvPr>
        </p:nvSpPr>
        <p:spPr>
          <a:xfrm>
            <a:off x="7315200" y="1219200"/>
            <a:ext cx="4876800" cy="4875781"/>
          </a:xfrm>
          <a:solidFill>
            <a:schemeClr val="accent1"/>
          </a:solidFill>
        </p:spPr>
        <p:txBody>
          <a:bodyPr>
            <a:noAutofit/>
          </a:bodyPr>
          <a:lstStyle>
            <a:lvl1pPr>
              <a:lnSpc>
                <a:spcPct val="120000"/>
              </a:lnSpc>
              <a:defRPr sz="1866">
                <a:solidFill>
                  <a:schemeClr val="tx1"/>
                </a:solidFill>
              </a:defRPr>
            </a:lvl1pPr>
            <a:lvl2pPr>
              <a:lnSpc>
                <a:spcPct val="120000"/>
              </a:lnSpc>
              <a:defRPr sz="1866">
                <a:solidFill>
                  <a:schemeClr val="tx1"/>
                </a:solidFill>
              </a:defRPr>
            </a:lvl2pPr>
            <a:lvl3pPr>
              <a:lnSpc>
                <a:spcPct val="120000"/>
              </a:lnSpc>
              <a:defRPr sz="1866">
                <a:solidFill>
                  <a:schemeClr val="tx1"/>
                </a:solidFill>
              </a:defRPr>
            </a:lvl3pPr>
            <a:lvl4pPr>
              <a:lnSpc>
                <a:spcPct val="120000"/>
              </a:lnSpc>
              <a:defRPr sz="1866">
                <a:solidFill>
                  <a:schemeClr val="tx1"/>
                </a:solidFill>
              </a:defRPr>
            </a:lvl4pPr>
            <a:lvl5pPr>
              <a:lnSpc>
                <a:spcPct val="120000"/>
              </a:lnSpc>
              <a:defRPr sz="1866">
                <a:solidFill>
                  <a:schemeClr val="tx1"/>
                </a:solidFill>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251124" y="48151"/>
            <a:ext cx="2782555" cy="839184"/>
          </a:xfrm>
          <a:prstGeom prst="rect">
            <a:avLst/>
          </a:prstGeom>
        </p:spPr>
      </p:pic>
    </p:spTree>
    <p:extLst>
      <p:ext uri="{BB962C8B-B14F-4D97-AF65-F5344CB8AC3E}">
        <p14:creationId xmlns:p14="http://schemas.microsoft.com/office/powerpoint/2010/main" val="123163312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Section divider with color bg">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0"/>
            <a:ext cx="4876800" cy="2438400"/>
          </a:xfrm>
          <a:solidFill>
            <a:schemeClr val="accent1">
              <a:alpha val="90000"/>
            </a:schemeClr>
          </a:solidFill>
        </p:spPr>
        <p:txBody>
          <a:bodyPr>
            <a:normAutofit/>
          </a:bodyPr>
          <a:lstStyle>
            <a:lvl1pPr>
              <a:lnSpc>
                <a:spcPct val="100000"/>
              </a:lnSpc>
              <a:defRPr sz="3999">
                <a:latin typeface="Segoe UI Light" pitchFamily="34" charset="0"/>
              </a:defRPr>
            </a:lvl1pPr>
          </a:lstStyle>
          <a:p>
            <a:pPr lvl="0"/>
            <a:r>
              <a:rPr lang="en-US" dirty="0"/>
              <a:t>Click to edit slide content</a:t>
            </a:r>
          </a:p>
        </p:txBody>
      </p:sp>
      <p:sp>
        <p:nvSpPr>
          <p:cNvPr id="3" name="Date Placeholder 2"/>
          <p:cNvSpPr>
            <a:spLocks noGrp="1"/>
          </p:cNvSpPr>
          <p:nvPr>
            <p:ph type="dt" sz="half" idx="10"/>
          </p:nvPr>
        </p:nvSpPr>
        <p:spPr/>
        <p:txBody>
          <a:bodyPr/>
          <a:lstStyle>
            <a:lvl1pPr>
              <a:defRPr>
                <a:solidFill>
                  <a:schemeClr val="bg1"/>
                </a:solidFill>
              </a:defRPr>
            </a:lvl1pPr>
          </a:lstStyle>
          <a:p>
            <a:fld id="{EA7FCA74-5C69-784C-88D8-83EE75392F8C}" type="datetime1">
              <a:rPr lang="en-US" smtClean="0">
                <a:solidFill>
                  <a:srgbClr val="000000"/>
                </a:solidFill>
              </a:rPr>
              <a:pPr/>
              <a:t>12/11/2017</a:t>
            </a:fld>
            <a:endParaRPr lang="en-US" dirty="0">
              <a:solidFill>
                <a:srgbClr val="000000"/>
              </a:solidFill>
            </a:endParaRP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74A398B2-5A34-1A4A-811E-F4027282568C}"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104292331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able of Contents white">
    <p:bg>
      <p:bgPr>
        <a:solidFill>
          <a:schemeClr val="tx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3659409" y="1219200"/>
            <a:ext cx="7922992" cy="4876800"/>
          </a:xfrm>
          <a:prstGeom prst="rect">
            <a:avLst/>
          </a:prstGeom>
        </p:spPr>
        <p:txBody>
          <a:bodyPr vert="horz" lIns="91440" tIns="45720">
            <a:normAutofit/>
          </a:bodyPr>
          <a:lstStyle>
            <a:lvl1pPr marL="0" indent="0">
              <a:spcBef>
                <a:spcPts val="800"/>
              </a:spcBef>
              <a:buFontTx/>
              <a:buNone/>
              <a:tabLst>
                <a:tab pos="840044" algn="l"/>
              </a:tabLst>
              <a:defRPr sz="2666" baseline="0">
                <a:solidFill>
                  <a:schemeClr val="bg1">
                    <a:lumMod val="75000"/>
                    <a:lumOff val="25000"/>
                  </a:schemeClr>
                </a:solidFill>
                <a:latin typeface="+mn-lt"/>
                <a:cs typeface="Segoe UI Light"/>
              </a:defRPr>
            </a:lvl1pPr>
            <a:lvl2pPr marL="0" indent="0">
              <a:spcBef>
                <a:spcPts val="800"/>
              </a:spcBef>
              <a:buFontTx/>
              <a:buNone/>
              <a:defRPr sz="3999">
                <a:latin typeface="Segoe Pro Light"/>
                <a:cs typeface="Segoe Pro Light"/>
              </a:defRPr>
            </a:lvl2pPr>
            <a:lvl3pPr marL="0" indent="0">
              <a:spcBef>
                <a:spcPts val="800"/>
              </a:spcBef>
              <a:buFontTx/>
              <a:buNone/>
              <a:defRPr sz="3999">
                <a:latin typeface="Segoe Pro Light"/>
                <a:cs typeface="Segoe Pro Light"/>
              </a:defRPr>
            </a:lvl3pPr>
            <a:lvl4pPr marL="0" indent="0">
              <a:spcBef>
                <a:spcPts val="800"/>
              </a:spcBef>
              <a:buFontTx/>
              <a:buNone/>
              <a:defRPr sz="3999">
                <a:latin typeface="Segoe Pro Light"/>
                <a:cs typeface="Segoe Pro Light"/>
              </a:defRPr>
            </a:lvl4pPr>
            <a:lvl5pPr marL="0" indent="0">
              <a:spcBef>
                <a:spcPts val="800"/>
              </a:spcBef>
              <a:buFontTx/>
              <a:buNone/>
              <a:defRPr sz="3999">
                <a:latin typeface="Segoe Pro Light"/>
                <a:cs typeface="Segoe Pro Light"/>
              </a:defRPr>
            </a:lvl5pPr>
          </a:lstStyle>
          <a:p>
            <a:pPr lvl="0"/>
            <a:r>
              <a:rPr lang="en-US" dirty="0"/>
              <a:t>4	Section Title</a:t>
            </a:r>
          </a:p>
        </p:txBody>
      </p:sp>
      <p:sp>
        <p:nvSpPr>
          <p:cNvPr id="5" name="Text Placeholder 12"/>
          <p:cNvSpPr>
            <a:spLocks noGrp="1"/>
          </p:cNvSpPr>
          <p:nvPr>
            <p:ph type="body" sz="quarter" idx="14" hasCustomPrompt="1"/>
          </p:nvPr>
        </p:nvSpPr>
        <p:spPr>
          <a:xfrm>
            <a:off x="1" y="1219200"/>
            <a:ext cx="2438400" cy="4851400"/>
          </a:xfrm>
          <a:prstGeom prst="rect">
            <a:avLst/>
          </a:prstGeom>
          <a:noFill/>
        </p:spPr>
        <p:txBody>
          <a:bodyPr vert="horz"/>
          <a:lstStyle>
            <a:lvl1pPr marL="0" indent="0">
              <a:spcBef>
                <a:spcPts val="800"/>
              </a:spcBef>
              <a:buFontTx/>
              <a:buNone/>
              <a:defRPr sz="1866" baseline="0">
                <a:solidFill>
                  <a:schemeClr val="bg1"/>
                </a:solidFill>
                <a:latin typeface="+mn-lt"/>
                <a:cs typeface="Segoe UI Semibold"/>
              </a:defRPr>
            </a:lvl1pPr>
          </a:lstStyle>
          <a:p>
            <a:pPr lvl="0"/>
            <a:r>
              <a:rPr lang="en-US" dirty="0"/>
              <a:t>Enter header here.</a:t>
            </a:r>
          </a:p>
        </p:txBody>
      </p:sp>
      <p:sp>
        <p:nvSpPr>
          <p:cNvPr id="4" name="Date Placeholder 2"/>
          <p:cNvSpPr>
            <a:spLocks noGrp="1"/>
          </p:cNvSpPr>
          <p:nvPr>
            <p:ph type="dt" sz="half" idx="10"/>
          </p:nvPr>
        </p:nvSpPr>
        <p:spPr>
          <a:xfrm>
            <a:off x="0" y="6356353"/>
            <a:ext cx="2844800" cy="365125"/>
          </a:xfrm>
        </p:spPr>
        <p:txBody>
          <a:bodyPr/>
          <a:lstStyle>
            <a:lvl1pPr>
              <a:defRPr>
                <a:solidFill>
                  <a:schemeClr val="bg1"/>
                </a:solidFill>
              </a:defRPr>
            </a:lvl1pPr>
          </a:lstStyle>
          <a:p>
            <a:fld id="{EA7FCA74-5C69-784C-88D8-83EE75392F8C}" type="datetime1">
              <a:rPr lang="en-US" smtClean="0">
                <a:solidFill>
                  <a:srgbClr val="000000"/>
                </a:solidFill>
              </a:rPr>
              <a:pPr/>
              <a:t>12/11/2017</a:t>
            </a:fld>
            <a:endParaRPr lang="en-US" dirty="0">
              <a:solidFill>
                <a:srgbClr val="000000"/>
              </a:solidFill>
            </a:endParaRPr>
          </a:p>
        </p:txBody>
      </p:sp>
      <p:sp>
        <p:nvSpPr>
          <p:cNvPr id="7" name="Slide Number Placeholder 3"/>
          <p:cNvSpPr>
            <a:spLocks noGrp="1"/>
          </p:cNvSpPr>
          <p:nvPr>
            <p:ph type="sldNum" sz="quarter" idx="11"/>
          </p:nvPr>
        </p:nvSpPr>
        <p:spPr>
          <a:xfrm>
            <a:off x="9042400" y="6356353"/>
            <a:ext cx="2844800" cy="365125"/>
          </a:xfrm>
        </p:spPr>
        <p:txBody>
          <a:bodyPr/>
          <a:lstStyle>
            <a:lvl1pPr>
              <a:defRPr>
                <a:solidFill>
                  <a:schemeClr val="bg1"/>
                </a:solidFill>
              </a:defRPr>
            </a:lvl1pPr>
          </a:lstStyle>
          <a:p>
            <a:fld id="{74A398B2-5A34-1A4A-811E-F4027282568C}" type="slidenum">
              <a:rPr lang="en-US" smtClean="0">
                <a:solidFill>
                  <a:srgbClr val="000000"/>
                </a:solidFill>
              </a:rPr>
              <a:pPr/>
              <a:t>‹#›</a:t>
            </a:fld>
            <a:endParaRPr lang="en-US" dirty="0">
              <a:solidFill>
                <a:srgbClr val="000000"/>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251124" y="48151"/>
            <a:ext cx="2782555" cy="839184"/>
          </a:xfrm>
          <a:prstGeom prst="rect">
            <a:avLst/>
          </a:prstGeom>
        </p:spPr>
      </p:pic>
    </p:spTree>
    <p:extLst>
      <p:ext uri="{BB962C8B-B14F-4D97-AF65-F5344CB8AC3E}">
        <p14:creationId xmlns:p14="http://schemas.microsoft.com/office/powerpoint/2010/main" val="94651773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Table of Contents color">
    <p:bg>
      <p:bgPr>
        <a:solidFill>
          <a:schemeClr val="bg2"/>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3659409" y="1219200"/>
            <a:ext cx="7922992" cy="4876800"/>
          </a:xfrm>
          <a:prstGeom prst="rect">
            <a:avLst/>
          </a:prstGeom>
        </p:spPr>
        <p:txBody>
          <a:bodyPr vert="horz" lIns="91440" tIns="45720">
            <a:normAutofit/>
          </a:bodyPr>
          <a:lstStyle>
            <a:lvl1pPr marL="0" indent="0">
              <a:spcBef>
                <a:spcPts val="800"/>
              </a:spcBef>
              <a:buFontTx/>
              <a:buNone/>
              <a:tabLst>
                <a:tab pos="840044" algn="l"/>
              </a:tabLst>
              <a:defRPr sz="2666" baseline="0">
                <a:solidFill>
                  <a:schemeClr val="bg1"/>
                </a:solidFill>
                <a:latin typeface="+mn-lt"/>
                <a:cs typeface="Segoe UI Light"/>
              </a:defRPr>
            </a:lvl1pPr>
            <a:lvl2pPr marL="0" indent="0">
              <a:spcBef>
                <a:spcPts val="800"/>
              </a:spcBef>
              <a:buFontTx/>
              <a:buNone/>
              <a:defRPr sz="3999">
                <a:latin typeface="Segoe Pro Light"/>
                <a:cs typeface="Segoe Pro Light"/>
              </a:defRPr>
            </a:lvl2pPr>
            <a:lvl3pPr marL="0" indent="0">
              <a:spcBef>
                <a:spcPts val="800"/>
              </a:spcBef>
              <a:buFontTx/>
              <a:buNone/>
              <a:defRPr sz="3999">
                <a:latin typeface="Segoe Pro Light"/>
                <a:cs typeface="Segoe Pro Light"/>
              </a:defRPr>
            </a:lvl3pPr>
            <a:lvl4pPr marL="0" indent="0">
              <a:spcBef>
                <a:spcPts val="800"/>
              </a:spcBef>
              <a:buFontTx/>
              <a:buNone/>
              <a:defRPr sz="3999">
                <a:latin typeface="Segoe Pro Light"/>
                <a:cs typeface="Segoe Pro Light"/>
              </a:defRPr>
            </a:lvl4pPr>
            <a:lvl5pPr marL="0" indent="0">
              <a:spcBef>
                <a:spcPts val="800"/>
              </a:spcBef>
              <a:buFontTx/>
              <a:buNone/>
              <a:defRPr sz="3999">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1" y="1219200"/>
            <a:ext cx="2438400" cy="4851400"/>
          </a:xfrm>
          <a:prstGeom prst="rect">
            <a:avLst/>
          </a:prstGeom>
          <a:noFill/>
        </p:spPr>
        <p:txBody>
          <a:bodyPr vert="horz"/>
          <a:lstStyle>
            <a:lvl1pPr marL="0" indent="0">
              <a:spcBef>
                <a:spcPts val="800"/>
              </a:spcBef>
              <a:buFontTx/>
              <a:buNone/>
              <a:defRPr sz="1866" baseline="0">
                <a:solidFill>
                  <a:schemeClr val="bg1"/>
                </a:solidFill>
                <a:latin typeface="+mn-lt"/>
                <a:cs typeface="Segoe UI Semibold"/>
              </a:defRPr>
            </a:lvl1pPr>
          </a:lstStyle>
          <a:p>
            <a:pPr lvl="0"/>
            <a:r>
              <a:rPr lang="en-US" dirty="0"/>
              <a:t>Enter header here.</a:t>
            </a:r>
          </a:p>
        </p:txBody>
      </p:sp>
      <p:sp>
        <p:nvSpPr>
          <p:cNvPr id="4" name="Date Placeholder 2"/>
          <p:cNvSpPr>
            <a:spLocks noGrp="1"/>
          </p:cNvSpPr>
          <p:nvPr>
            <p:ph type="dt" sz="half" idx="10"/>
          </p:nvPr>
        </p:nvSpPr>
        <p:spPr>
          <a:xfrm>
            <a:off x="0" y="6356353"/>
            <a:ext cx="2844800" cy="365125"/>
          </a:xfrm>
        </p:spPr>
        <p:txBody>
          <a:bodyPr/>
          <a:lstStyle>
            <a:lvl1pPr>
              <a:defRPr>
                <a:solidFill>
                  <a:schemeClr val="bg1"/>
                </a:solidFill>
              </a:defRPr>
            </a:lvl1pPr>
          </a:lstStyle>
          <a:p>
            <a:fld id="{EA7FCA74-5C69-784C-88D8-83EE75392F8C}" type="datetime1">
              <a:rPr lang="en-US" smtClean="0">
                <a:solidFill>
                  <a:srgbClr val="000000"/>
                </a:solidFill>
              </a:rPr>
              <a:pPr/>
              <a:t>12/11/2017</a:t>
            </a:fld>
            <a:endParaRPr lang="en-US" dirty="0">
              <a:solidFill>
                <a:srgbClr val="000000"/>
              </a:solidFill>
            </a:endParaRPr>
          </a:p>
        </p:txBody>
      </p:sp>
      <p:sp>
        <p:nvSpPr>
          <p:cNvPr id="5" name="Slide Number Placeholder 3"/>
          <p:cNvSpPr>
            <a:spLocks noGrp="1"/>
          </p:cNvSpPr>
          <p:nvPr>
            <p:ph type="sldNum" sz="quarter" idx="11"/>
          </p:nvPr>
        </p:nvSpPr>
        <p:spPr>
          <a:xfrm>
            <a:off x="9042400" y="6356353"/>
            <a:ext cx="2844800" cy="365125"/>
          </a:xfrm>
        </p:spPr>
        <p:txBody>
          <a:bodyPr/>
          <a:lstStyle>
            <a:lvl1pPr>
              <a:defRPr>
                <a:solidFill>
                  <a:schemeClr val="bg1"/>
                </a:solidFill>
              </a:defRPr>
            </a:lvl1pPr>
          </a:lstStyle>
          <a:p>
            <a:fld id="{74A398B2-5A34-1A4A-811E-F4027282568C}" type="slidenum">
              <a:rPr lang="en-US" smtClean="0">
                <a:solidFill>
                  <a:srgbClr val="000000"/>
                </a:solidFill>
              </a:rPr>
              <a:pPr/>
              <a:t>‹#›</a:t>
            </a:fld>
            <a:endParaRPr lang="en-US" dirty="0">
              <a:solidFill>
                <a:srgbClr val="000000"/>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251124" y="48151"/>
            <a:ext cx="2782555" cy="839184"/>
          </a:xfrm>
          <a:prstGeom prst="rect">
            <a:avLst/>
          </a:prstGeom>
        </p:spPr>
      </p:pic>
    </p:spTree>
    <p:extLst>
      <p:ext uri="{BB962C8B-B14F-4D97-AF65-F5344CB8AC3E}">
        <p14:creationId xmlns:p14="http://schemas.microsoft.com/office/powerpoint/2010/main" val="349233211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8_Contact Page">
    <p:bg>
      <p:bgPr>
        <a:solidFill>
          <a:schemeClr val="bg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2" hasCustomPrompt="1"/>
          </p:nvPr>
        </p:nvSpPr>
        <p:spPr>
          <a:xfrm>
            <a:off x="0" y="1219200"/>
            <a:ext cx="4876800" cy="2438400"/>
          </a:xfrm>
          <a:solidFill>
            <a:srgbClr val="FFFFFF"/>
          </a:solidFill>
        </p:spPr>
        <p:txBody>
          <a:bodyPr>
            <a:noAutofit/>
          </a:bodyPr>
          <a:lstStyle>
            <a:lvl1pPr>
              <a:lnSpc>
                <a:spcPct val="110000"/>
              </a:lnSpc>
              <a:defRPr sz="1866">
                <a:solidFill>
                  <a:srgbClr val="3F3F3F"/>
                </a:solidFill>
                <a:latin typeface="+mn-lt"/>
                <a:cs typeface="Segoe UI Semibold"/>
              </a:defRPr>
            </a:lvl1pPr>
            <a:lvl2pPr>
              <a:lnSpc>
                <a:spcPct val="110000"/>
              </a:lnSpc>
              <a:defRPr sz="1866">
                <a:solidFill>
                  <a:srgbClr val="3F3F3F"/>
                </a:solidFill>
                <a:latin typeface="+mn-lt"/>
                <a:cs typeface="Segoe UI Semibold"/>
              </a:defRPr>
            </a:lvl2pPr>
            <a:lvl3pPr>
              <a:lnSpc>
                <a:spcPct val="110000"/>
              </a:lnSpc>
              <a:defRPr sz="1866">
                <a:solidFill>
                  <a:srgbClr val="3F3F3F"/>
                </a:solidFill>
                <a:latin typeface="+mn-lt"/>
                <a:cs typeface="Segoe UI Semibold"/>
              </a:defRPr>
            </a:lvl3pPr>
            <a:lvl4pPr>
              <a:lnSpc>
                <a:spcPct val="110000"/>
              </a:lnSpc>
              <a:defRPr sz="1866">
                <a:solidFill>
                  <a:srgbClr val="3F3F3F"/>
                </a:solidFill>
                <a:latin typeface="+mn-lt"/>
                <a:cs typeface="Segoe UI Semibold"/>
              </a:defRPr>
            </a:lvl4pPr>
            <a:lvl5pPr>
              <a:lnSpc>
                <a:spcPct val="110000"/>
              </a:lnSpc>
              <a:defRPr sz="1866">
                <a:solidFill>
                  <a:srgbClr val="3F3F3F"/>
                </a:solidFill>
                <a:latin typeface="+mn-lt"/>
                <a:cs typeface="Segoe UI Semibold"/>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2"/>
          <p:cNvSpPr>
            <a:spLocks noGrp="1"/>
          </p:cNvSpPr>
          <p:nvPr>
            <p:ph type="pic" sz="quarter" idx="18"/>
          </p:nvPr>
        </p:nvSpPr>
        <p:spPr>
          <a:xfrm>
            <a:off x="101601" y="24384"/>
            <a:ext cx="1524000" cy="559816"/>
          </a:xfrm>
        </p:spPr>
        <p:txBody>
          <a:bodyPr/>
          <a:lstStyle>
            <a:lvl1pPr>
              <a:defRPr>
                <a:solidFill>
                  <a:srgbClr val="FFFFFF"/>
                </a:solidFill>
              </a:defRPr>
            </a:lvl1pPr>
          </a:lstStyle>
          <a:p>
            <a:endParaRPr lang="en-US" dirty="0"/>
          </a:p>
        </p:txBody>
      </p:sp>
      <p:sp>
        <p:nvSpPr>
          <p:cNvPr id="5" name="TextBox 4"/>
          <p:cNvSpPr txBox="1"/>
          <p:nvPr userDrawn="1"/>
        </p:nvSpPr>
        <p:spPr>
          <a:xfrm>
            <a:off x="132545" y="5874210"/>
            <a:ext cx="11754657" cy="810478"/>
          </a:xfrm>
          <a:prstGeom prst="rect">
            <a:avLst/>
          </a:prstGeom>
          <a:noFill/>
        </p:spPr>
        <p:txBody>
          <a:bodyPr wrap="square" rtlCol="0">
            <a:spAutoFit/>
          </a:bodyPr>
          <a:lstStyle/>
          <a:p>
            <a:pPr defTabSz="609402">
              <a:lnSpc>
                <a:spcPts val="1413"/>
              </a:lnSpc>
            </a:pPr>
            <a:r>
              <a:rPr lang="en-US" sz="1067" dirty="0">
                <a:solidFill>
                  <a:srgbClr val="000000"/>
                </a:solidFill>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251124" y="48151"/>
            <a:ext cx="2782555" cy="839184"/>
          </a:xfrm>
          <a:prstGeom prst="rect">
            <a:avLst/>
          </a:prstGeom>
        </p:spPr>
      </p:pic>
    </p:spTree>
    <p:extLst>
      <p:ext uri="{BB962C8B-B14F-4D97-AF65-F5344CB8AC3E}">
        <p14:creationId xmlns:p14="http://schemas.microsoft.com/office/powerpoint/2010/main" val="4268324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9_Contact Page">
    <p:bg>
      <p:bgPr>
        <a:solidFill>
          <a:schemeClr val="tx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8"/>
          </p:nvPr>
        </p:nvSpPr>
        <p:spPr>
          <a:xfrm>
            <a:off x="1" y="0"/>
            <a:ext cx="12192000" cy="6858000"/>
          </a:xfrm>
        </p:spPr>
        <p:txBody>
          <a:bodyPr/>
          <a:lstStyle>
            <a:lvl1pPr algn="r">
              <a:defRPr>
                <a:solidFill>
                  <a:schemeClr val="bg1"/>
                </a:solidFill>
              </a:defRPr>
            </a:lvl1pPr>
          </a:lstStyle>
          <a:p>
            <a:endParaRPr lang="en-US" dirty="0"/>
          </a:p>
        </p:txBody>
      </p:sp>
      <p:sp>
        <p:nvSpPr>
          <p:cNvPr id="10" name="Text Placeholder 9"/>
          <p:cNvSpPr>
            <a:spLocks noGrp="1"/>
          </p:cNvSpPr>
          <p:nvPr>
            <p:ph type="body" sz="quarter" idx="12" hasCustomPrompt="1"/>
          </p:nvPr>
        </p:nvSpPr>
        <p:spPr>
          <a:xfrm>
            <a:off x="0" y="1219200"/>
            <a:ext cx="4876800" cy="2438400"/>
          </a:xfrm>
          <a:solidFill>
            <a:schemeClr val="accent1">
              <a:alpha val="90000"/>
            </a:schemeClr>
          </a:solidFill>
        </p:spPr>
        <p:txBody>
          <a:bodyPr>
            <a:noAutofit/>
          </a:bodyPr>
          <a:lstStyle>
            <a:lvl1pPr>
              <a:lnSpc>
                <a:spcPct val="110000"/>
              </a:lnSpc>
              <a:defRPr sz="1866">
                <a:solidFill>
                  <a:schemeClr val="tx1"/>
                </a:solidFill>
                <a:latin typeface="+mn-lt"/>
                <a:cs typeface="Segoe UI Semibold"/>
              </a:defRPr>
            </a:lvl1pPr>
            <a:lvl2pPr>
              <a:lnSpc>
                <a:spcPct val="110000"/>
              </a:lnSpc>
              <a:defRPr sz="1866">
                <a:solidFill>
                  <a:schemeClr val="tx1"/>
                </a:solidFill>
                <a:latin typeface="+mn-lt"/>
                <a:cs typeface="Segoe UI Semibold"/>
              </a:defRPr>
            </a:lvl2pPr>
            <a:lvl3pPr>
              <a:lnSpc>
                <a:spcPct val="110000"/>
              </a:lnSpc>
              <a:defRPr sz="1866">
                <a:solidFill>
                  <a:schemeClr val="tx1"/>
                </a:solidFill>
                <a:latin typeface="+mn-lt"/>
                <a:cs typeface="Segoe UI Semibold"/>
              </a:defRPr>
            </a:lvl3pPr>
            <a:lvl4pPr>
              <a:lnSpc>
                <a:spcPct val="110000"/>
              </a:lnSpc>
              <a:defRPr sz="1866">
                <a:solidFill>
                  <a:schemeClr val="tx1"/>
                </a:solidFill>
                <a:latin typeface="+mn-lt"/>
                <a:cs typeface="Segoe UI Semibold"/>
              </a:defRPr>
            </a:lvl4pPr>
            <a:lvl5pPr>
              <a:lnSpc>
                <a:spcPct val="110000"/>
              </a:lnSpc>
              <a:defRPr sz="1866">
                <a:solidFill>
                  <a:schemeClr val="tx1"/>
                </a:solidFill>
                <a:latin typeface="+mn-lt"/>
                <a:cs typeface="Segoe UI Semibold"/>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2"/>
          <p:cNvSpPr>
            <a:spLocks noGrp="1"/>
          </p:cNvSpPr>
          <p:nvPr>
            <p:ph type="pic" sz="quarter" idx="19"/>
          </p:nvPr>
        </p:nvSpPr>
        <p:spPr>
          <a:xfrm>
            <a:off x="101601" y="24384"/>
            <a:ext cx="1524000" cy="559816"/>
          </a:xfrm>
        </p:spPr>
        <p:txBody>
          <a:bodyPr/>
          <a:lstStyle>
            <a:lvl1pPr>
              <a:defRPr>
                <a:solidFill>
                  <a:srgbClr val="000000"/>
                </a:solidFill>
              </a:defRPr>
            </a:lvl1pPr>
          </a:lstStyle>
          <a:p>
            <a:endParaRPr lang="en-US" dirty="0"/>
          </a:p>
        </p:txBody>
      </p:sp>
      <p:sp>
        <p:nvSpPr>
          <p:cNvPr id="6" name="TextBox 5"/>
          <p:cNvSpPr txBox="1"/>
          <p:nvPr userDrawn="1"/>
        </p:nvSpPr>
        <p:spPr>
          <a:xfrm>
            <a:off x="132545" y="5874210"/>
            <a:ext cx="11754657" cy="810478"/>
          </a:xfrm>
          <a:prstGeom prst="rect">
            <a:avLst/>
          </a:prstGeom>
          <a:noFill/>
        </p:spPr>
        <p:txBody>
          <a:bodyPr wrap="square" rtlCol="0">
            <a:spAutoFit/>
          </a:bodyPr>
          <a:lstStyle/>
          <a:p>
            <a:pPr defTabSz="609402">
              <a:lnSpc>
                <a:spcPts val="1413"/>
              </a:lnSpc>
            </a:pPr>
            <a:r>
              <a:rPr lang="en-US" sz="1067" dirty="0">
                <a:solidFill>
                  <a:srgbClr val="FFFFFF"/>
                </a:solidFill>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251124" y="48151"/>
            <a:ext cx="2782555" cy="839184"/>
          </a:xfrm>
          <a:prstGeom prst="rect">
            <a:avLst/>
          </a:prstGeom>
        </p:spPr>
      </p:pic>
    </p:spTree>
    <p:extLst>
      <p:ext uri="{BB962C8B-B14F-4D97-AF65-F5344CB8AC3E}">
        <p14:creationId xmlns:p14="http://schemas.microsoft.com/office/powerpoint/2010/main" val="84095657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0_Contact Page">
    <p:bg>
      <p:bgPr>
        <a:solidFill>
          <a:schemeClr val="bg2"/>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sz="quarter" idx="18"/>
          </p:nvPr>
        </p:nvSpPr>
        <p:spPr>
          <a:xfrm>
            <a:off x="10668001" y="3307"/>
            <a:ext cx="1524000" cy="559816"/>
          </a:xfrm>
        </p:spPr>
        <p:txBody>
          <a:bodyPr/>
          <a:lstStyle>
            <a:lvl1pPr>
              <a:defRPr>
                <a:solidFill>
                  <a:srgbClr val="FFFFFF"/>
                </a:solidFill>
              </a:defRPr>
            </a:lvl1pPr>
          </a:lstStyle>
          <a:p>
            <a:endParaRPr lang="en-US" dirty="0"/>
          </a:p>
        </p:txBody>
      </p:sp>
      <p:sp>
        <p:nvSpPr>
          <p:cNvPr id="9" name="Text Placeholder 9"/>
          <p:cNvSpPr>
            <a:spLocks noGrp="1"/>
          </p:cNvSpPr>
          <p:nvPr>
            <p:ph type="body" sz="quarter" idx="12" hasCustomPrompt="1"/>
          </p:nvPr>
        </p:nvSpPr>
        <p:spPr>
          <a:xfrm>
            <a:off x="7315200" y="1219200"/>
            <a:ext cx="4876800" cy="2438400"/>
          </a:xfrm>
          <a:solidFill>
            <a:srgbClr val="FFFFFF"/>
          </a:solidFill>
        </p:spPr>
        <p:txBody>
          <a:bodyPr>
            <a:noAutofit/>
          </a:bodyPr>
          <a:lstStyle>
            <a:lvl1pPr>
              <a:lnSpc>
                <a:spcPct val="110000"/>
              </a:lnSpc>
              <a:defRPr sz="1866">
                <a:solidFill>
                  <a:srgbClr val="3F3F3F"/>
                </a:solidFill>
                <a:latin typeface="+mn-lt"/>
                <a:cs typeface="Segoe UI Semibold"/>
              </a:defRPr>
            </a:lvl1pPr>
            <a:lvl2pPr>
              <a:lnSpc>
                <a:spcPct val="110000"/>
              </a:lnSpc>
              <a:defRPr sz="1866">
                <a:solidFill>
                  <a:srgbClr val="3F3F3F"/>
                </a:solidFill>
                <a:latin typeface="+mn-lt"/>
                <a:cs typeface="Segoe UI Semibold"/>
              </a:defRPr>
            </a:lvl2pPr>
            <a:lvl3pPr>
              <a:lnSpc>
                <a:spcPct val="110000"/>
              </a:lnSpc>
              <a:defRPr sz="1866">
                <a:solidFill>
                  <a:srgbClr val="3F3F3F"/>
                </a:solidFill>
                <a:latin typeface="+mn-lt"/>
                <a:cs typeface="Segoe UI Semibold"/>
              </a:defRPr>
            </a:lvl3pPr>
            <a:lvl4pPr>
              <a:lnSpc>
                <a:spcPct val="110000"/>
              </a:lnSpc>
              <a:defRPr sz="1866">
                <a:solidFill>
                  <a:srgbClr val="3F3F3F"/>
                </a:solidFill>
                <a:latin typeface="+mn-lt"/>
                <a:cs typeface="Segoe UI Semibold"/>
              </a:defRPr>
            </a:lvl4pPr>
            <a:lvl5pPr>
              <a:lnSpc>
                <a:spcPct val="110000"/>
              </a:lnSpc>
              <a:defRPr sz="1866">
                <a:solidFill>
                  <a:srgbClr val="3F3F3F"/>
                </a:solidFill>
                <a:latin typeface="+mn-lt"/>
                <a:cs typeface="Segoe UI Semibold"/>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p:cNvSpPr txBox="1"/>
          <p:nvPr userDrawn="1"/>
        </p:nvSpPr>
        <p:spPr>
          <a:xfrm>
            <a:off x="132545" y="5874210"/>
            <a:ext cx="11754657" cy="810478"/>
          </a:xfrm>
          <a:prstGeom prst="rect">
            <a:avLst/>
          </a:prstGeom>
          <a:noFill/>
        </p:spPr>
        <p:txBody>
          <a:bodyPr wrap="square" rtlCol="0">
            <a:spAutoFit/>
          </a:bodyPr>
          <a:lstStyle/>
          <a:p>
            <a:pPr defTabSz="609402">
              <a:lnSpc>
                <a:spcPts val="1413"/>
              </a:lnSpc>
            </a:pPr>
            <a:r>
              <a:rPr lang="en-US" sz="1067" dirty="0">
                <a:solidFill>
                  <a:srgbClr val="000000"/>
                </a:solidFill>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251124" y="48151"/>
            <a:ext cx="2782555" cy="839184"/>
          </a:xfrm>
          <a:prstGeom prst="rect">
            <a:avLst/>
          </a:prstGeom>
        </p:spPr>
      </p:pic>
    </p:spTree>
    <p:extLst>
      <p:ext uri="{BB962C8B-B14F-4D97-AF65-F5344CB8AC3E}">
        <p14:creationId xmlns:p14="http://schemas.microsoft.com/office/powerpoint/2010/main" val="28884249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1_Contact Page">
    <p:bg>
      <p:bgPr>
        <a:solidFill>
          <a:schemeClr val="tx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8"/>
          </p:nvPr>
        </p:nvSpPr>
        <p:spPr>
          <a:xfrm>
            <a:off x="1" y="0"/>
            <a:ext cx="12192000" cy="6858000"/>
          </a:xfrm>
        </p:spPr>
        <p:txBody>
          <a:bodyPr/>
          <a:lstStyle>
            <a:lvl1pPr>
              <a:defRPr>
                <a:solidFill>
                  <a:schemeClr val="bg1"/>
                </a:solidFill>
              </a:defRPr>
            </a:lvl1pPr>
          </a:lstStyle>
          <a:p>
            <a:endParaRPr lang="en-US" dirty="0"/>
          </a:p>
        </p:txBody>
      </p:sp>
      <p:sp>
        <p:nvSpPr>
          <p:cNvPr id="8" name="Picture Placeholder 2"/>
          <p:cNvSpPr>
            <a:spLocks noGrp="1"/>
          </p:cNvSpPr>
          <p:nvPr>
            <p:ph type="pic" sz="quarter" idx="19"/>
          </p:nvPr>
        </p:nvSpPr>
        <p:spPr>
          <a:xfrm>
            <a:off x="10668001" y="3307"/>
            <a:ext cx="1524000" cy="559816"/>
          </a:xfrm>
        </p:spPr>
        <p:txBody>
          <a:bodyPr/>
          <a:lstStyle>
            <a:lvl1pPr>
              <a:defRPr>
                <a:solidFill>
                  <a:srgbClr val="000000"/>
                </a:solidFill>
              </a:defRPr>
            </a:lvl1pPr>
          </a:lstStyle>
          <a:p>
            <a:endParaRPr lang="en-US" dirty="0"/>
          </a:p>
        </p:txBody>
      </p:sp>
      <p:sp>
        <p:nvSpPr>
          <p:cNvPr id="9" name="Text Placeholder 9"/>
          <p:cNvSpPr>
            <a:spLocks noGrp="1"/>
          </p:cNvSpPr>
          <p:nvPr>
            <p:ph type="body" sz="quarter" idx="12" hasCustomPrompt="1"/>
          </p:nvPr>
        </p:nvSpPr>
        <p:spPr>
          <a:xfrm>
            <a:off x="7315200" y="1219200"/>
            <a:ext cx="4876800" cy="2438400"/>
          </a:xfrm>
          <a:solidFill>
            <a:schemeClr val="accent1">
              <a:alpha val="90000"/>
            </a:schemeClr>
          </a:solidFill>
        </p:spPr>
        <p:txBody>
          <a:bodyPr>
            <a:noAutofit/>
          </a:bodyPr>
          <a:lstStyle>
            <a:lvl1pPr>
              <a:lnSpc>
                <a:spcPct val="110000"/>
              </a:lnSpc>
              <a:defRPr sz="1866">
                <a:solidFill>
                  <a:schemeClr val="tx1"/>
                </a:solidFill>
                <a:latin typeface="+mn-lt"/>
                <a:cs typeface="Segoe UI Semibold"/>
              </a:defRPr>
            </a:lvl1pPr>
            <a:lvl2pPr>
              <a:lnSpc>
                <a:spcPct val="110000"/>
              </a:lnSpc>
              <a:defRPr sz="1866">
                <a:solidFill>
                  <a:schemeClr val="tx1"/>
                </a:solidFill>
                <a:latin typeface="+mn-lt"/>
                <a:cs typeface="Segoe UI Semibold"/>
              </a:defRPr>
            </a:lvl2pPr>
            <a:lvl3pPr>
              <a:lnSpc>
                <a:spcPct val="110000"/>
              </a:lnSpc>
              <a:defRPr sz="1866">
                <a:solidFill>
                  <a:schemeClr val="tx1"/>
                </a:solidFill>
                <a:latin typeface="+mn-lt"/>
                <a:cs typeface="Segoe UI Semibold"/>
              </a:defRPr>
            </a:lvl3pPr>
            <a:lvl4pPr>
              <a:lnSpc>
                <a:spcPct val="110000"/>
              </a:lnSpc>
              <a:defRPr sz="1866">
                <a:solidFill>
                  <a:schemeClr val="tx1"/>
                </a:solidFill>
                <a:latin typeface="+mn-lt"/>
                <a:cs typeface="Segoe UI Semibold"/>
              </a:defRPr>
            </a:lvl4pPr>
            <a:lvl5pPr>
              <a:lnSpc>
                <a:spcPct val="110000"/>
              </a:lnSpc>
              <a:defRPr sz="1866">
                <a:solidFill>
                  <a:schemeClr val="tx1"/>
                </a:solidFill>
                <a:latin typeface="+mn-lt"/>
                <a:cs typeface="Segoe UI Semibold"/>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132545" y="5874210"/>
            <a:ext cx="11754657" cy="810478"/>
          </a:xfrm>
          <a:prstGeom prst="rect">
            <a:avLst/>
          </a:prstGeom>
          <a:noFill/>
        </p:spPr>
        <p:txBody>
          <a:bodyPr wrap="square" rtlCol="0">
            <a:spAutoFit/>
          </a:bodyPr>
          <a:lstStyle/>
          <a:p>
            <a:pPr defTabSz="609402">
              <a:lnSpc>
                <a:spcPts val="1413"/>
              </a:lnSpc>
            </a:pPr>
            <a:r>
              <a:rPr lang="en-US" sz="1067" dirty="0">
                <a:solidFill>
                  <a:srgbClr val="FFFFFF"/>
                </a:solidFill>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251124" y="48151"/>
            <a:ext cx="2782555" cy="839184"/>
          </a:xfrm>
          <a:prstGeom prst="rect">
            <a:avLst/>
          </a:prstGeom>
        </p:spPr>
      </p:pic>
    </p:spTree>
    <p:extLst>
      <p:ext uri="{BB962C8B-B14F-4D97-AF65-F5344CB8AC3E}">
        <p14:creationId xmlns:p14="http://schemas.microsoft.com/office/powerpoint/2010/main" val="261024369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2_Contact Page">
    <p:bg>
      <p:bgPr>
        <a:solidFill>
          <a:schemeClr val="bg2"/>
        </a:solid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8"/>
          </p:nvPr>
        </p:nvSpPr>
        <p:spPr>
          <a:xfrm>
            <a:off x="708" y="0"/>
            <a:ext cx="1219201" cy="1219200"/>
          </a:xfrm>
        </p:spPr>
        <p:txBody>
          <a:bodyPr/>
          <a:lstStyle>
            <a:lvl1pPr>
              <a:defRPr>
                <a:solidFill>
                  <a:srgbClr val="FFFFFF"/>
                </a:solidFill>
              </a:defRPr>
            </a:lvl1pPr>
          </a:lstStyle>
          <a:p>
            <a:endParaRPr lang="en-US" dirty="0"/>
          </a:p>
        </p:txBody>
      </p:sp>
      <p:sp>
        <p:nvSpPr>
          <p:cNvPr id="6" name="Picture Placeholder 2"/>
          <p:cNvSpPr>
            <a:spLocks noGrp="1"/>
          </p:cNvSpPr>
          <p:nvPr>
            <p:ph type="pic" sz="quarter" idx="19"/>
          </p:nvPr>
        </p:nvSpPr>
        <p:spPr>
          <a:xfrm>
            <a:off x="10668001" y="3307"/>
            <a:ext cx="1524000" cy="559816"/>
          </a:xfrm>
        </p:spPr>
        <p:txBody>
          <a:bodyPr/>
          <a:lstStyle>
            <a:lvl1pPr>
              <a:defRPr>
                <a:solidFill>
                  <a:srgbClr val="FFFFFF"/>
                </a:solidFill>
              </a:defRPr>
            </a:lvl1pPr>
          </a:lstStyle>
          <a:p>
            <a:endParaRPr lang="en-US" dirty="0"/>
          </a:p>
        </p:txBody>
      </p:sp>
      <p:sp>
        <p:nvSpPr>
          <p:cNvPr id="7" name="Text Placeholder 9"/>
          <p:cNvSpPr>
            <a:spLocks noGrp="1"/>
          </p:cNvSpPr>
          <p:nvPr>
            <p:ph type="body" sz="quarter" idx="12" hasCustomPrompt="1"/>
          </p:nvPr>
        </p:nvSpPr>
        <p:spPr>
          <a:xfrm>
            <a:off x="0" y="1219200"/>
            <a:ext cx="4876800" cy="2438400"/>
          </a:xfrm>
          <a:solidFill>
            <a:srgbClr val="FFFFFF"/>
          </a:solidFill>
        </p:spPr>
        <p:txBody>
          <a:bodyPr lIns="91440" tIns="91440">
            <a:noAutofit/>
          </a:bodyPr>
          <a:lstStyle>
            <a:lvl1pPr>
              <a:lnSpc>
                <a:spcPct val="110000"/>
              </a:lnSpc>
              <a:defRPr sz="1866">
                <a:solidFill>
                  <a:srgbClr val="3F3F3F"/>
                </a:solidFill>
                <a:latin typeface="+mn-lt"/>
                <a:cs typeface="Segoe UI Semibold"/>
              </a:defRPr>
            </a:lvl1pPr>
            <a:lvl2pPr>
              <a:lnSpc>
                <a:spcPct val="110000"/>
              </a:lnSpc>
              <a:defRPr sz="1866">
                <a:solidFill>
                  <a:srgbClr val="3F3F3F"/>
                </a:solidFill>
                <a:latin typeface="+mn-lt"/>
                <a:cs typeface="Segoe UI Semibold"/>
              </a:defRPr>
            </a:lvl2pPr>
            <a:lvl3pPr>
              <a:lnSpc>
                <a:spcPct val="110000"/>
              </a:lnSpc>
              <a:defRPr sz="1866">
                <a:solidFill>
                  <a:srgbClr val="3F3F3F"/>
                </a:solidFill>
                <a:latin typeface="+mn-lt"/>
                <a:cs typeface="Segoe UI Semibold"/>
              </a:defRPr>
            </a:lvl3pPr>
            <a:lvl4pPr>
              <a:lnSpc>
                <a:spcPct val="110000"/>
              </a:lnSpc>
              <a:defRPr sz="1866">
                <a:solidFill>
                  <a:srgbClr val="3F3F3F"/>
                </a:solidFill>
                <a:latin typeface="+mn-lt"/>
                <a:cs typeface="Segoe UI Semibold"/>
              </a:defRPr>
            </a:lvl4pPr>
            <a:lvl5pPr>
              <a:lnSpc>
                <a:spcPct val="110000"/>
              </a:lnSpc>
              <a:defRPr sz="1866">
                <a:solidFill>
                  <a:srgbClr val="3F3F3F"/>
                </a:solidFill>
                <a:latin typeface="+mn-lt"/>
                <a:cs typeface="Segoe UI Semibold"/>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userDrawn="1"/>
        </p:nvSpPr>
        <p:spPr>
          <a:xfrm>
            <a:off x="132545" y="5874210"/>
            <a:ext cx="11754657" cy="810478"/>
          </a:xfrm>
          <a:prstGeom prst="rect">
            <a:avLst/>
          </a:prstGeom>
          <a:noFill/>
        </p:spPr>
        <p:txBody>
          <a:bodyPr wrap="square" rtlCol="0">
            <a:spAutoFit/>
          </a:bodyPr>
          <a:lstStyle/>
          <a:p>
            <a:pPr defTabSz="609402">
              <a:lnSpc>
                <a:spcPts val="1413"/>
              </a:lnSpc>
            </a:pPr>
            <a:r>
              <a:rPr lang="en-US" sz="1067" dirty="0">
                <a:solidFill>
                  <a:srgbClr val="000000"/>
                </a:solidFill>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251124" y="48151"/>
            <a:ext cx="2782555" cy="839184"/>
          </a:xfrm>
          <a:prstGeom prst="rect">
            <a:avLst/>
          </a:prstGeom>
        </p:spPr>
      </p:pic>
    </p:spTree>
    <p:extLst>
      <p:ext uri="{BB962C8B-B14F-4D97-AF65-F5344CB8AC3E}">
        <p14:creationId xmlns:p14="http://schemas.microsoft.com/office/powerpoint/2010/main" val="340030682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3_Contact Page">
    <p:bg>
      <p:bgPr>
        <a:solidFill>
          <a:schemeClr val="tx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8"/>
          </p:nvPr>
        </p:nvSpPr>
        <p:spPr>
          <a:xfrm>
            <a:off x="1" y="0"/>
            <a:ext cx="12192000" cy="6858000"/>
          </a:xfrm>
        </p:spPr>
        <p:txBody>
          <a:bodyPr anchor="ctr"/>
          <a:lstStyle>
            <a:lvl1pPr algn="r">
              <a:defRPr>
                <a:solidFill>
                  <a:schemeClr val="bg1"/>
                </a:solidFill>
              </a:defRPr>
            </a:lvl1pPr>
          </a:lstStyle>
          <a:p>
            <a:endParaRPr lang="en-US" dirty="0"/>
          </a:p>
        </p:txBody>
      </p:sp>
      <p:sp>
        <p:nvSpPr>
          <p:cNvPr id="8" name="Picture Placeholder 2"/>
          <p:cNvSpPr>
            <a:spLocks noGrp="1"/>
          </p:cNvSpPr>
          <p:nvPr>
            <p:ph type="pic" sz="quarter" idx="19"/>
          </p:nvPr>
        </p:nvSpPr>
        <p:spPr>
          <a:xfrm>
            <a:off x="0" y="0"/>
            <a:ext cx="1219201" cy="1219200"/>
          </a:xfrm>
        </p:spPr>
        <p:txBody>
          <a:bodyPr/>
          <a:lstStyle>
            <a:lvl1pPr>
              <a:defRPr>
                <a:solidFill>
                  <a:srgbClr val="000000"/>
                </a:solidFill>
              </a:defRPr>
            </a:lvl1pPr>
          </a:lstStyle>
          <a:p>
            <a:endParaRPr lang="en-US" dirty="0"/>
          </a:p>
        </p:txBody>
      </p:sp>
      <p:sp>
        <p:nvSpPr>
          <p:cNvPr id="7" name="Picture Placeholder 2"/>
          <p:cNvSpPr>
            <a:spLocks noGrp="1"/>
          </p:cNvSpPr>
          <p:nvPr>
            <p:ph type="pic" sz="quarter" idx="20"/>
          </p:nvPr>
        </p:nvSpPr>
        <p:spPr>
          <a:xfrm>
            <a:off x="10668001" y="3307"/>
            <a:ext cx="1524000" cy="559816"/>
          </a:xfrm>
        </p:spPr>
        <p:txBody>
          <a:bodyPr/>
          <a:lstStyle>
            <a:lvl1pPr>
              <a:defRPr>
                <a:solidFill>
                  <a:srgbClr val="000000"/>
                </a:solidFill>
              </a:defRPr>
            </a:lvl1pPr>
          </a:lstStyle>
          <a:p>
            <a:endParaRPr lang="en-US" dirty="0"/>
          </a:p>
        </p:txBody>
      </p:sp>
      <p:sp>
        <p:nvSpPr>
          <p:cNvPr id="9" name="Text Placeholder 9"/>
          <p:cNvSpPr>
            <a:spLocks noGrp="1"/>
          </p:cNvSpPr>
          <p:nvPr>
            <p:ph type="body" sz="quarter" idx="12" hasCustomPrompt="1"/>
          </p:nvPr>
        </p:nvSpPr>
        <p:spPr>
          <a:xfrm>
            <a:off x="0" y="1219200"/>
            <a:ext cx="4876800" cy="2438400"/>
          </a:xfrm>
          <a:solidFill>
            <a:schemeClr val="accent1">
              <a:alpha val="90000"/>
            </a:schemeClr>
          </a:solidFill>
        </p:spPr>
        <p:txBody>
          <a:bodyPr lIns="91440" tIns="91440">
            <a:noAutofit/>
          </a:bodyPr>
          <a:lstStyle>
            <a:lvl1pPr>
              <a:lnSpc>
                <a:spcPct val="110000"/>
              </a:lnSpc>
              <a:defRPr sz="1866">
                <a:solidFill>
                  <a:schemeClr val="tx1"/>
                </a:solidFill>
                <a:latin typeface="+mn-lt"/>
                <a:cs typeface="Segoe UI Semibold"/>
              </a:defRPr>
            </a:lvl1pPr>
            <a:lvl2pPr>
              <a:lnSpc>
                <a:spcPct val="110000"/>
              </a:lnSpc>
              <a:defRPr sz="1866">
                <a:solidFill>
                  <a:schemeClr val="tx1"/>
                </a:solidFill>
                <a:latin typeface="+mn-lt"/>
                <a:cs typeface="Segoe UI Semibold"/>
              </a:defRPr>
            </a:lvl2pPr>
            <a:lvl3pPr>
              <a:lnSpc>
                <a:spcPct val="110000"/>
              </a:lnSpc>
              <a:defRPr sz="1866">
                <a:solidFill>
                  <a:schemeClr val="tx1"/>
                </a:solidFill>
                <a:latin typeface="+mn-lt"/>
                <a:cs typeface="Segoe UI Semibold"/>
              </a:defRPr>
            </a:lvl3pPr>
            <a:lvl4pPr>
              <a:lnSpc>
                <a:spcPct val="110000"/>
              </a:lnSpc>
              <a:defRPr sz="1866">
                <a:solidFill>
                  <a:schemeClr val="tx1"/>
                </a:solidFill>
                <a:latin typeface="+mn-lt"/>
                <a:cs typeface="Segoe UI Semibold"/>
              </a:defRPr>
            </a:lvl4pPr>
            <a:lvl5pPr>
              <a:lnSpc>
                <a:spcPct val="110000"/>
              </a:lnSpc>
              <a:defRPr sz="1866">
                <a:solidFill>
                  <a:schemeClr val="tx1"/>
                </a:solidFill>
                <a:latin typeface="+mn-lt"/>
                <a:cs typeface="Segoe UI Semibold"/>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132545" y="5874210"/>
            <a:ext cx="11754657" cy="810478"/>
          </a:xfrm>
          <a:prstGeom prst="rect">
            <a:avLst/>
          </a:prstGeom>
          <a:noFill/>
        </p:spPr>
        <p:txBody>
          <a:bodyPr wrap="square" rtlCol="0">
            <a:spAutoFit/>
          </a:bodyPr>
          <a:lstStyle/>
          <a:p>
            <a:pPr defTabSz="609402">
              <a:lnSpc>
                <a:spcPts val="1413"/>
              </a:lnSpc>
            </a:pPr>
            <a:r>
              <a:rPr lang="en-US" sz="1067" dirty="0">
                <a:solidFill>
                  <a:srgbClr val="FFFFFF"/>
                </a:solidFill>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251124" y="48151"/>
            <a:ext cx="2782555" cy="839184"/>
          </a:xfrm>
          <a:prstGeom prst="rect">
            <a:avLst/>
          </a:prstGeom>
        </p:spPr>
      </p:pic>
    </p:spTree>
    <p:extLst>
      <p:ext uri="{BB962C8B-B14F-4D97-AF65-F5344CB8AC3E}">
        <p14:creationId xmlns:p14="http://schemas.microsoft.com/office/powerpoint/2010/main" val="76383355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4_Contact Page">
    <p:bg>
      <p:bgPr>
        <a:solidFill>
          <a:schemeClr val="bg2"/>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sz="quarter" idx="18"/>
          </p:nvPr>
        </p:nvSpPr>
        <p:spPr>
          <a:xfrm>
            <a:off x="10972800" y="0"/>
            <a:ext cx="1219201" cy="1219200"/>
          </a:xfrm>
        </p:spPr>
        <p:txBody>
          <a:bodyPr/>
          <a:lstStyle>
            <a:lvl1pPr>
              <a:defRPr>
                <a:solidFill>
                  <a:srgbClr val="FFFFFF"/>
                </a:solidFill>
              </a:defRPr>
            </a:lvl1pPr>
          </a:lstStyle>
          <a:p>
            <a:endParaRPr lang="en-US" dirty="0"/>
          </a:p>
        </p:txBody>
      </p:sp>
      <p:sp>
        <p:nvSpPr>
          <p:cNvPr id="6" name="Picture Placeholder 2"/>
          <p:cNvSpPr>
            <a:spLocks noGrp="1"/>
          </p:cNvSpPr>
          <p:nvPr>
            <p:ph type="pic" sz="quarter" idx="19"/>
          </p:nvPr>
        </p:nvSpPr>
        <p:spPr>
          <a:xfrm>
            <a:off x="101601" y="24384"/>
            <a:ext cx="1524000" cy="559816"/>
          </a:xfrm>
        </p:spPr>
        <p:txBody>
          <a:bodyPr/>
          <a:lstStyle>
            <a:lvl1pPr>
              <a:defRPr>
                <a:solidFill>
                  <a:srgbClr val="FFFFFF"/>
                </a:solidFill>
              </a:defRPr>
            </a:lvl1pPr>
          </a:lstStyle>
          <a:p>
            <a:endParaRPr lang="en-US" dirty="0"/>
          </a:p>
        </p:txBody>
      </p:sp>
      <p:sp>
        <p:nvSpPr>
          <p:cNvPr id="8" name="Text Placeholder 9"/>
          <p:cNvSpPr>
            <a:spLocks noGrp="1"/>
          </p:cNvSpPr>
          <p:nvPr>
            <p:ph type="body" sz="quarter" idx="12" hasCustomPrompt="1"/>
          </p:nvPr>
        </p:nvSpPr>
        <p:spPr>
          <a:xfrm>
            <a:off x="7315200" y="1219200"/>
            <a:ext cx="4876800" cy="2438400"/>
          </a:xfrm>
          <a:solidFill>
            <a:srgbClr val="FFFFFF"/>
          </a:solidFill>
        </p:spPr>
        <p:txBody>
          <a:bodyPr>
            <a:noAutofit/>
          </a:bodyPr>
          <a:lstStyle>
            <a:lvl1pPr>
              <a:lnSpc>
                <a:spcPct val="110000"/>
              </a:lnSpc>
              <a:defRPr sz="1866">
                <a:solidFill>
                  <a:srgbClr val="3F3F3F"/>
                </a:solidFill>
                <a:latin typeface="+mn-lt"/>
                <a:cs typeface="Segoe UI Semibold"/>
              </a:defRPr>
            </a:lvl1pPr>
            <a:lvl2pPr>
              <a:lnSpc>
                <a:spcPct val="110000"/>
              </a:lnSpc>
              <a:defRPr sz="1866">
                <a:solidFill>
                  <a:srgbClr val="3F3F3F"/>
                </a:solidFill>
                <a:latin typeface="+mn-lt"/>
                <a:cs typeface="Segoe UI Semibold"/>
              </a:defRPr>
            </a:lvl2pPr>
            <a:lvl3pPr>
              <a:lnSpc>
                <a:spcPct val="110000"/>
              </a:lnSpc>
              <a:defRPr sz="1866">
                <a:solidFill>
                  <a:srgbClr val="3F3F3F"/>
                </a:solidFill>
                <a:latin typeface="+mn-lt"/>
                <a:cs typeface="Segoe UI Semibold"/>
              </a:defRPr>
            </a:lvl3pPr>
            <a:lvl4pPr>
              <a:lnSpc>
                <a:spcPct val="110000"/>
              </a:lnSpc>
              <a:defRPr sz="1866">
                <a:solidFill>
                  <a:srgbClr val="3F3F3F"/>
                </a:solidFill>
                <a:latin typeface="+mn-lt"/>
                <a:cs typeface="Segoe UI Semibold"/>
              </a:defRPr>
            </a:lvl4pPr>
            <a:lvl5pPr>
              <a:lnSpc>
                <a:spcPct val="110000"/>
              </a:lnSpc>
              <a:defRPr sz="1866">
                <a:solidFill>
                  <a:srgbClr val="3F3F3F"/>
                </a:solidFill>
                <a:latin typeface="+mn-lt"/>
                <a:cs typeface="Segoe UI Semibold"/>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userDrawn="1"/>
        </p:nvSpPr>
        <p:spPr>
          <a:xfrm>
            <a:off x="132545" y="5874210"/>
            <a:ext cx="11754657" cy="810478"/>
          </a:xfrm>
          <a:prstGeom prst="rect">
            <a:avLst/>
          </a:prstGeom>
          <a:noFill/>
        </p:spPr>
        <p:txBody>
          <a:bodyPr wrap="square" rtlCol="0">
            <a:spAutoFit/>
          </a:bodyPr>
          <a:lstStyle/>
          <a:p>
            <a:pPr defTabSz="609402">
              <a:lnSpc>
                <a:spcPts val="1413"/>
              </a:lnSpc>
            </a:pPr>
            <a:r>
              <a:rPr lang="en-US" sz="1067" dirty="0">
                <a:solidFill>
                  <a:srgbClr val="000000"/>
                </a:solidFill>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251124" y="48151"/>
            <a:ext cx="2782555" cy="839184"/>
          </a:xfrm>
          <a:prstGeom prst="rect">
            <a:avLst/>
          </a:prstGeom>
        </p:spPr>
      </p:pic>
    </p:spTree>
    <p:extLst>
      <p:ext uri="{BB962C8B-B14F-4D97-AF65-F5344CB8AC3E}">
        <p14:creationId xmlns:p14="http://schemas.microsoft.com/office/powerpoint/2010/main" val="204339493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5_Contact Page">
    <p:bg>
      <p:bgPr>
        <a:solidFill>
          <a:schemeClr val="tx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8"/>
          </p:nvPr>
        </p:nvSpPr>
        <p:spPr>
          <a:xfrm>
            <a:off x="1" y="0"/>
            <a:ext cx="12192000" cy="6858000"/>
          </a:xfrm>
        </p:spPr>
        <p:txBody>
          <a:bodyPr anchor="ctr"/>
          <a:lstStyle>
            <a:lvl1pPr>
              <a:defRPr>
                <a:solidFill>
                  <a:schemeClr val="bg1"/>
                </a:solidFill>
              </a:defRPr>
            </a:lvl1pPr>
          </a:lstStyle>
          <a:p>
            <a:endParaRPr lang="en-US" dirty="0"/>
          </a:p>
        </p:txBody>
      </p:sp>
      <p:sp>
        <p:nvSpPr>
          <p:cNvPr id="8" name="Picture Placeholder 2"/>
          <p:cNvSpPr>
            <a:spLocks noGrp="1"/>
          </p:cNvSpPr>
          <p:nvPr>
            <p:ph type="pic" sz="quarter" idx="19"/>
          </p:nvPr>
        </p:nvSpPr>
        <p:spPr>
          <a:xfrm>
            <a:off x="10972800" y="0"/>
            <a:ext cx="1219201" cy="1219200"/>
          </a:xfrm>
        </p:spPr>
        <p:txBody>
          <a:bodyPr/>
          <a:lstStyle>
            <a:lvl1pPr>
              <a:defRPr>
                <a:solidFill>
                  <a:srgbClr val="000000"/>
                </a:solidFill>
              </a:defRPr>
            </a:lvl1pPr>
          </a:lstStyle>
          <a:p>
            <a:endParaRPr lang="en-US" dirty="0"/>
          </a:p>
        </p:txBody>
      </p:sp>
      <p:sp>
        <p:nvSpPr>
          <p:cNvPr id="7" name="Picture Placeholder 2"/>
          <p:cNvSpPr>
            <a:spLocks noGrp="1"/>
          </p:cNvSpPr>
          <p:nvPr>
            <p:ph type="pic" sz="quarter" idx="20"/>
          </p:nvPr>
        </p:nvSpPr>
        <p:spPr>
          <a:xfrm>
            <a:off x="101601" y="24384"/>
            <a:ext cx="1524000" cy="559816"/>
          </a:xfrm>
        </p:spPr>
        <p:txBody>
          <a:bodyPr/>
          <a:lstStyle>
            <a:lvl1pPr>
              <a:defRPr>
                <a:solidFill>
                  <a:srgbClr val="000000"/>
                </a:solidFill>
              </a:defRPr>
            </a:lvl1pPr>
          </a:lstStyle>
          <a:p>
            <a:endParaRPr lang="en-US" dirty="0"/>
          </a:p>
        </p:txBody>
      </p:sp>
      <p:sp>
        <p:nvSpPr>
          <p:cNvPr id="9" name="Text Placeholder 9"/>
          <p:cNvSpPr>
            <a:spLocks noGrp="1"/>
          </p:cNvSpPr>
          <p:nvPr>
            <p:ph type="body" sz="quarter" idx="12" hasCustomPrompt="1"/>
          </p:nvPr>
        </p:nvSpPr>
        <p:spPr>
          <a:xfrm>
            <a:off x="7323177" y="1219200"/>
            <a:ext cx="4876800" cy="2438400"/>
          </a:xfrm>
          <a:solidFill>
            <a:schemeClr val="accent1">
              <a:alpha val="90000"/>
            </a:schemeClr>
          </a:solidFill>
        </p:spPr>
        <p:txBody>
          <a:bodyPr>
            <a:noAutofit/>
          </a:bodyPr>
          <a:lstStyle>
            <a:lvl1pPr>
              <a:defRPr sz="1866">
                <a:solidFill>
                  <a:schemeClr val="tx1"/>
                </a:solidFill>
                <a:latin typeface="+mn-lt"/>
                <a:cs typeface="Segoe UI Semibold"/>
              </a:defRPr>
            </a:lvl1pPr>
            <a:lvl2pPr>
              <a:defRPr sz="1866">
                <a:solidFill>
                  <a:schemeClr val="tx1"/>
                </a:solidFill>
                <a:latin typeface="+mn-lt"/>
                <a:cs typeface="Segoe UI Semibold"/>
              </a:defRPr>
            </a:lvl2pPr>
            <a:lvl3pPr>
              <a:defRPr sz="1866">
                <a:solidFill>
                  <a:schemeClr val="tx1"/>
                </a:solidFill>
                <a:latin typeface="+mn-lt"/>
                <a:cs typeface="Segoe UI Semibold"/>
              </a:defRPr>
            </a:lvl3pPr>
            <a:lvl4pPr>
              <a:defRPr sz="1866">
                <a:solidFill>
                  <a:schemeClr val="tx1"/>
                </a:solidFill>
                <a:latin typeface="+mn-lt"/>
                <a:cs typeface="Segoe UI Semibold"/>
              </a:defRPr>
            </a:lvl4pPr>
            <a:lvl5pPr>
              <a:defRPr sz="1866">
                <a:solidFill>
                  <a:schemeClr val="tx1"/>
                </a:solidFill>
                <a:latin typeface="+mn-lt"/>
                <a:cs typeface="Segoe UI Semibold"/>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132545" y="5874210"/>
            <a:ext cx="11754657" cy="810478"/>
          </a:xfrm>
          <a:prstGeom prst="rect">
            <a:avLst/>
          </a:prstGeom>
          <a:noFill/>
        </p:spPr>
        <p:txBody>
          <a:bodyPr wrap="square" rtlCol="0">
            <a:spAutoFit/>
          </a:bodyPr>
          <a:lstStyle/>
          <a:p>
            <a:pPr defTabSz="609402">
              <a:lnSpc>
                <a:spcPts val="1413"/>
              </a:lnSpc>
            </a:pPr>
            <a:r>
              <a:rPr lang="en-US" sz="1067" dirty="0">
                <a:solidFill>
                  <a:srgbClr val="FFFFFF"/>
                </a:solidFill>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251124" y="48151"/>
            <a:ext cx="2782555" cy="839184"/>
          </a:xfrm>
          <a:prstGeom prst="rect">
            <a:avLst/>
          </a:prstGeom>
        </p:spPr>
      </p:pic>
    </p:spTree>
    <p:extLst>
      <p:ext uri="{BB962C8B-B14F-4D97-AF65-F5344CB8AC3E}">
        <p14:creationId xmlns:p14="http://schemas.microsoft.com/office/powerpoint/2010/main" val="221361816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cSld name="3_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57131"/>
          </a:xfrm>
        </p:spPr>
        <p:txBody>
          <a:bodyPr/>
          <a:lstStyle>
            <a:lvl1pPr>
              <a:defRPr>
                <a:solidFill>
                  <a:schemeClr val="accent1">
                    <a:lumMod val="75000"/>
                  </a:schemeClr>
                </a:solidFill>
              </a:defRPr>
            </a:lvl1pPr>
          </a:lstStyle>
          <a:p>
            <a:r>
              <a:rPr lang="en-US"/>
              <a:t>Click to edit Master title style</a:t>
            </a:r>
            <a:endParaRPr lang="en-US" dirty="0"/>
          </a:p>
        </p:txBody>
      </p:sp>
      <p:sp>
        <p:nvSpPr>
          <p:cNvPr id="7" name="Text Placeholder 6"/>
          <p:cNvSpPr>
            <a:spLocks noGrp="1"/>
          </p:cNvSpPr>
          <p:nvPr>
            <p:ph type="body" sz="quarter" idx="10"/>
          </p:nvPr>
        </p:nvSpPr>
        <p:spPr>
          <a:xfrm>
            <a:off x="519249" y="1447802"/>
            <a:ext cx="11151916" cy="1908536"/>
          </a:xfrm>
        </p:spPr>
        <p:txBody>
          <a:bodyPr>
            <a:spAutoFit/>
          </a:bodyPr>
          <a:lstStyle>
            <a:lvl1pPr>
              <a:defRPr>
                <a:solidFill>
                  <a:schemeClr val="accent1">
                    <a:lumMod val="75000"/>
                  </a:schemeClr>
                </a:solidFill>
              </a:defRPr>
            </a:lvl1pPr>
            <a:lvl2pPr>
              <a:defRPr>
                <a:solidFill>
                  <a:schemeClr val="accent1">
                    <a:lumMod val="75000"/>
                  </a:schemeClr>
                </a:solidFill>
              </a:defRPr>
            </a:lvl2pPr>
            <a:lvl3pPr>
              <a:defRPr>
                <a:solidFill>
                  <a:schemeClr val="accent1">
                    <a:lumMod val="75000"/>
                  </a:schemeClr>
                </a:solidFill>
              </a:defRPr>
            </a:lvl3pPr>
            <a:lvl4pPr>
              <a:defRPr>
                <a:solidFill>
                  <a:schemeClr val="accent1">
                    <a:lumMod val="75000"/>
                  </a:schemeClr>
                </a:solidFill>
              </a:defRPr>
            </a:lvl4pPr>
            <a:lvl5pPr>
              <a:defRPr>
                <a:solidFill>
                  <a:schemeClr val="accent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935920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59446322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9" Type="http://schemas.openxmlformats.org/officeDocument/2006/relationships/slideLayout" Target="../slideLayouts/slideLayout66.xml"/><Relationship Id="rId21" Type="http://schemas.openxmlformats.org/officeDocument/2006/relationships/slideLayout" Target="../slideLayouts/slideLayout48.xml"/><Relationship Id="rId34" Type="http://schemas.openxmlformats.org/officeDocument/2006/relationships/slideLayout" Target="../slideLayouts/slideLayout61.xml"/><Relationship Id="rId42" Type="http://schemas.openxmlformats.org/officeDocument/2006/relationships/slideLayout" Target="../slideLayouts/slideLayout69.xml"/><Relationship Id="rId47" Type="http://schemas.openxmlformats.org/officeDocument/2006/relationships/slideLayout" Target="../slideLayouts/slideLayout74.xml"/><Relationship Id="rId50" Type="http://schemas.openxmlformats.org/officeDocument/2006/relationships/slideLayout" Target="../slideLayouts/slideLayout77.xml"/><Relationship Id="rId55" Type="http://schemas.openxmlformats.org/officeDocument/2006/relationships/slideLayout" Target="../slideLayouts/slideLayout82.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41" Type="http://schemas.openxmlformats.org/officeDocument/2006/relationships/slideLayout" Target="../slideLayouts/slideLayout68.xml"/><Relationship Id="rId54" Type="http://schemas.openxmlformats.org/officeDocument/2006/relationships/slideLayout" Target="../slideLayouts/slideLayout81.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37" Type="http://schemas.openxmlformats.org/officeDocument/2006/relationships/slideLayout" Target="../slideLayouts/slideLayout64.xml"/><Relationship Id="rId40" Type="http://schemas.openxmlformats.org/officeDocument/2006/relationships/slideLayout" Target="../slideLayouts/slideLayout67.xml"/><Relationship Id="rId45" Type="http://schemas.openxmlformats.org/officeDocument/2006/relationships/slideLayout" Target="../slideLayouts/slideLayout72.xml"/><Relationship Id="rId53" Type="http://schemas.openxmlformats.org/officeDocument/2006/relationships/slideLayout" Target="../slideLayouts/slideLayout80.xml"/><Relationship Id="rId58" Type="http://schemas.openxmlformats.org/officeDocument/2006/relationships/slideLayout" Target="../slideLayouts/slideLayout85.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36" Type="http://schemas.openxmlformats.org/officeDocument/2006/relationships/slideLayout" Target="../slideLayouts/slideLayout63.xml"/><Relationship Id="rId49" Type="http://schemas.openxmlformats.org/officeDocument/2006/relationships/slideLayout" Target="../slideLayouts/slideLayout76.xml"/><Relationship Id="rId57" Type="http://schemas.openxmlformats.org/officeDocument/2006/relationships/slideLayout" Target="../slideLayouts/slideLayout84.xml"/><Relationship Id="rId61" Type="http://schemas.openxmlformats.org/officeDocument/2006/relationships/theme" Target="../theme/theme3.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4" Type="http://schemas.openxmlformats.org/officeDocument/2006/relationships/slideLayout" Target="../slideLayouts/slideLayout71.xml"/><Relationship Id="rId52" Type="http://schemas.openxmlformats.org/officeDocument/2006/relationships/slideLayout" Target="../slideLayouts/slideLayout79.xml"/><Relationship Id="rId60" Type="http://schemas.openxmlformats.org/officeDocument/2006/relationships/slideLayout" Target="../slideLayouts/slideLayout8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 Id="rId35" Type="http://schemas.openxmlformats.org/officeDocument/2006/relationships/slideLayout" Target="../slideLayouts/slideLayout62.xml"/><Relationship Id="rId43" Type="http://schemas.openxmlformats.org/officeDocument/2006/relationships/slideLayout" Target="../slideLayouts/slideLayout70.xml"/><Relationship Id="rId48" Type="http://schemas.openxmlformats.org/officeDocument/2006/relationships/slideLayout" Target="../slideLayouts/slideLayout75.xml"/><Relationship Id="rId56" Type="http://schemas.openxmlformats.org/officeDocument/2006/relationships/slideLayout" Target="../slideLayouts/slideLayout83.xml"/><Relationship Id="rId8" Type="http://schemas.openxmlformats.org/officeDocument/2006/relationships/slideLayout" Target="../slideLayouts/slideLayout35.xml"/><Relationship Id="rId51" Type="http://schemas.openxmlformats.org/officeDocument/2006/relationships/slideLayout" Target="../slideLayouts/slideLayout78.xml"/><Relationship Id="rId3" Type="http://schemas.openxmlformats.org/officeDocument/2006/relationships/slideLayout" Target="../slideLayouts/slideLayout30.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38" Type="http://schemas.openxmlformats.org/officeDocument/2006/relationships/slideLayout" Target="../slideLayouts/slideLayout65.xml"/><Relationship Id="rId46" Type="http://schemas.openxmlformats.org/officeDocument/2006/relationships/slideLayout" Target="../slideLayouts/slideLayout73.xml"/><Relationship Id="rId5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0" r:id="rId9"/>
    <p:sldLayoutId id="2147483683" r:id="rId10"/>
    <p:sldLayoutId id="2147483684" r:id="rId11"/>
    <p:sldLayoutId id="2147483687" r:id="rId12"/>
    <p:sldLayoutId id="2147483688" r:id="rId13"/>
    <p:sldLayoutId id="2147483750" r:id="rId14"/>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70EAF-E2C4-4D58-B12B-33325D0FF6D9}" type="datetimeFigureOut">
              <a:rPr lang="en-US" smtClean="0"/>
              <a:t>12/11/2017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A4F884-2148-4124-9DD0-2ABFB011D1E8}" type="slidenum">
              <a:rPr lang="en-US" smtClean="0"/>
              <a:t>‹#›</a:t>
            </a:fld>
            <a:endParaRPr lang="en-US" dirty="0"/>
          </a:p>
        </p:txBody>
      </p:sp>
    </p:spTree>
    <p:extLst>
      <p:ext uri="{BB962C8B-B14F-4D97-AF65-F5344CB8AC3E}">
        <p14:creationId xmlns:p14="http://schemas.microsoft.com/office/powerpoint/2010/main" val="28932237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5" r:id="rId12"/>
    <p:sldLayoutId id="214748368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1" cy="1143000"/>
          </a:xfrm>
          <a:prstGeom prst="rect">
            <a:avLst/>
          </a:prstGeom>
        </p:spPr>
        <p:txBody>
          <a:bodyPr vert="horz" lIns="182880" tIns="13716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3"/>
            <a:ext cx="10972801" cy="4525963"/>
          </a:xfrm>
          <a:prstGeom prst="rect">
            <a:avLst/>
          </a:prstGeom>
        </p:spPr>
        <p:txBody>
          <a:bodyPr vert="horz" lIns="182880" tIns="13716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0" y="6356353"/>
            <a:ext cx="2844800" cy="365125"/>
          </a:xfrm>
          <a:prstGeom prst="rect">
            <a:avLst/>
          </a:prstGeom>
        </p:spPr>
        <p:txBody>
          <a:bodyPr vert="horz" lIns="182880" tIns="45720" rIns="91440" bIns="45720" rtlCol="0" anchor="b"/>
          <a:lstStyle>
            <a:lvl1pPr algn="l">
              <a:defRPr sz="1067" kern="800">
                <a:solidFill>
                  <a:schemeClr val="tx1">
                    <a:tint val="75000"/>
                  </a:schemeClr>
                </a:solidFill>
                <a:latin typeface="+mn-lt"/>
                <a:cs typeface="Segoe UI Light"/>
              </a:defRPr>
            </a:lvl1pPr>
          </a:lstStyle>
          <a:p>
            <a:pPr defTabSz="609402"/>
            <a:fld id="{5618C56F-40DF-9948-BFF4-F48C2DEE1BBC}" type="datetime1">
              <a:rPr lang="en-US" smtClean="0">
                <a:solidFill>
                  <a:srgbClr val="FFFFFF">
                    <a:tint val="75000"/>
                  </a:srgbClr>
                </a:solidFill>
              </a:rPr>
              <a:pPr defTabSz="609402"/>
              <a:t>12/11/2017</a:t>
            </a:fld>
            <a:endParaRPr lang="en-US" dirty="0">
              <a:solidFill>
                <a:srgbClr val="FFFFFF">
                  <a:tint val="75000"/>
                </a:srgbClr>
              </a:solidFill>
            </a:endParaRPr>
          </a:p>
        </p:txBody>
      </p:sp>
      <p:sp>
        <p:nvSpPr>
          <p:cNvPr id="6" name="Slide Number Placeholder 5"/>
          <p:cNvSpPr>
            <a:spLocks noGrp="1"/>
          </p:cNvSpPr>
          <p:nvPr>
            <p:ph type="sldNum" sz="quarter" idx="4"/>
          </p:nvPr>
        </p:nvSpPr>
        <p:spPr>
          <a:xfrm>
            <a:off x="9042400" y="6356353"/>
            <a:ext cx="2844800" cy="365125"/>
          </a:xfrm>
          <a:prstGeom prst="rect">
            <a:avLst/>
          </a:prstGeom>
        </p:spPr>
        <p:txBody>
          <a:bodyPr vert="horz" lIns="91440" tIns="45720" rIns="91440" bIns="45720" rtlCol="0" anchor="b"/>
          <a:lstStyle>
            <a:lvl1pPr algn="r">
              <a:defRPr sz="1067" kern="800">
                <a:solidFill>
                  <a:schemeClr val="tx1">
                    <a:tint val="75000"/>
                  </a:schemeClr>
                </a:solidFill>
                <a:latin typeface="+mn-lt"/>
                <a:cs typeface="Segoe UI Light"/>
              </a:defRPr>
            </a:lvl1pPr>
          </a:lstStyle>
          <a:p>
            <a:pPr defTabSz="609402"/>
            <a:fld id="{74A398B2-5A34-1A4A-811E-F4027282568C}" type="slidenum">
              <a:rPr lang="en-US" smtClean="0">
                <a:solidFill>
                  <a:srgbClr val="FFFFFF">
                    <a:tint val="75000"/>
                  </a:srgbClr>
                </a:solidFill>
              </a:rPr>
              <a:pPr defTabSz="609402"/>
              <a:t>‹#›</a:t>
            </a:fld>
            <a:endParaRPr lang="en-US" dirty="0">
              <a:solidFill>
                <a:srgbClr val="FFFFFF">
                  <a:tint val="75000"/>
                </a:srgbClr>
              </a:solidFill>
            </a:endParaRPr>
          </a:p>
        </p:txBody>
      </p:sp>
    </p:spTree>
    <p:extLst>
      <p:ext uri="{BB962C8B-B14F-4D97-AF65-F5344CB8AC3E}">
        <p14:creationId xmlns:p14="http://schemas.microsoft.com/office/powerpoint/2010/main" val="740239621"/>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708" r:id="rId19"/>
    <p:sldLayoutId id="2147483709" r:id="rId20"/>
    <p:sldLayoutId id="2147483710" r:id="rId21"/>
    <p:sldLayoutId id="2147483711" r:id="rId22"/>
    <p:sldLayoutId id="2147483712" r:id="rId23"/>
    <p:sldLayoutId id="2147483713" r:id="rId24"/>
    <p:sldLayoutId id="2147483714" r:id="rId25"/>
    <p:sldLayoutId id="2147483715" r:id="rId26"/>
    <p:sldLayoutId id="2147483716" r:id="rId27"/>
    <p:sldLayoutId id="2147483717" r:id="rId28"/>
    <p:sldLayoutId id="2147483718" r:id="rId29"/>
    <p:sldLayoutId id="2147483719" r:id="rId30"/>
    <p:sldLayoutId id="2147483720" r:id="rId31"/>
    <p:sldLayoutId id="2147483721" r:id="rId32"/>
    <p:sldLayoutId id="2147483722" r:id="rId33"/>
    <p:sldLayoutId id="2147483723" r:id="rId34"/>
    <p:sldLayoutId id="2147483724" r:id="rId35"/>
    <p:sldLayoutId id="2147483725" r:id="rId36"/>
    <p:sldLayoutId id="2147483726" r:id="rId37"/>
    <p:sldLayoutId id="2147483727" r:id="rId38"/>
    <p:sldLayoutId id="2147483728" r:id="rId39"/>
    <p:sldLayoutId id="2147483729" r:id="rId40"/>
    <p:sldLayoutId id="2147483730" r:id="rId41"/>
    <p:sldLayoutId id="2147483731" r:id="rId42"/>
    <p:sldLayoutId id="2147483732" r:id="rId43"/>
    <p:sldLayoutId id="2147483733" r:id="rId44"/>
    <p:sldLayoutId id="2147483734" r:id="rId45"/>
    <p:sldLayoutId id="2147483735" r:id="rId46"/>
    <p:sldLayoutId id="2147483736" r:id="rId47"/>
    <p:sldLayoutId id="2147483737" r:id="rId48"/>
    <p:sldLayoutId id="2147483738" r:id="rId49"/>
    <p:sldLayoutId id="2147483739" r:id="rId50"/>
    <p:sldLayoutId id="2147483740" r:id="rId51"/>
    <p:sldLayoutId id="2147483741" r:id="rId52"/>
    <p:sldLayoutId id="2147483742" r:id="rId53"/>
    <p:sldLayoutId id="2147483743" r:id="rId54"/>
    <p:sldLayoutId id="2147483744" r:id="rId55"/>
    <p:sldLayoutId id="2147483745" r:id="rId56"/>
    <p:sldLayoutId id="2147483746" r:id="rId57"/>
    <p:sldLayoutId id="2147483747" r:id="rId58"/>
    <p:sldLayoutId id="2147483748" r:id="rId59"/>
    <p:sldLayoutId id="2147483749" r:id="rId60"/>
  </p:sldLayoutIdLst>
  <p:hf hdr="0" ftr="0"/>
  <p:txStyles>
    <p:titleStyle>
      <a:lvl1pPr eaLnBrk="1" hangingPunct="1">
        <a:defRPr sz="2666" kern="800">
          <a:solidFill>
            <a:schemeClr val="tx1"/>
          </a:solidFill>
          <a:latin typeface="+mn-lt"/>
          <a:cs typeface="Segoe UI Light"/>
        </a:defRPr>
      </a:lvl1pPr>
    </p:titleStyle>
    <p:bodyStyle>
      <a:lvl1pPr eaLnBrk="1" hangingPunct="1">
        <a:lnSpc>
          <a:spcPct val="120000"/>
        </a:lnSpc>
        <a:defRPr sz="1866" kern="800">
          <a:solidFill>
            <a:srgbClr val="FFFFFF"/>
          </a:solidFill>
          <a:latin typeface="+mn-lt"/>
          <a:cs typeface="Segoe UI Light"/>
        </a:defRPr>
      </a:lvl1pPr>
      <a:lvl2pPr eaLnBrk="1" hangingPunct="1">
        <a:lnSpc>
          <a:spcPct val="120000"/>
        </a:lnSpc>
        <a:defRPr sz="1866" kern="800">
          <a:solidFill>
            <a:srgbClr val="FFFFFF"/>
          </a:solidFill>
          <a:latin typeface="+mn-lt"/>
          <a:cs typeface="Segoe UI Light"/>
        </a:defRPr>
      </a:lvl2pPr>
      <a:lvl3pPr eaLnBrk="1" hangingPunct="1">
        <a:lnSpc>
          <a:spcPct val="120000"/>
        </a:lnSpc>
        <a:defRPr sz="1866" kern="800">
          <a:solidFill>
            <a:srgbClr val="FFFFFF"/>
          </a:solidFill>
          <a:latin typeface="+mn-lt"/>
          <a:cs typeface="Segoe UI Light"/>
        </a:defRPr>
      </a:lvl3pPr>
      <a:lvl4pPr eaLnBrk="1" hangingPunct="1">
        <a:lnSpc>
          <a:spcPct val="120000"/>
        </a:lnSpc>
        <a:defRPr sz="1866" kern="800">
          <a:solidFill>
            <a:srgbClr val="FFFFFF"/>
          </a:solidFill>
          <a:latin typeface="+mn-lt"/>
          <a:cs typeface="Segoe UI Light"/>
        </a:defRPr>
      </a:lvl4pPr>
      <a:lvl5pPr eaLnBrk="1" hangingPunct="1">
        <a:lnSpc>
          <a:spcPct val="120000"/>
        </a:lnSpc>
        <a:defRPr sz="1866" kern="800">
          <a:solidFill>
            <a:srgbClr val="FFFFFF"/>
          </a:solidFill>
          <a:latin typeface="+mn-lt"/>
          <a:cs typeface="Segoe UI Light"/>
        </a:defRPr>
      </a:lvl5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emf"/><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4.xml"/><Relationship Id="rId1" Type="http://schemas.openxmlformats.org/officeDocument/2006/relationships/slideLayout" Target="../slideLayouts/slideLayout26.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en-us/azure/data-factory/v1/data-factory-data-movement-activities#supported-data-stores-and-formats"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hyperlink" Target="https://docs.microsoft.com/en-us/azure/data-factory/v1/data-factory-azure-ml-batch-execution-activity" TargetMode="External"/><Relationship Id="rId3" Type="http://schemas.openxmlformats.org/officeDocument/2006/relationships/hyperlink" Target="https://docs.microsoft.com/en-us/azure/data-factory/v1/data-factory-hive-activity" TargetMode="External"/><Relationship Id="rId7" Type="http://schemas.openxmlformats.org/officeDocument/2006/relationships/hyperlink" Target="https://docs.microsoft.com/en-us/azure/data-factory/v1/data-factory-spark"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hyperlink" Target="https://docs.microsoft.com/en-us/azure/data-factory/v1/data-factory-hadoop-streaming-activity" TargetMode="External"/><Relationship Id="rId11" Type="http://schemas.openxmlformats.org/officeDocument/2006/relationships/hyperlink" Target="https://docs.microsoft.com/en-us/azure/data-factory/v1/data-factory-use-custom-activities" TargetMode="External"/><Relationship Id="rId5" Type="http://schemas.openxmlformats.org/officeDocument/2006/relationships/hyperlink" Target="https://docs.microsoft.com/en-us/azure/data-factory/v1/data-factory-map-reduce" TargetMode="External"/><Relationship Id="rId10" Type="http://schemas.openxmlformats.org/officeDocument/2006/relationships/hyperlink" Target="https://docs.microsoft.com/en-us/azure/data-factory/v1/data-factory-usql-activity" TargetMode="External"/><Relationship Id="rId4" Type="http://schemas.openxmlformats.org/officeDocument/2006/relationships/hyperlink" Target="https://docs.microsoft.com/en-us/azure/data-factory/v1/data-factory-pig-activity" TargetMode="External"/><Relationship Id="rId9" Type="http://schemas.openxmlformats.org/officeDocument/2006/relationships/hyperlink" Target="https://docs.microsoft.com/en-us/azure/data-factory/v1/data-factory-stored-proc-activity"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3.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customXml" Target="../ink/ink1.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8" Type="http://schemas.openxmlformats.org/officeDocument/2006/relationships/hyperlink" Target="https://www.nuget.org/packages/Microsoft.Azure.Management.DataFactories/" TargetMode="External"/><Relationship Id="rId3" Type="http://schemas.openxmlformats.org/officeDocument/2006/relationships/hyperlink" Target="https://portal.azure.com/" TargetMode="External"/><Relationship Id="rId7" Type="http://schemas.openxmlformats.org/officeDocument/2006/relationships/hyperlink" Target="https://docs.microsoft.com/en-us/azure/data-factory/v1/data-factory-create-data-factories-programmatically" TargetMode="External"/><Relationship Id="rId2" Type="http://schemas.openxmlformats.org/officeDocument/2006/relationships/notesSlide" Target="../notesSlides/notesSlide47.xml"/><Relationship Id="rId1" Type="http://schemas.openxmlformats.org/officeDocument/2006/relationships/slideLayout" Target="../slideLayouts/slideLayout3.xml"/><Relationship Id="rId6" Type="http://schemas.openxmlformats.org/officeDocument/2006/relationships/hyperlink" Target="https://docs.microsoft.com/en-us/azure/data-factory/v1/data-factory-use-custom-activities" TargetMode="External"/><Relationship Id="rId5" Type="http://schemas.openxmlformats.org/officeDocument/2006/relationships/hyperlink" Target="https://msdn.microsoft.com/library/dn820234.aspx" TargetMode="External"/><Relationship Id="rId10" Type="http://schemas.openxmlformats.org/officeDocument/2006/relationships/hyperlink" Target="https://msdn.microsoft.com/library/dn906738.aspx" TargetMode="External"/><Relationship Id="rId4" Type="http://schemas.openxmlformats.org/officeDocument/2006/relationships/hyperlink" Target="http://go.microsoft.com/?linkid=9811175&amp;clcid=0x409" TargetMode="External"/><Relationship Id="rId9" Type="http://schemas.openxmlformats.org/officeDocument/2006/relationships/hyperlink" Target="https://msdn.microsoft.com/library/mt415893.aspx"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8" Type="http://schemas.openxmlformats.org/officeDocument/2006/relationships/hyperlink" Target="https://azure.microsoft.com/en-us/documentation/articles/data-factory-data-transformation-activities/" TargetMode="External"/><Relationship Id="rId13" Type="http://schemas.openxmlformats.org/officeDocument/2006/relationships/hyperlink" Target="https://azure.microsoft.com/en-us/documentation/articles/data-factory-move-data-between-onprem-and-cloud/" TargetMode="External"/><Relationship Id="rId3" Type="http://schemas.openxmlformats.org/officeDocument/2006/relationships/hyperlink" Target="https://mva.microsoft.com/en-US/training-courses/orchestrating-data-and-services-with-azure-data-factory-15962" TargetMode="External"/><Relationship Id="rId7" Type="http://schemas.openxmlformats.org/officeDocument/2006/relationships/hyperlink" Target="https://azure.microsoft.com/en-us/documentation/articles/data-factory-data-movement-activities/" TargetMode="External"/><Relationship Id="rId12" Type="http://schemas.openxmlformats.org/officeDocument/2006/relationships/hyperlink" Target="https://azure.microsoft.com/en-us/documentation/articles/data-factory-copy-data-from-azure-blob-storage-to-sql-database/" TargetMode="External"/><Relationship Id="rId2" Type="http://schemas.openxmlformats.org/officeDocument/2006/relationships/notesSlide" Target="../notesSlides/notesSlide52.xml"/><Relationship Id="rId1" Type="http://schemas.openxmlformats.org/officeDocument/2006/relationships/slideLayout" Target="../slideLayouts/slideLayout3.xml"/><Relationship Id="rId6" Type="http://schemas.openxmlformats.org/officeDocument/2006/relationships/hyperlink" Target="https://azure.microsoft.com/en-us/documentation/articles/data-factory-build-your-first-pipeline/" TargetMode="External"/><Relationship Id="rId11" Type="http://schemas.openxmlformats.org/officeDocument/2006/relationships/hyperlink" Target="https://azure.microsoft.com/en-us/documentation/articles/data-factory-scheduling-and-execution/" TargetMode="External"/><Relationship Id="rId5" Type="http://schemas.openxmlformats.org/officeDocument/2006/relationships/hyperlink" Target="https://azure.microsoft.com/en-us/documentation/articles/data-factory-introduction/" TargetMode="External"/><Relationship Id="rId10" Type="http://schemas.openxmlformats.org/officeDocument/2006/relationships/hyperlink" Target="https://azure.microsoft.com/en-us/documentation/articles/data-factory-create-pipelines/" TargetMode="External"/><Relationship Id="rId4" Type="http://schemas.openxmlformats.org/officeDocument/2006/relationships/hyperlink" Target="https://azure.microsoft.com/en-us/documentation/videos/how-to-monitor--manage-big-data-pipelines-with-azure-data-factory/" TargetMode="External"/><Relationship Id="rId9" Type="http://schemas.openxmlformats.org/officeDocument/2006/relationships/hyperlink" Target="https://azure.microsoft.com/en-us/documentation/articles/data-factory-create-datasets/" TargetMode="External"/><Relationship Id="rId14" Type="http://schemas.openxmlformats.org/officeDocument/2006/relationships/hyperlink" Target="https://azure.microsoft.com/en-us/documentation/articles/data-factory-samples/"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azure.microsoft.com/en-us/documentation/learning-paths/data-factory/" TargetMode="External"/><Relationship Id="rId2" Type="http://schemas.openxmlformats.org/officeDocument/2006/relationships/notesSlide" Target="../notesSlides/notesSlide53.xml"/><Relationship Id="rId1" Type="http://schemas.openxmlformats.org/officeDocument/2006/relationships/slideLayout" Target="../slideLayouts/slideLayout3.xml"/><Relationship Id="rId6" Type="http://schemas.openxmlformats.org/officeDocument/2006/relationships/hyperlink" Target="https://mva.microsoft.com/en-US/training-courses/design-and-implement-big-data-advanced-analytics-solutions-16531?l=bsSKczWdC_7706218965" TargetMode="External"/><Relationship Id="rId5" Type="http://schemas.openxmlformats.org/officeDocument/2006/relationships/hyperlink" Target="https://blogs.msdn.microsoft.com/data_insights_global_practice/2015/10/23/end-to-end-data-processing-using-azure-data-factory-overview/" TargetMode="External"/><Relationship Id="rId4" Type="http://schemas.openxmlformats.org/officeDocument/2006/relationships/hyperlink" Target="https://azure.microsoft.com/en-us/documentation/videos/how-to-monitor--manage-big-data-pipelines-with-azure-data-factory/"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6.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5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7.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emf"/><Relationship Id="rId3" Type="http://schemas.openxmlformats.org/officeDocument/2006/relationships/image" Target="../media/image5.png"/><Relationship Id="rId7" Type="http://schemas.openxmlformats.org/officeDocument/2006/relationships/image" Target="../media/image9.emf"/><Relationship Id="rId12" Type="http://schemas.openxmlformats.org/officeDocument/2006/relationships/image" Target="../media/image14.emf"/><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8.emf"/><Relationship Id="rId11" Type="http://schemas.openxmlformats.org/officeDocument/2006/relationships/image" Target="../media/image13.emf"/><Relationship Id="rId5" Type="http://schemas.openxmlformats.org/officeDocument/2006/relationships/image" Target="../media/image7.emf"/><Relationship Id="rId15" Type="http://schemas.openxmlformats.org/officeDocument/2006/relationships/image" Target="../media/image17.emf"/><Relationship Id="rId10" Type="http://schemas.openxmlformats.org/officeDocument/2006/relationships/image" Target="../media/image12.emf"/><Relationship Id="rId4" Type="http://schemas.openxmlformats.org/officeDocument/2006/relationships/image" Target="../media/image6.emf"/><Relationship Id="rId9" Type="http://schemas.openxmlformats.org/officeDocument/2006/relationships/image" Target="../media/image11.emf"/><Relationship Id="rId14" Type="http://schemas.openxmlformats.org/officeDocument/2006/relationships/image" Target="../media/image16.emf"/></Relationships>
</file>

<file path=ppt/slides/_rels/slide9.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emf"/><Relationship Id="rId3" Type="http://schemas.openxmlformats.org/officeDocument/2006/relationships/image" Target="../media/image5.png"/><Relationship Id="rId7" Type="http://schemas.openxmlformats.org/officeDocument/2006/relationships/image" Target="../media/image9.emf"/><Relationship Id="rId12" Type="http://schemas.openxmlformats.org/officeDocument/2006/relationships/image" Target="../media/image14.emf"/><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8.emf"/><Relationship Id="rId11" Type="http://schemas.openxmlformats.org/officeDocument/2006/relationships/image" Target="../media/image13.emf"/><Relationship Id="rId5" Type="http://schemas.openxmlformats.org/officeDocument/2006/relationships/image" Target="../media/image7.emf"/><Relationship Id="rId15" Type="http://schemas.openxmlformats.org/officeDocument/2006/relationships/image" Target="../media/image17.emf"/><Relationship Id="rId10" Type="http://schemas.openxmlformats.org/officeDocument/2006/relationships/image" Target="../media/image12.emf"/><Relationship Id="rId4" Type="http://schemas.openxmlformats.org/officeDocument/2006/relationships/image" Target="../media/image6.emf"/><Relationship Id="rId9" Type="http://schemas.openxmlformats.org/officeDocument/2006/relationships/image" Target="../media/image11.emf"/><Relationship Id="rId14" Type="http://schemas.openxmlformats.org/officeDocument/2006/relationships/image" Target="../media/image1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rmAutofit/>
          </a:bodyPr>
          <a:lstStyle/>
          <a:p>
            <a:pPr marL="914400" indent="-914400"/>
            <a:r>
              <a:rPr lang="en-US" dirty="0"/>
              <a:t>03 | Operationalize end-to-end Cloud Analytics Solutions</a:t>
            </a:r>
          </a:p>
        </p:txBody>
      </p:sp>
      <p:sp>
        <p:nvSpPr>
          <p:cNvPr id="4" name="Subtitle 3"/>
          <p:cNvSpPr>
            <a:spLocks noGrp="1"/>
          </p:cNvSpPr>
          <p:nvPr>
            <p:ph type="subTitle" idx="1"/>
          </p:nvPr>
        </p:nvSpPr>
        <p:spPr>
          <a:xfrm>
            <a:off x="193270" y="5132437"/>
            <a:ext cx="8858451" cy="1460779"/>
          </a:xfrm>
        </p:spPr>
        <p:txBody>
          <a:bodyPr>
            <a:normAutofit fontScale="92500" lnSpcReduction="20000"/>
          </a:bodyPr>
          <a:lstStyle/>
          <a:p>
            <a:r>
              <a:rPr lang="en-US" dirty="0"/>
              <a:t>Ryan Mich | Senior Consultant</a:t>
            </a:r>
          </a:p>
          <a:p>
            <a:endParaRPr lang="en-US" sz="1900" dirty="0"/>
          </a:p>
          <a:p>
            <a:r>
              <a:rPr lang="en-US" sz="1900" dirty="0" err="1"/>
              <a:t>Venks</a:t>
            </a:r>
            <a:r>
              <a:rPr lang="en-US" sz="1900" dirty="0"/>
              <a:t> Mantha | Data Solution Architect, NY Metro</a:t>
            </a:r>
          </a:p>
          <a:p>
            <a:r>
              <a:rPr lang="en-US" sz="1900" dirty="0"/>
              <a:t>Gaurav Malhotra | Sr. Program Manager, Data Factory</a:t>
            </a:r>
          </a:p>
          <a:p>
            <a:r>
              <a:rPr lang="en-US" sz="1900" dirty="0"/>
              <a:t>Ed Hagan | Consultant</a:t>
            </a:r>
          </a:p>
        </p:txBody>
      </p:sp>
    </p:spTree>
    <p:extLst>
      <p:ext uri="{BB962C8B-B14F-4D97-AF65-F5344CB8AC3E}">
        <p14:creationId xmlns:p14="http://schemas.microsoft.com/office/powerpoint/2010/main" val="1630196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53676" y="3504699"/>
            <a:ext cx="12699352" cy="2779166"/>
          </a:xfrm>
          <a:prstGeom prst="rect">
            <a:avLst/>
          </a:prstGeom>
          <a:solidFill>
            <a:schemeClr val="bg1"/>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a:xfrm>
            <a:off x="94202" y="85059"/>
            <a:ext cx="6306816" cy="899537"/>
          </a:xfrm>
        </p:spPr>
        <p:txBody>
          <a:bodyPr/>
          <a:lstStyle/>
          <a:p>
            <a:r>
              <a:rPr lang="en-US" b="1" dirty="0"/>
              <a:t>Azure Data Factory</a:t>
            </a:r>
          </a:p>
        </p:txBody>
      </p:sp>
      <p:sp>
        <p:nvSpPr>
          <p:cNvPr id="4" name="Text Placeholder 3"/>
          <p:cNvSpPr>
            <a:spLocks noGrp="1"/>
          </p:cNvSpPr>
          <p:nvPr>
            <p:ph type="body" sz="quarter" idx="10"/>
          </p:nvPr>
        </p:nvSpPr>
        <p:spPr>
          <a:xfrm>
            <a:off x="493345" y="3841973"/>
            <a:ext cx="10428765" cy="2104618"/>
          </a:xfrm>
        </p:spPr>
        <p:txBody>
          <a:bodyPr/>
          <a:lstStyle/>
          <a:p>
            <a:r>
              <a:rPr lang="en-US" dirty="0"/>
              <a:t>A managed cloud service for building &amp; operating data pipelines</a:t>
            </a:r>
          </a:p>
          <a:p>
            <a:r>
              <a:rPr lang="en-US" dirty="0"/>
              <a:t>Command &amp; Control</a:t>
            </a:r>
          </a:p>
          <a:p>
            <a:pPr lvl="1"/>
            <a:r>
              <a:rPr lang="en-US" dirty="0"/>
              <a:t>Not Compute and Store</a:t>
            </a:r>
          </a:p>
          <a:p>
            <a:r>
              <a:rPr lang="en-US" dirty="0"/>
              <a:t>Part of the Cortana Intelligence Suite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242" y="984596"/>
            <a:ext cx="11338441" cy="2657447"/>
          </a:xfrm>
          <a:prstGeom prst="rect">
            <a:avLst/>
          </a:prstGeom>
        </p:spPr>
      </p:pic>
    </p:spTree>
    <p:extLst>
      <p:ext uri="{BB962C8B-B14F-4D97-AF65-F5344CB8AC3E}">
        <p14:creationId xmlns:p14="http://schemas.microsoft.com/office/powerpoint/2010/main" val="66226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53676" y="3504699"/>
            <a:ext cx="12699352" cy="2779166"/>
          </a:xfrm>
          <a:prstGeom prst="rect">
            <a:avLst/>
          </a:prstGeom>
          <a:solidFill>
            <a:schemeClr val="bg1"/>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a:xfrm>
            <a:off x="94202" y="85059"/>
            <a:ext cx="6306816" cy="899537"/>
          </a:xfrm>
        </p:spPr>
        <p:txBody>
          <a:bodyPr/>
          <a:lstStyle/>
          <a:p>
            <a:r>
              <a:rPr lang="en-US" b="1" dirty="0"/>
              <a:t>Azure Data Factory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242" y="984596"/>
            <a:ext cx="11338441" cy="2657447"/>
          </a:xfrm>
          <a:prstGeom prst="rect">
            <a:avLst/>
          </a:prstGeom>
        </p:spPr>
      </p:pic>
      <p:grpSp>
        <p:nvGrpSpPr>
          <p:cNvPr id="7" name="Group 6"/>
          <p:cNvGrpSpPr/>
          <p:nvPr/>
        </p:nvGrpSpPr>
        <p:grpSpPr>
          <a:xfrm>
            <a:off x="669614" y="3860251"/>
            <a:ext cx="11233069" cy="2518011"/>
            <a:chOff x="2165430" y="4818610"/>
            <a:chExt cx="8257147" cy="1888776"/>
          </a:xfrm>
        </p:grpSpPr>
        <p:grpSp>
          <p:nvGrpSpPr>
            <p:cNvPr id="8" name="Group 7"/>
            <p:cNvGrpSpPr/>
            <p:nvPr/>
          </p:nvGrpSpPr>
          <p:grpSpPr>
            <a:xfrm>
              <a:off x="2165430" y="4818610"/>
              <a:ext cx="8257147" cy="1888776"/>
              <a:chOff x="2103116" y="4819809"/>
              <a:chExt cx="8257147" cy="1888776"/>
            </a:xfrm>
          </p:grpSpPr>
          <p:sp>
            <p:nvSpPr>
              <p:cNvPr id="25" name="Rectangle 24"/>
              <p:cNvSpPr/>
              <p:nvPr/>
            </p:nvSpPr>
            <p:spPr>
              <a:xfrm>
                <a:off x="2103118" y="4826840"/>
                <a:ext cx="7348532" cy="498862"/>
              </a:xfrm>
              <a:prstGeom prst="rect">
                <a:avLst/>
              </a:prstGeom>
              <a:solidFill>
                <a:srgbClr val="0072C6">
                  <a:lumMod val="20000"/>
                  <a:lumOff val="80000"/>
                </a:srgbClr>
              </a:solidFill>
            </p:spPr>
            <p:txBody>
              <a:bodyPr wrap="square">
                <a:spAutoFit/>
              </a:bodyPr>
              <a:lstStyle/>
              <a:p>
                <a:pPr defTabSz="1243088" fontAlgn="base">
                  <a:spcBef>
                    <a:spcPct val="0"/>
                  </a:spcBef>
                  <a:spcAft>
                    <a:spcPct val="0"/>
                  </a:spcAft>
                  <a:defRPr/>
                </a:pPr>
                <a:r>
                  <a:rPr lang="en-US" sz="1866" b="1" kern="0" dirty="0">
                    <a:gradFill>
                      <a:gsLst>
                        <a:gs pos="0">
                          <a:srgbClr val="000000"/>
                        </a:gs>
                        <a:gs pos="59000">
                          <a:srgbClr val="000000"/>
                        </a:gs>
                      </a:gsLst>
                      <a:lin ang="5400000" scaled="1"/>
                    </a:gradFill>
                    <a:latin typeface="Segoe UI" charset="0"/>
                    <a:ea typeface="Segoe UI" pitchFamily="34" charset="0"/>
                    <a:cs typeface="Segoe UI" pitchFamily="34" charset="0"/>
                  </a:rPr>
                  <a:t>OPERATIONALIZE BATCH PIPELINES</a:t>
                </a:r>
              </a:p>
              <a:p>
                <a:pPr defTabSz="1243088" fontAlgn="base">
                  <a:spcBef>
                    <a:spcPct val="0"/>
                  </a:spcBef>
                  <a:spcAft>
                    <a:spcPct val="0"/>
                  </a:spcAft>
                  <a:defRPr/>
                </a:pPr>
                <a:r>
                  <a:rPr lang="en-US" sz="1866" kern="0" dirty="0">
                    <a:gradFill>
                      <a:gsLst>
                        <a:gs pos="0">
                          <a:srgbClr val="000000"/>
                        </a:gs>
                        <a:gs pos="59000">
                          <a:srgbClr val="000000"/>
                        </a:gs>
                      </a:gsLst>
                      <a:lin ang="5400000" scaled="1"/>
                    </a:gradFill>
                    <a:latin typeface="Segoe UI" charset="0"/>
                    <a:ea typeface="Segoe UI" pitchFamily="34" charset="0"/>
                    <a:cs typeface="Segoe UI" pitchFamily="34" charset="0"/>
                  </a:rPr>
                  <a:t>Orchestrate | Schedule | Monitor | Manage </a:t>
                </a:r>
              </a:p>
            </p:txBody>
          </p:sp>
          <p:sp>
            <p:nvSpPr>
              <p:cNvPr id="26" name="TextBox 25"/>
              <p:cNvSpPr txBox="1"/>
              <p:nvPr/>
            </p:nvSpPr>
            <p:spPr>
              <a:xfrm>
                <a:off x="2103116" y="6171344"/>
                <a:ext cx="7348533" cy="236252"/>
              </a:xfrm>
              <a:prstGeom prst="rect">
                <a:avLst/>
              </a:prstGeom>
              <a:solidFill>
                <a:srgbClr val="008272">
                  <a:lumMod val="75000"/>
                </a:srgbClr>
              </a:solidFill>
            </p:spPr>
            <p:txBody>
              <a:bodyPr wrap="square" lIns="121903" tIns="121903" rIns="121903" bIns="121903" rtlCol="0" anchor="ctr" anchorCtr="0">
                <a:noAutofit/>
              </a:bodyPr>
              <a:lstStyle/>
              <a:p>
                <a:pPr defTabSz="1242275" fontAlgn="base">
                  <a:lnSpc>
                    <a:spcPct val="90000"/>
                  </a:lnSpc>
                  <a:spcBef>
                    <a:spcPct val="0"/>
                  </a:spcBef>
                  <a:spcAft>
                    <a:spcPts val="800"/>
                  </a:spcAft>
                  <a:defRPr/>
                </a:pPr>
                <a:r>
                  <a:rPr lang="en-US" sz="1333" kern="0" dirty="0">
                    <a:gradFill>
                      <a:gsLst>
                        <a:gs pos="2917">
                          <a:srgbClr val="FFFFFF"/>
                        </a:gs>
                        <a:gs pos="47000">
                          <a:srgbClr val="FFFFFF"/>
                        </a:gs>
                      </a:gsLst>
                      <a:lin ang="5400000" scaled="0"/>
                    </a:gradFill>
                    <a:latin typeface="Segoe UI Semibold" panose="020B0702040204020203" pitchFamily="34" charset="0"/>
                    <a:ea typeface="MS PGothic" charset="0"/>
                    <a:cs typeface="Segoe UI Semibold" panose="020B0702040204020203" pitchFamily="34" charset="0"/>
                  </a:rPr>
                  <a:t>CONTINUOUS ITERATIONS </a:t>
                </a:r>
                <a:r>
                  <a:rPr lang="en-US" sz="1333" kern="0" dirty="0">
                    <a:gradFill>
                      <a:gsLst>
                        <a:gs pos="2917">
                          <a:srgbClr val="FFFFFF"/>
                        </a:gs>
                        <a:gs pos="47000">
                          <a:srgbClr val="FFFFFF"/>
                        </a:gs>
                      </a:gsLst>
                      <a:lin ang="5400000" scaled="0"/>
                    </a:gradFill>
                    <a:latin typeface="Segoe UI Semibold" panose="020B0702040204020203" pitchFamily="34" charset="0"/>
                    <a:ea typeface="MS PGothic" charset="0"/>
                    <a:cs typeface="Segoe UI Semibold" panose="020B0702040204020203" pitchFamily="34" charset="0"/>
                    <a:sym typeface="Wingdings" panose="05000000000000000000" pitchFamily="2" charset="2"/>
                  </a:rPr>
                  <a:t></a:t>
                </a:r>
                <a:endParaRPr lang="en-US" sz="1333" kern="0" dirty="0">
                  <a:gradFill>
                    <a:gsLst>
                      <a:gs pos="2917">
                        <a:srgbClr val="FFFFFF"/>
                      </a:gs>
                      <a:gs pos="47000">
                        <a:srgbClr val="FFFFFF"/>
                      </a:gs>
                    </a:gsLst>
                    <a:lin ang="5400000" scaled="0"/>
                  </a:gradFill>
                  <a:latin typeface="Segoe UI Semibold" panose="020B0702040204020203" pitchFamily="34" charset="0"/>
                  <a:ea typeface="MS PGothic" charset="0"/>
                  <a:cs typeface="Segoe UI Semibold" panose="020B0702040204020203" pitchFamily="34" charset="0"/>
                </a:endParaRPr>
              </a:p>
            </p:txBody>
          </p:sp>
          <p:sp>
            <p:nvSpPr>
              <p:cNvPr id="27" name="Right Arrow 26"/>
              <p:cNvSpPr/>
              <p:nvPr/>
            </p:nvSpPr>
            <p:spPr bwMode="auto">
              <a:xfrm>
                <a:off x="2103116" y="4819809"/>
                <a:ext cx="8257147" cy="1888776"/>
              </a:xfrm>
              <a:prstGeom prst="rightArrow">
                <a:avLst>
                  <a:gd name="adj1" fmla="val 44042"/>
                  <a:gd name="adj2" fmla="val 48436"/>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88" fontAlgn="base">
                  <a:spcBef>
                    <a:spcPct val="0"/>
                  </a:spcBef>
                  <a:spcAft>
                    <a:spcPct val="0"/>
                  </a:spcAft>
                  <a:defRPr/>
                </a:pPr>
                <a:endParaRPr lang="en-US" sz="2666" b="1" kern="0" dirty="0">
                  <a:solidFill>
                    <a:srgbClr val="FFFFFF"/>
                  </a:solidFill>
                  <a:latin typeface="Segoe UI Light"/>
                  <a:ea typeface="Segoe UI" pitchFamily="34" charset="0"/>
                  <a:cs typeface="Segoe UI" pitchFamily="34" charset="0"/>
                </a:endParaRPr>
              </a:p>
            </p:txBody>
          </p:sp>
        </p:grpSp>
        <p:grpSp>
          <p:nvGrpSpPr>
            <p:cNvPr id="9" name="Group 5"/>
            <p:cNvGrpSpPr>
              <a:grpSpLocks noChangeAspect="1"/>
            </p:cNvGrpSpPr>
            <p:nvPr/>
          </p:nvGrpSpPr>
          <p:grpSpPr bwMode="auto">
            <a:xfrm>
              <a:off x="2892528" y="5513733"/>
              <a:ext cx="583764" cy="549993"/>
              <a:chOff x="3389" y="1708"/>
              <a:chExt cx="1089" cy="1026"/>
            </a:xfrm>
            <a:solidFill>
              <a:srgbClr val="FFFFFF">
                <a:lumMod val="95000"/>
              </a:srgbClr>
            </a:solidFill>
          </p:grpSpPr>
          <p:sp>
            <p:nvSpPr>
              <p:cNvPr id="22" name="Freeform 6"/>
              <p:cNvSpPr>
                <a:spLocks/>
              </p:cNvSpPr>
              <p:nvPr/>
            </p:nvSpPr>
            <p:spPr bwMode="auto">
              <a:xfrm>
                <a:off x="3389" y="1724"/>
                <a:ext cx="478" cy="672"/>
              </a:xfrm>
              <a:custGeom>
                <a:avLst/>
                <a:gdLst>
                  <a:gd name="T0" fmla="*/ 65 w 201"/>
                  <a:gd name="T1" fmla="*/ 282 h 282"/>
                  <a:gd name="T2" fmla="*/ 0 w 201"/>
                  <a:gd name="T3" fmla="*/ 202 h 282"/>
                  <a:gd name="T4" fmla="*/ 30 w 201"/>
                  <a:gd name="T5" fmla="*/ 200 h 282"/>
                  <a:gd name="T6" fmla="*/ 183 w 201"/>
                  <a:gd name="T7" fmla="*/ 0 h 282"/>
                  <a:gd name="T8" fmla="*/ 201 w 201"/>
                  <a:gd name="T9" fmla="*/ 64 h 282"/>
                  <a:gd name="T10" fmla="*/ 99 w 201"/>
                  <a:gd name="T11" fmla="*/ 199 h 282"/>
                  <a:gd name="T12" fmla="*/ 114 w 201"/>
                  <a:gd name="T13" fmla="*/ 201 h 282"/>
                  <a:gd name="T14" fmla="*/ 131 w 201"/>
                  <a:gd name="T15" fmla="*/ 201 h 282"/>
                  <a:gd name="T16" fmla="*/ 65 w 201"/>
                  <a:gd name="T17"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282">
                    <a:moveTo>
                      <a:pt x="65" y="282"/>
                    </a:moveTo>
                    <a:cubicBezTo>
                      <a:pt x="42" y="255"/>
                      <a:pt x="22" y="230"/>
                      <a:pt x="0" y="202"/>
                    </a:cubicBezTo>
                    <a:cubicBezTo>
                      <a:pt x="12" y="201"/>
                      <a:pt x="20" y="201"/>
                      <a:pt x="30" y="200"/>
                    </a:cubicBezTo>
                    <a:cubicBezTo>
                      <a:pt x="37" y="101"/>
                      <a:pt x="87" y="34"/>
                      <a:pt x="183" y="0"/>
                    </a:cubicBezTo>
                    <a:cubicBezTo>
                      <a:pt x="189" y="22"/>
                      <a:pt x="195" y="43"/>
                      <a:pt x="201" y="64"/>
                    </a:cubicBezTo>
                    <a:cubicBezTo>
                      <a:pt x="138" y="88"/>
                      <a:pt x="102" y="130"/>
                      <a:pt x="99" y="199"/>
                    </a:cubicBezTo>
                    <a:cubicBezTo>
                      <a:pt x="105" y="200"/>
                      <a:pt x="109" y="201"/>
                      <a:pt x="114" y="201"/>
                    </a:cubicBezTo>
                    <a:cubicBezTo>
                      <a:pt x="118" y="201"/>
                      <a:pt x="122" y="201"/>
                      <a:pt x="131" y="201"/>
                    </a:cubicBezTo>
                    <a:cubicBezTo>
                      <a:pt x="108" y="229"/>
                      <a:pt x="87" y="255"/>
                      <a:pt x="65" y="2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3" tIns="60952" rIns="121903" bIns="60952" numCol="1" anchor="t" anchorCtr="0" compatLnSpc="1">
                <a:prstTxWarp prst="textNoShape">
                  <a:avLst/>
                </a:prstTxWarp>
              </a:bodyPr>
              <a:lstStyle/>
              <a:p>
                <a:pPr defTabSz="1242275" fontAlgn="base">
                  <a:spcBef>
                    <a:spcPct val="0"/>
                  </a:spcBef>
                  <a:spcAft>
                    <a:spcPct val="0"/>
                  </a:spcAft>
                  <a:defRPr/>
                </a:pPr>
                <a:endParaRPr lang="en-US" sz="3200" kern="0" dirty="0">
                  <a:solidFill>
                    <a:srgbClr val="000000"/>
                  </a:solidFill>
                  <a:latin typeface="Segoe UI" charset="0"/>
                  <a:ea typeface="MS PGothic" charset="0"/>
                </a:endParaRPr>
              </a:p>
            </p:txBody>
          </p:sp>
          <p:sp>
            <p:nvSpPr>
              <p:cNvPr id="23" name="Freeform 7"/>
              <p:cNvSpPr>
                <a:spLocks/>
              </p:cNvSpPr>
              <p:nvPr/>
            </p:nvSpPr>
            <p:spPr bwMode="auto">
              <a:xfrm>
                <a:off x="3615" y="2425"/>
                <a:ext cx="716" cy="309"/>
              </a:xfrm>
              <a:custGeom>
                <a:avLst/>
                <a:gdLst>
                  <a:gd name="T0" fmla="*/ 0 w 301"/>
                  <a:gd name="T1" fmla="*/ 56 h 130"/>
                  <a:gd name="T2" fmla="*/ 45 w 301"/>
                  <a:gd name="T3" fmla="*/ 7 h 130"/>
                  <a:gd name="T4" fmla="*/ 212 w 301"/>
                  <a:gd name="T5" fmla="*/ 26 h 130"/>
                  <a:gd name="T6" fmla="*/ 200 w 301"/>
                  <a:gd name="T7" fmla="*/ 0 h 130"/>
                  <a:gd name="T8" fmla="*/ 251 w 301"/>
                  <a:gd name="T9" fmla="*/ 7 h 130"/>
                  <a:gd name="T10" fmla="*/ 301 w 301"/>
                  <a:gd name="T11" fmla="*/ 16 h 130"/>
                  <a:gd name="T12" fmla="*/ 264 w 301"/>
                  <a:gd name="T13" fmla="*/ 111 h 130"/>
                  <a:gd name="T14" fmla="*/ 247 w 301"/>
                  <a:gd name="T15" fmla="*/ 86 h 130"/>
                  <a:gd name="T16" fmla="*/ 0 w 301"/>
                  <a:gd name="T17" fmla="*/ 5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1" h="130">
                    <a:moveTo>
                      <a:pt x="0" y="56"/>
                    </a:moveTo>
                    <a:cubicBezTo>
                      <a:pt x="16" y="38"/>
                      <a:pt x="30" y="23"/>
                      <a:pt x="45" y="7"/>
                    </a:cubicBezTo>
                    <a:cubicBezTo>
                      <a:pt x="109" y="52"/>
                      <a:pt x="165" y="59"/>
                      <a:pt x="212" y="26"/>
                    </a:cubicBezTo>
                    <a:cubicBezTo>
                      <a:pt x="209" y="18"/>
                      <a:pt x="205" y="10"/>
                      <a:pt x="200" y="0"/>
                    </a:cubicBezTo>
                    <a:cubicBezTo>
                      <a:pt x="219" y="2"/>
                      <a:pt x="235" y="5"/>
                      <a:pt x="251" y="7"/>
                    </a:cubicBezTo>
                    <a:cubicBezTo>
                      <a:pt x="267" y="10"/>
                      <a:pt x="283" y="12"/>
                      <a:pt x="301" y="16"/>
                    </a:cubicBezTo>
                    <a:cubicBezTo>
                      <a:pt x="289" y="47"/>
                      <a:pt x="277" y="78"/>
                      <a:pt x="264" y="111"/>
                    </a:cubicBezTo>
                    <a:cubicBezTo>
                      <a:pt x="258" y="102"/>
                      <a:pt x="253" y="94"/>
                      <a:pt x="247" y="86"/>
                    </a:cubicBezTo>
                    <a:cubicBezTo>
                      <a:pt x="157" y="130"/>
                      <a:pt x="75" y="120"/>
                      <a:pt x="0"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3" tIns="60952" rIns="121903" bIns="60952" numCol="1" anchor="t" anchorCtr="0" compatLnSpc="1">
                <a:prstTxWarp prst="textNoShape">
                  <a:avLst/>
                </a:prstTxWarp>
              </a:bodyPr>
              <a:lstStyle/>
              <a:p>
                <a:pPr defTabSz="1242275" fontAlgn="base">
                  <a:spcBef>
                    <a:spcPct val="0"/>
                  </a:spcBef>
                  <a:spcAft>
                    <a:spcPct val="0"/>
                  </a:spcAft>
                  <a:defRPr/>
                </a:pPr>
                <a:endParaRPr lang="en-US" sz="3200" kern="0" dirty="0">
                  <a:solidFill>
                    <a:srgbClr val="000000"/>
                  </a:solidFill>
                  <a:latin typeface="Segoe UI" charset="0"/>
                  <a:ea typeface="MS PGothic" charset="0"/>
                </a:endParaRPr>
              </a:p>
            </p:txBody>
          </p:sp>
          <p:sp>
            <p:nvSpPr>
              <p:cNvPr id="24" name="Freeform 8"/>
              <p:cNvSpPr>
                <a:spLocks/>
              </p:cNvSpPr>
              <p:nvPr/>
            </p:nvSpPr>
            <p:spPr bwMode="auto">
              <a:xfrm>
                <a:off x="3993" y="1708"/>
                <a:ext cx="485" cy="619"/>
              </a:xfrm>
              <a:custGeom>
                <a:avLst/>
                <a:gdLst>
                  <a:gd name="T0" fmla="*/ 121 w 204"/>
                  <a:gd name="T1" fmla="*/ 242 h 260"/>
                  <a:gd name="T2" fmla="*/ 53 w 204"/>
                  <a:gd name="T3" fmla="*/ 88 h 260"/>
                  <a:gd name="T4" fmla="*/ 37 w 204"/>
                  <a:gd name="T5" fmla="*/ 112 h 260"/>
                  <a:gd name="T6" fmla="*/ 0 w 204"/>
                  <a:gd name="T7" fmla="*/ 16 h 260"/>
                  <a:gd name="T8" fmla="*/ 101 w 204"/>
                  <a:gd name="T9" fmla="*/ 0 h 260"/>
                  <a:gd name="T10" fmla="*/ 88 w 204"/>
                  <a:gd name="T11" fmla="*/ 27 h 260"/>
                  <a:gd name="T12" fmla="*/ 185 w 204"/>
                  <a:gd name="T13" fmla="*/ 260 h 260"/>
                  <a:gd name="T14" fmla="*/ 121 w 204"/>
                  <a:gd name="T15" fmla="*/ 242 h 2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4" h="260">
                    <a:moveTo>
                      <a:pt x="121" y="242"/>
                    </a:moveTo>
                    <a:cubicBezTo>
                      <a:pt x="131" y="170"/>
                      <a:pt x="104" y="110"/>
                      <a:pt x="53" y="88"/>
                    </a:cubicBezTo>
                    <a:cubicBezTo>
                      <a:pt x="48" y="95"/>
                      <a:pt x="44" y="102"/>
                      <a:pt x="37" y="112"/>
                    </a:cubicBezTo>
                    <a:cubicBezTo>
                      <a:pt x="24" y="79"/>
                      <a:pt x="12" y="48"/>
                      <a:pt x="0" y="16"/>
                    </a:cubicBezTo>
                    <a:cubicBezTo>
                      <a:pt x="34" y="10"/>
                      <a:pt x="67" y="5"/>
                      <a:pt x="101" y="0"/>
                    </a:cubicBezTo>
                    <a:cubicBezTo>
                      <a:pt x="97" y="10"/>
                      <a:pt x="93" y="18"/>
                      <a:pt x="88" y="27"/>
                    </a:cubicBezTo>
                    <a:cubicBezTo>
                      <a:pt x="171" y="83"/>
                      <a:pt x="204" y="159"/>
                      <a:pt x="185" y="260"/>
                    </a:cubicBezTo>
                    <a:cubicBezTo>
                      <a:pt x="163" y="254"/>
                      <a:pt x="142" y="248"/>
                      <a:pt x="121" y="2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3" tIns="60952" rIns="121903" bIns="60952" numCol="1" anchor="t" anchorCtr="0" compatLnSpc="1">
                <a:prstTxWarp prst="textNoShape">
                  <a:avLst/>
                </a:prstTxWarp>
              </a:bodyPr>
              <a:lstStyle/>
              <a:p>
                <a:pPr defTabSz="1242275" fontAlgn="base">
                  <a:spcBef>
                    <a:spcPct val="0"/>
                  </a:spcBef>
                  <a:spcAft>
                    <a:spcPct val="0"/>
                  </a:spcAft>
                  <a:defRPr/>
                </a:pPr>
                <a:endParaRPr lang="en-US" sz="3200" kern="0" dirty="0">
                  <a:solidFill>
                    <a:srgbClr val="000000"/>
                  </a:solidFill>
                  <a:latin typeface="Segoe UI" charset="0"/>
                  <a:ea typeface="MS PGothic" charset="0"/>
                </a:endParaRPr>
              </a:p>
            </p:txBody>
          </p:sp>
        </p:grpSp>
        <p:grpSp>
          <p:nvGrpSpPr>
            <p:cNvPr id="10" name="Group 5"/>
            <p:cNvGrpSpPr>
              <a:grpSpLocks noChangeAspect="1"/>
            </p:cNvGrpSpPr>
            <p:nvPr/>
          </p:nvGrpSpPr>
          <p:grpSpPr bwMode="auto">
            <a:xfrm>
              <a:off x="4904525" y="5513733"/>
              <a:ext cx="583764" cy="549993"/>
              <a:chOff x="3389" y="1708"/>
              <a:chExt cx="1089" cy="1026"/>
            </a:xfrm>
            <a:solidFill>
              <a:srgbClr val="FFFFFF">
                <a:lumMod val="95000"/>
              </a:srgbClr>
            </a:solidFill>
          </p:grpSpPr>
          <p:sp>
            <p:nvSpPr>
              <p:cNvPr id="19" name="Freeform 6"/>
              <p:cNvSpPr>
                <a:spLocks/>
              </p:cNvSpPr>
              <p:nvPr/>
            </p:nvSpPr>
            <p:spPr bwMode="auto">
              <a:xfrm>
                <a:off x="3389" y="1724"/>
                <a:ext cx="478" cy="672"/>
              </a:xfrm>
              <a:custGeom>
                <a:avLst/>
                <a:gdLst>
                  <a:gd name="T0" fmla="*/ 65 w 201"/>
                  <a:gd name="T1" fmla="*/ 282 h 282"/>
                  <a:gd name="T2" fmla="*/ 0 w 201"/>
                  <a:gd name="T3" fmla="*/ 202 h 282"/>
                  <a:gd name="T4" fmla="*/ 30 w 201"/>
                  <a:gd name="T5" fmla="*/ 200 h 282"/>
                  <a:gd name="T6" fmla="*/ 183 w 201"/>
                  <a:gd name="T7" fmla="*/ 0 h 282"/>
                  <a:gd name="T8" fmla="*/ 201 w 201"/>
                  <a:gd name="T9" fmla="*/ 64 h 282"/>
                  <a:gd name="T10" fmla="*/ 99 w 201"/>
                  <a:gd name="T11" fmla="*/ 199 h 282"/>
                  <a:gd name="T12" fmla="*/ 114 w 201"/>
                  <a:gd name="T13" fmla="*/ 201 h 282"/>
                  <a:gd name="T14" fmla="*/ 131 w 201"/>
                  <a:gd name="T15" fmla="*/ 201 h 282"/>
                  <a:gd name="T16" fmla="*/ 65 w 201"/>
                  <a:gd name="T17"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282">
                    <a:moveTo>
                      <a:pt x="65" y="282"/>
                    </a:moveTo>
                    <a:cubicBezTo>
                      <a:pt x="42" y="255"/>
                      <a:pt x="22" y="230"/>
                      <a:pt x="0" y="202"/>
                    </a:cubicBezTo>
                    <a:cubicBezTo>
                      <a:pt x="12" y="201"/>
                      <a:pt x="20" y="201"/>
                      <a:pt x="30" y="200"/>
                    </a:cubicBezTo>
                    <a:cubicBezTo>
                      <a:pt x="37" y="101"/>
                      <a:pt x="87" y="34"/>
                      <a:pt x="183" y="0"/>
                    </a:cubicBezTo>
                    <a:cubicBezTo>
                      <a:pt x="189" y="22"/>
                      <a:pt x="195" y="43"/>
                      <a:pt x="201" y="64"/>
                    </a:cubicBezTo>
                    <a:cubicBezTo>
                      <a:pt x="138" y="88"/>
                      <a:pt x="102" y="130"/>
                      <a:pt x="99" y="199"/>
                    </a:cubicBezTo>
                    <a:cubicBezTo>
                      <a:pt x="105" y="200"/>
                      <a:pt x="109" y="201"/>
                      <a:pt x="114" y="201"/>
                    </a:cubicBezTo>
                    <a:cubicBezTo>
                      <a:pt x="118" y="201"/>
                      <a:pt x="122" y="201"/>
                      <a:pt x="131" y="201"/>
                    </a:cubicBezTo>
                    <a:cubicBezTo>
                      <a:pt x="108" y="229"/>
                      <a:pt x="87" y="255"/>
                      <a:pt x="65" y="2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3" tIns="60952" rIns="121903" bIns="60952" numCol="1" anchor="t" anchorCtr="0" compatLnSpc="1">
                <a:prstTxWarp prst="textNoShape">
                  <a:avLst/>
                </a:prstTxWarp>
              </a:bodyPr>
              <a:lstStyle/>
              <a:p>
                <a:pPr defTabSz="1242275" fontAlgn="base">
                  <a:spcBef>
                    <a:spcPct val="0"/>
                  </a:spcBef>
                  <a:spcAft>
                    <a:spcPct val="0"/>
                  </a:spcAft>
                  <a:defRPr/>
                </a:pPr>
                <a:endParaRPr lang="en-US" sz="3200" kern="0" dirty="0">
                  <a:solidFill>
                    <a:srgbClr val="000000"/>
                  </a:solidFill>
                  <a:latin typeface="Segoe UI" charset="0"/>
                  <a:ea typeface="MS PGothic" charset="0"/>
                </a:endParaRPr>
              </a:p>
            </p:txBody>
          </p:sp>
          <p:sp>
            <p:nvSpPr>
              <p:cNvPr id="20" name="Freeform 7"/>
              <p:cNvSpPr>
                <a:spLocks/>
              </p:cNvSpPr>
              <p:nvPr/>
            </p:nvSpPr>
            <p:spPr bwMode="auto">
              <a:xfrm>
                <a:off x="3615" y="2425"/>
                <a:ext cx="716" cy="309"/>
              </a:xfrm>
              <a:custGeom>
                <a:avLst/>
                <a:gdLst>
                  <a:gd name="T0" fmla="*/ 0 w 301"/>
                  <a:gd name="T1" fmla="*/ 56 h 130"/>
                  <a:gd name="T2" fmla="*/ 45 w 301"/>
                  <a:gd name="T3" fmla="*/ 7 h 130"/>
                  <a:gd name="T4" fmla="*/ 212 w 301"/>
                  <a:gd name="T5" fmla="*/ 26 h 130"/>
                  <a:gd name="T6" fmla="*/ 200 w 301"/>
                  <a:gd name="T7" fmla="*/ 0 h 130"/>
                  <a:gd name="T8" fmla="*/ 251 w 301"/>
                  <a:gd name="T9" fmla="*/ 7 h 130"/>
                  <a:gd name="T10" fmla="*/ 301 w 301"/>
                  <a:gd name="T11" fmla="*/ 16 h 130"/>
                  <a:gd name="T12" fmla="*/ 264 w 301"/>
                  <a:gd name="T13" fmla="*/ 111 h 130"/>
                  <a:gd name="T14" fmla="*/ 247 w 301"/>
                  <a:gd name="T15" fmla="*/ 86 h 130"/>
                  <a:gd name="T16" fmla="*/ 0 w 301"/>
                  <a:gd name="T17" fmla="*/ 5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1" h="130">
                    <a:moveTo>
                      <a:pt x="0" y="56"/>
                    </a:moveTo>
                    <a:cubicBezTo>
                      <a:pt x="16" y="38"/>
                      <a:pt x="30" y="23"/>
                      <a:pt x="45" y="7"/>
                    </a:cubicBezTo>
                    <a:cubicBezTo>
                      <a:pt x="109" y="52"/>
                      <a:pt x="165" y="59"/>
                      <a:pt x="212" y="26"/>
                    </a:cubicBezTo>
                    <a:cubicBezTo>
                      <a:pt x="209" y="18"/>
                      <a:pt x="205" y="10"/>
                      <a:pt x="200" y="0"/>
                    </a:cubicBezTo>
                    <a:cubicBezTo>
                      <a:pt x="219" y="2"/>
                      <a:pt x="235" y="5"/>
                      <a:pt x="251" y="7"/>
                    </a:cubicBezTo>
                    <a:cubicBezTo>
                      <a:pt x="267" y="10"/>
                      <a:pt x="283" y="12"/>
                      <a:pt x="301" y="16"/>
                    </a:cubicBezTo>
                    <a:cubicBezTo>
                      <a:pt x="289" y="47"/>
                      <a:pt x="277" y="78"/>
                      <a:pt x="264" y="111"/>
                    </a:cubicBezTo>
                    <a:cubicBezTo>
                      <a:pt x="258" y="102"/>
                      <a:pt x="253" y="94"/>
                      <a:pt x="247" y="86"/>
                    </a:cubicBezTo>
                    <a:cubicBezTo>
                      <a:pt x="157" y="130"/>
                      <a:pt x="75" y="120"/>
                      <a:pt x="0"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3" tIns="60952" rIns="121903" bIns="60952" numCol="1" anchor="t" anchorCtr="0" compatLnSpc="1">
                <a:prstTxWarp prst="textNoShape">
                  <a:avLst/>
                </a:prstTxWarp>
              </a:bodyPr>
              <a:lstStyle/>
              <a:p>
                <a:pPr defTabSz="1242275" fontAlgn="base">
                  <a:spcBef>
                    <a:spcPct val="0"/>
                  </a:spcBef>
                  <a:spcAft>
                    <a:spcPct val="0"/>
                  </a:spcAft>
                  <a:defRPr/>
                </a:pPr>
                <a:endParaRPr lang="en-US" sz="3200" kern="0" dirty="0">
                  <a:solidFill>
                    <a:srgbClr val="000000"/>
                  </a:solidFill>
                  <a:latin typeface="Segoe UI" charset="0"/>
                  <a:ea typeface="MS PGothic" charset="0"/>
                </a:endParaRPr>
              </a:p>
            </p:txBody>
          </p:sp>
          <p:sp>
            <p:nvSpPr>
              <p:cNvPr id="21" name="Freeform 8"/>
              <p:cNvSpPr>
                <a:spLocks/>
              </p:cNvSpPr>
              <p:nvPr/>
            </p:nvSpPr>
            <p:spPr bwMode="auto">
              <a:xfrm>
                <a:off x="3993" y="1708"/>
                <a:ext cx="485" cy="619"/>
              </a:xfrm>
              <a:custGeom>
                <a:avLst/>
                <a:gdLst>
                  <a:gd name="T0" fmla="*/ 121 w 204"/>
                  <a:gd name="T1" fmla="*/ 242 h 260"/>
                  <a:gd name="T2" fmla="*/ 53 w 204"/>
                  <a:gd name="T3" fmla="*/ 88 h 260"/>
                  <a:gd name="T4" fmla="*/ 37 w 204"/>
                  <a:gd name="T5" fmla="*/ 112 h 260"/>
                  <a:gd name="T6" fmla="*/ 0 w 204"/>
                  <a:gd name="T7" fmla="*/ 16 h 260"/>
                  <a:gd name="T8" fmla="*/ 101 w 204"/>
                  <a:gd name="T9" fmla="*/ 0 h 260"/>
                  <a:gd name="T10" fmla="*/ 88 w 204"/>
                  <a:gd name="T11" fmla="*/ 27 h 260"/>
                  <a:gd name="T12" fmla="*/ 185 w 204"/>
                  <a:gd name="T13" fmla="*/ 260 h 260"/>
                  <a:gd name="T14" fmla="*/ 121 w 204"/>
                  <a:gd name="T15" fmla="*/ 242 h 2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4" h="260">
                    <a:moveTo>
                      <a:pt x="121" y="242"/>
                    </a:moveTo>
                    <a:cubicBezTo>
                      <a:pt x="131" y="170"/>
                      <a:pt x="104" y="110"/>
                      <a:pt x="53" y="88"/>
                    </a:cubicBezTo>
                    <a:cubicBezTo>
                      <a:pt x="48" y="95"/>
                      <a:pt x="44" y="102"/>
                      <a:pt x="37" y="112"/>
                    </a:cubicBezTo>
                    <a:cubicBezTo>
                      <a:pt x="24" y="79"/>
                      <a:pt x="12" y="48"/>
                      <a:pt x="0" y="16"/>
                    </a:cubicBezTo>
                    <a:cubicBezTo>
                      <a:pt x="34" y="10"/>
                      <a:pt x="67" y="5"/>
                      <a:pt x="101" y="0"/>
                    </a:cubicBezTo>
                    <a:cubicBezTo>
                      <a:pt x="97" y="10"/>
                      <a:pt x="93" y="18"/>
                      <a:pt x="88" y="27"/>
                    </a:cubicBezTo>
                    <a:cubicBezTo>
                      <a:pt x="171" y="83"/>
                      <a:pt x="204" y="159"/>
                      <a:pt x="185" y="260"/>
                    </a:cubicBezTo>
                    <a:cubicBezTo>
                      <a:pt x="163" y="254"/>
                      <a:pt x="142" y="248"/>
                      <a:pt x="121" y="2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3" tIns="60952" rIns="121903" bIns="60952" numCol="1" anchor="t" anchorCtr="0" compatLnSpc="1">
                <a:prstTxWarp prst="textNoShape">
                  <a:avLst/>
                </a:prstTxWarp>
              </a:bodyPr>
              <a:lstStyle/>
              <a:p>
                <a:pPr defTabSz="1242275" fontAlgn="base">
                  <a:spcBef>
                    <a:spcPct val="0"/>
                  </a:spcBef>
                  <a:spcAft>
                    <a:spcPct val="0"/>
                  </a:spcAft>
                  <a:defRPr/>
                </a:pPr>
                <a:endParaRPr lang="en-US" sz="3200" kern="0" dirty="0">
                  <a:solidFill>
                    <a:srgbClr val="000000"/>
                  </a:solidFill>
                  <a:latin typeface="Segoe UI" charset="0"/>
                  <a:ea typeface="MS PGothic" charset="0"/>
                </a:endParaRPr>
              </a:p>
            </p:txBody>
          </p:sp>
        </p:grpSp>
        <p:grpSp>
          <p:nvGrpSpPr>
            <p:cNvPr id="11" name="Group 5"/>
            <p:cNvGrpSpPr>
              <a:grpSpLocks noChangeAspect="1"/>
            </p:cNvGrpSpPr>
            <p:nvPr/>
          </p:nvGrpSpPr>
          <p:grpSpPr bwMode="auto">
            <a:xfrm>
              <a:off x="6916522" y="5513733"/>
              <a:ext cx="583764" cy="549993"/>
              <a:chOff x="3389" y="1708"/>
              <a:chExt cx="1089" cy="1026"/>
            </a:xfrm>
            <a:solidFill>
              <a:srgbClr val="FFFFFF">
                <a:lumMod val="95000"/>
              </a:srgbClr>
            </a:solidFill>
          </p:grpSpPr>
          <p:sp>
            <p:nvSpPr>
              <p:cNvPr id="16" name="Freeform 6"/>
              <p:cNvSpPr>
                <a:spLocks/>
              </p:cNvSpPr>
              <p:nvPr/>
            </p:nvSpPr>
            <p:spPr bwMode="auto">
              <a:xfrm>
                <a:off x="3389" y="1724"/>
                <a:ext cx="478" cy="672"/>
              </a:xfrm>
              <a:custGeom>
                <a:avLst/>
                <a:gdLst>
                  <a:gd name="T0" fmla="*/ 65 w 201"/>
                  <a:gd name="T1" fmla="*/ 282 h 282"/>
                  <a:gd name="T2" fmla="*/ 0 w 201"/>
                  <a:gd name="T3" fmla="*/ 202 h 282"/>
                  <a:gd name="T4" fmla="*/ 30 w 201"/>
                  <a:gd name="T5" fmla="*/ 200 h 282"/>
                  <a:gd name="T6" fmla="*/ 183 w 201"/>
                  <a:gd name="T7" fmla="*/ 0 h 282"/>
                  <a:gd name="T8" fmla="*/ 201 w 201"/>
                  <a:gd name="T9" fmla="*/ 64 h 282"/>
                  <a:gd name="T10" fmla="*/ 99 w 201"/>
                  <a:gd name="T11" fmla="*/ 199 h 282"/>
                  <a:gd name="T12" fmla="*/ 114 w 201"/>
                  <a:gd name="T13" fmla="*/ 201 h 282"/>
                  <a:gd name="T14" fmla="*/ 131 w 201"/>
                  <a:gd name="T15" fmla="*/ 201 h 282"/>
                  <a:gd name="T16" fmla="*/ 65 w 201"/>
                  <a:gd name="T17"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282">
                    <a:moveTo>
                      <a:pt x="65" y="282"/>
                    </a:moveTo>
                    <a:cubicBezTo>
                      <a:pt x="42" y="255"/>
                      <a:pt x="22" y="230"/>
                      <a:pt x="0" y="202"/>
                    </a:cubicBezTo>
                    <a:cubicBezTo>
                      <a:pt x="12" y="201"/>
                      <a:pt x="20" y="201"/>
                      <a:pt x="30" y="200"/>
                    </a:cubicBezTo>
                    <a:cubicBezTo>
                      <a:pt x="37" y="101"/>
                      <a:pt x="87" y="34"/>
                      <a:pt x="183" y="0"/>
                    </a:cubicBezTo>
                    <a:cubicBezTo>
                      <a:pt x="189" y="22"/>
                      <a:pt x="195" y="43"/>
                      <a:pt x="201" y="64"/>
                    </a:cubicBezTo>
                    <a:cubicBezTo>
                      <a:pt x="138" y="88"/>
                      <a:pt x="102" y="130"/>
                      <a:pt x="99" y="199"/>
                    </a:cubicBezTo>
                    <a:cubicBezTo>
                      <a:pt x="105" y="200"/>
                      <a:pt x="109" y="201"/>
                      <a:pt x="114" y="201"/>
                    </a:cubicBezTo>
                    <a:cubicBezTo>
                      <a:pt x="118" y="201"/>
                      <a:pt x="122" y="201"/>
                      <a:pt x="131" y="201"/>
                    </a:cubicBezTo>
                    <a:cubicBezTo>
                      <a:pt x="108" y="229"/>
                      <a:pt x="87" y="255"/>
                      <a:pt x="65" y="2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3" tIns="60952" rIns="121903" bIns="60952" numCol="1" anchor="t" anchorCtr="0" compatLnSpc="1">
                <a:prstTxWarp prst="textNoShape">
                  <a:avLst/>
                </a:prstTxWarp>
              </a:bodyPr>
              <a:lstStyle/>
              <a:p>
                <a:pPr defTabSz="1242275" fontAlgn="base">
                  <a:spcBef>
                    <a:spcPct val="0"/>
                  </a:spcBef>
                  <a:spcAft>
                    <a:spcPct val="0"/>
                  </a:spcAft>
                  <a:defRPr/>
                </a:pPr>
                <a:endParaRPr lang="en-US" sz="3200" kern="0" dirty="0">
                  <a:solidFill>
                    <a:srgbClr val="000000"/>
                  </a:solidFill>
                  <a:latin typeface="Segoe UI" charset="0"/>
                  <a:ea typeface="MS PGothic" charset="0"/>
                </a:endParaRPr>
              </a:p>
            </p:txBody>
          </p:sp>
          <p:sp>
            <p:nvSpPr>
              <p:cNvPr id="17" name="Freeform 7"/>
              <p:cNvSpPr>
                <a:spLocks/>
              </p:cNvSpPr>
              <p:nvPr/>
            </p:nvSpPr>
            <p:spPr bwMode="auto">
              <a:xfrm>
                <a:off x="3615" y="2425"/>
                <a:ext cx="716" cy="309"/>
              </a:xfrm>
              <a:custGeom>
                <a:avLst/>
                <a:gdLst>
                  <a:gd name="T0" fmla="*/ 0 w 301"/>
                  <a:gd name="T1" fmla="*/ 56 h 130"/>
                  <a:gd name="T2" fmla="*/ 45 w 301"/>
                  <a:gd name="T3" fmla="*/ 7 h 130"/>
                  <a:gd name="T4" fmla="*/ 212 w 301"/>
                  <a:gd name="T5" fmla="*/ 26 h 130"/>
                  <a:gd name="T6" fmla="*/ 200 w 301"/>
                  <a:gd name="T7" fmla="*/ 0 h 130"/>
                  <a:gd name="T8" fmla="*/ 251 w 301"/>
                  <a:gd name="T9" fmla="*/ 7 h 130"/>
                  <a:gd name="T10" fmla="*/ 301 w 301"/>
                  <a:gd name="T11" fmla="*/ 16 h 130"/>
                  <a:gd name="T12" fmla="*/ 264 w 301"/>
                  <a:gd name="T13" fmla="*/ 111 h 130"/>
                  <a:gd name="T14" fmla="*/ 247 w 301"/>
                  <a:gd name="T15" fmla="*/ 86 h 130"/>
                  <a:gd name="T16" fmla="*/ 0 w 301"/>
                  <a:gd name="T17" fmla="*/ 5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1" h="130">
                    <a:moveTo>
                      <a:pt x="0" y="56"/>
                    </a:moveTo>
                    <a:cubicBezTo>
                      <a:pt x="16" y="38"/>
                      <a:pt x="30" y="23"/>
                      <a:pt x="45" y="7"/>
                    </a:cubicBezTo>
                    <a:cubicBezTo>
                      <a:pt x="109" y="52"/>
                      <a:pt x="165" y="59"/>
                      <a:pt x="212" y="26"/>
                    </a:cubicBezTo>
                    <a:cubicBezTo>
                      <a:pt x="209" y="18"/>
                      <a:pt x="205" y="10"/>
                      <a:pt x="200" y="0"/>
                    </a:cubicBezTo>
                    <a:cubicBezTo>
                      <a:pt x="219" y="2"/>
                      <a:pt x="235" y="5"/>
                      <a:pt x="251" y="7"/>
                    </a:cubicBezTo>
                    <a:cubicBezTo>
                      <a:pt x="267" y="10"/>
                      <a:pt x="283" y="12"/>
                      <a:pt x="301" y="16"/>
                    </a:cubicBezTo>
                    <a:cubicBezTo>
                      <a:pt x="289" y="47"/>
                      <a:pt x="277" y="78"/>
                      <a:pt x="264" y="111"/>
                    </a:cubicBezTo>
                    <a:cubicBezTo>
                      <a:pt x="258" y="102"/>
                      <a:pt x="253" y="94"/>
                      <a:pt x="247" y="86"/>
                    </a:cubicBezTo>
                    <a:cubicBezTo>
                      <a:pt x="157" y="130"/>
                      <a:pt x="75" y="120"/>
                      <a:pt x="0"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3" tIns="60952" rIns="121903" bIns="60952" numCol="1" anchor="t" anchorCtr="0" compatLnSpc="1">
                <a:prstTxWarp prst="textNoShape">
                  <a:avLst/>
                </a:prstTxWarp>
              </a:bodyPr>
              <a:lstStyle/>
              <a:p>
                <a:pPr defTabSz="1242275" fontAlgn="base">
                  <a:spcBef>
                    <a:spcPct val="0"/>
                  </a:spcBef>
                  <a:spcAft>
                    <a:spcPct val="0"/>
                  </a:spcAft>
                  <a:defRPr/>
                </a:pPr>
                <a:endParaRPr lang="en-US" sz="3200" kern="0" dirty="0">
                  <a:solidFill>
                    <a:srgbClr val="000000"/>
                  </a:solidFill>
                  <a:latin typeface="Segoe UI" charset="0"/>
                  <a:ea typeface="MS PGothic" charset="0"/>
                </a:endParaRPr>
              </a:p>
            </p:txBody>
          </p:sp>
          <p:sp>
            <p:nvSpPr>
              <p:cNvPr id="18" name="Freeform 8"/>
              <p:cNvSpPr>
                <a:spLocks/>
              </p:cNvSpPr>
              <p:nvPr/>
            </p:nvSpPr>
            <p:spPr bwMode="auto">
              <a:xfrm>
                <a:off x="3993" y="1708"/>
                <a:ext cx="485" cy="619"/>
              </a:xfrm>
              <a:custGeom>
                <a:avLst/>
                <a:gdLst>
                  <a:gd name="T0" fmla="*/ 121 w 204"/>
                  <a:gd name="T1" fmla="*/ 242 h 260"/>
                  <a:gd name="T2" fmla="*/ 53 w 204"/>
                  <a:gd name="T3" fmla="*/ 88 h 260"/>
                  <a:gd name="T4" fmla="*/ 37 w 204"/>
                  <a:gd name="T5" fmla="*/ 112 h 260"/>
                  <a:gd name="T6" fmla="*/ 0 w 204"/>
                  <a:gd name="T7" fmla="*/ 16 h 260"/>
                  <a:gd name="T8" fmla="*/ 101 w 204"/>
                  <a:gd name="T9" fmla="*/ 0 h 260"/>
                  <a:gd name="T10" fmla="*/ 88 w 204"/>
                  <a:gd name="T11" fmla="*/ 27 h 260"/>
                  <a:gd name="T12" fmla="*/ 185 w 204"/>
                  <a:gd name="T13" fmla="*/ 260 h 260"/>
                  <a:gd name="T14" fmla="*/ 121 w 204"/>
                  <a:gd name="T15" fmla="*/ 242 h 2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4" h="260">
                    <a:moveTo>
                      <a:pt x="121" y="242"/>
                    </a:moveTo>
                    <a:cubicBezTo>
                      <a:pt x="131" y="170"/>
                      <a:pt x="104" y="110"/>
                      <a:pt x="53" y="88"/>
                    </a:cubicBezTo>
                    <a:cubicBezTo>
                      <a:pt x="48" y="95"/>
                      <a:pt x="44" y="102"/>
                      <a:pt x="37" y="112"/>
                    </a:cubicBezTo>
                    <a:cubicBezTo>
                      <a:pt x="24" y="79"/>
                      <a:pt x="12" y="48"/>
                      <a:pt x="0" y="16"/>
                    </a:cubicBezTo>
                    <a:cubicBezTo>
                      <a:pt x="34" y="10"/>
                      <a:pt x="67" y="5"/>
                      <a:pt x="101" y="0"/>
                    </a:cubicBezTo>
                    <a:cubicBezTo>
                      <a:pt x="97" y="10"/>
                      <a:pt x="93" y="18"/>
                      <a:pt x="88" y="27"/>
                    </a:cubicBezTo>
                    <a:cubicBezTo>
                      <a:pt x="171" y="83"/>
                      <a:pt x="204" y="159"/>
                      <a:pt x="185" y="260"/>
                    </a:cubicBezTo>
                    <a:cubicBezTo>
                      <a:pt x="163" y="254"/>
                      <a:pt x="142" y="248"/>
                      <a:pt x="121" y="2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3" tIns="60952" rIns="121903" bIns="60952" numCol="1" anchor="t" anchorCtr="0" compatLnSpc="1">
                <a:prstTxWarp prst="textNoShape">
                  <a:avLst/>
                </a:prstTxWarp>
              </a:bodyPr>
              <a:lstStyle/>
              <a:p>
                <a:pPr defTabSz="1242275" fontAlgn="base">
                  <a:spcBef>
                    <a:spcPct val="0"/>
                  </a:spcBef>
                  <a:spcAft>
                    <a:spcPct val="0"/>
                  </a:spcAft>
                  <a:defRPr/>
                </a:pPr>
                <a:endParaRPr lang="en-US" sz="3200" kern="0" dirty="0">
                  <a:solidFill>
                    <a:srgbClr val="000000"/>
                  </a:solidFill>
                  <a:latin typeface="Segoe UI" charset="0"/>
                  <a:ea typeface="MS PGothic" charset="0"/>
                </a:endParaRPr>
              </a:p>
            </p:txBody>
          </p:sp>
        </p:grpSp>
        <p:grpSp>
          <p:nvGrpSpPr>
            <p:cNvPr id="12" name="Group 5"/>
            <p:cNvGrpSpPr>
              <a:grpSpLocks noChangeAspect="1"/>
            </p:cNvGrpSpPr>
            <p:nvPr/>
          </p:nvGrpSpPr>
          <p:grpSpPr bwMode="auto">
            <a:xfrm>
              <a:off x="8928519" y="5513733"/>
              <a:ext cx="583764" cy="549993"/>
              <a:chOff x="3389" y="1708"/>
              <a:chExt cx="1089" cy="1026"/>
            </a:xfrm>
            <a:solidFill>
              <a:srgbClr val="FFFFFF">
                <a:lumMod val="95000"/>
              </a:srgbClr>
            </a:solidFill>
          </p:grpSpPr>
          <p:sp>
            <p:nvSpPr>
              <p:cNvPr id="13" name="Freeform 6"/>
              <p:cNvSpPr>
                <a:spLocks/>
              </p:cNvSpPr>
              <p:nvPr/>
            </p:nvSpPr>
            <p:spPr bwMode="auto">
              <a:xfrm>
                <a:off x="3389" y="1724"/>
                <a:ext cx="478" cy="672"/>
              </a:xfrm>
              <a:custGeom>
                <a:avLst/>
                <a:gdLst>
                  <a:gd name="T0" fmla="*/ 65 w 201"/>
                  <a:gd name="T1" fmla="*/ 282 h 282"/>
                  <a:gd name="T2" fmla="*/ 0 w 201"/>
                  <a:gd name="T3" fmla="*/ 202 h 282"/>
                  <a:gd name="T4" fmla="*/ 30 w 201"/>
                  <a:gd name="T5" fmla="*/ 200 h 282"/>
                  <a:gd name="T6" fmla="*/ 183 w 201"/>
                  <a:gd name="T7" fmla="*/ 0 h 282"/>
                  <a:gd name="T8" fmla="*/ 201 w 201"/>
                  <a:gd name="T9" fmla="*/ 64 h 282"/>
                  <a:gd name="T10" fmla="*/ 99 w 201"/>
                  <a:gd name="T11" fmla="*/ 199 h 282"/>
                  <a:gd name="T12" fmla="*/ 114 w 201"/>
                  <a:gd name="T13" fmla="*/ 201 h 282"/>
                  <a:gd name="T14" fmla="*/ 131 w 201"/>
                  <a:gd name="T15" fmla="*/ 201 h 282"/>
                  <a:gd name="T16" fmla="*/ 65 w 201"/>
                  <a:gd name="T17"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282">
                    <a:moveTo>
                      <a:pt x="65" y="282"/>
                    </a:moveTo>
                    <a:cubicBezTo>
                      <a:pt x="42" y="255"/>
                      <a:pt x="22" y="230"/>
                      <a:pt x="0" y="202"/>
                    </a:cubicBezTo>
                    <a:cubicBezTo>
                      <a:pt x="12" y="201"/>
                      <a:pt x="20" y="201"/>
                      <a:pt x="30" y="200"/>
                    </a:cubicBezTo>
                    <a:cubicBezTo>
                      <a:pt x="37" y="101"/>
                      <a:pt x="87" y="34"/>
                      <a:pt x="183" y="0"/>
                    </a:cubicBezTo>
                    <a:cubicBezTo>
                      <a:pt x="189" y="22"/>
                      <a:pt x="195" y="43"/>
                      <a:pt x="201" y="64"/>
                    </a:cubicBezTo>
                    <a:cubicBezTo>
                      <a:pt x="138" y="88"/>
                      <a:pt x="102" y="130"/>
                      <a:pt x="99" y="199"/>
                    </a:cubicBezTo>
                    <a:cubicBezTo>
                      <a:pt x="105" y="200"/>
                      <a:pt x="109" y="201"/>
                      <a:pt x="114" y="201"/>
                    </a:cubicBezTo>
                    <a:cubicBezTo>
                      <a:pt x="118" y="201"/>
                      <a:pt x="122" y="201"/>
                      <a:pt x="131" y="201"/>
                    </a:cubicBezTo>
                    <a:cubicBezTo>
                      <a:pt x="108" y="229"/>
                      <a:pt x="87" y="255"/>
                      <a:pt x="65" y="2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3" tIns="60952" rIns="121903" bIns="60952" numCol="1" anchor="t" anchorCtr="0" compatLnSpc="1">
                <a:prstTxWarp prst="textNoShape">
                  <a:avLst/>
                </a:prstTxWarp>
              </a:bodyPr>
              <a:lstStyle/>
              <a:p>
                <a:pPr defTabSz="1242275" fontAlgn="base">
                  <a:spcBef>
                    <a:spcPct val="0"/>
                  </a:spcBef>
                  <a:spcAft>
                    <a:spcPct val="0"/>
                  </a:spcAft>
                  <a:defRPr/>
                </a:pPr>
                <a:endParaRPr lang="en-US" sz="3200" kern="0" dirty="0">
                  <a:solidFill>
                    <a:srgbClr val="000000"/>
                  </a:solidFill>
                  <a:latin typeface="Segoe UI" charset="0"/>
                  <a:ea typeface="MS PGothic" charset="0"/>
                </a:endParaRPr>
              </a:p>
            </p:txBody>
          </p:sp>
          <p:sp>
            <p:nvSpPr>
              <p:cNvPr id="14" name="Freeform 7"/>
              <p:cNvSpPr>
                <a:spLocks/>
              </p:cNvSpPr>
              <p:nvPr/>
            </p:nvSpPr>
            <p:spPr bwMode="auto">
              <a:xfrm>
                <a:off x="3615" y="2425"/>
                <a:ext cx="716" cy="309"/>
              </a:xfrm>
              <a:custGeom>
                <a:avLst/>
                <a:gdLst>
                  <a:gd name="T0" fmla="*/ 0 w 301"/>
                  <a:gd name="T1" fmla="*/ 56 h 130"/>
                  <a:gd name="T2" fmla="*/ 45 w 301"/>
                  <a:gd name="T3" fmla="*/ 7 h 130"/>
                  <a:gd name="T4" fmla="*/ 212 w 301"/>
                  <a:gd name="T5" fmla="*/ 26 h 130"/>
                  <a:gd name="T6" fmla="*/ 200 w 301"/>
                  <a:gd name="T7" fmla="*/ 0 h 130"/>
                  <a:gd name="T8" fmla="*/ 251 w 301"/>
                  <a:gd name="T9" fmla="*/ 7 h 130"/>
                  <a:gd name="T10" fmla="*/ 301 w 301"/>
                  <a:gd name="T11" fmla="*/ 16 h 130"/>
                  <a:gd name="T12" fmla="*/ 264 w 301"/>
                  <a:gd name="T13" fmla="*/ 111 h 130"/>
                  <a:gd name="T14" fmla="*/ 247 w 301"/>
                  <a:gd name="T15" fmla="*/ 86 h 130"/>
                  <a:gd name="T16" fmla="*/ 0 w 301"/>
                  <a:gd name="T17" fmla="*/ 5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1" h="130">
                    <a:moveTo>
                      <a:pt x="0" y="56"/>
                    </a:moveTo>
                    <a:cubicBezTo>
                      <a:pt x="16" y="38"/>
                      <a:pt x="30" y="23"/>
                      <a:pt x="45" y="7"/>
                    </a:cubicBezTo>
                    <a:cubicBezTo>
                      <a:pt x="109" y="52"/>
                      <a:pt x="165" y="59"/>
                      <a:pt x="212" y="26"/>
                    </a:cubicBezTo>
                    <a:cubicBezTo>
                      <a:pt x="209" y="18"/>
                      <a:pt x="205" y="10"/>
                      <a:pt x="200" y="0"/>
                    </a:cubicBezTo>
                    <a:cubicBezTo>
                      <a:pt x="219" y="2"/>
                      <a:pt x="235" y="5"/>
                      <a:pt x="251" y="7"/>
                    </a:cubicBezTo>
                    <a:cubicBezTo>
                      <a:pt x="267" y="10"/>
                      <a:pt x="283" y="12"/>
                      <a:pt x="301" y="16"/>
                    </a:cubicBezTo>
                    <a:cubicBezTo>
                      <a:pt x="289" y="47"/>
                      <a:pt x="277" y="78"/>
                      <a:pt x="264" y="111"/>
                    </a:cubicBezTo>
                    <a:cubicBezTo>
                      <a:pt x="258" y="102"/>
                      <a:pt x="253" y="94"/>
                      <a:pt x="247" y="86"/>
                    </a:cubicBezTo>
                    <a:cubicBezTo>
                      <a:pt x="157" y="130"/>
                      <a:pt x="75" y="120"/>
                      <a:pt x="0"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3" tIns="60952" rIns="121903" bIns="60952" numCol="1" anchor="t" anchorCtr="0" compatLnSpc="1">
                <a:prstTxWarp prst="textNoShape">
                  <a:avLst/>
                </a:prstTxWarp>
              </a:bodyPr>
              <a:lstStyle/>
              <a:p>
                <a:pPr defTabSz="1242275" fontAlgn="base">
                  <a:spcBef>
                    <a:spcPct val="0"/>
                  </a:spcBef>
                  <a:spcAft>
                    <a:spcPct val="0"/>
                  </a:spcAft>
                  <a:defRPr/>
                </a:pPr>
                <a:endParaRPr lang="en-US" sz="3200" kern="0" dirty="0">
                  <a:solidFill>
                    <a:srgbClr val="000000"/>
                  </a:solidFill>
                  <a:latin typeface="Segoe UI" charset="0"/>
                  <a:ea typeface="MS PGothic" charset="0"/>
                </a:endParaRPr>
              </a:p>
            </p:txBody>
          </p:sp>
          <p:sp>
            <p:nvSpPr>
              <p:cNvPr id="15" name="Freeform 8"/>
              <p:cNvSpPr>
                <a:spLocks/>
              </p:cNvSpPr>
              <p:nvPr/>
            </p:nvSpPr>
            <p:spPr bwMode="auto">
              <a:xfrm>
                <a:off x="3993" y="1708"/>
                <a:ext cx="485" cy="619"/>
              </a:xfrm>
              <a:custGeom>
                <a:avLst/>
                <a:gdLst>
                  <a:gd name="T0" fmla="*/ 121 w 204"/>
                  <a:gd name="T1" fmla="*/ 242 h 260"/>
                  <a:gd name="T2" fmla="*/ 53 w 204"/>
                  <a:gd name="T3" fmla="*/ 88 h 260"/>
                  <a:gd name="T4" fmla="*/ 37 w 204"/>
                  <a:gd name="T5" fmla="*/ 112 h 260"/>
                  <a:gd name="T6" fmla="*/ 0 w 204"/>
                  <a:gd name="T7" fmla="*/ 16 h 260"/>
                  <a:gd name="T8" fmla="*/ 101 w 204"/>
                  <a:gd name="T9" fmla="*/ 0 h 260"/>
                  <a:gd name="T10" fmla="*/ 88 w 204"/>
                  <a:gd name="T11" fmla="*/ 27 h 260"/>
                  <a:gd name="T12" fmla="*/ 185 w 204"/>
                  <a:gd name="T13" fmla="*/ 260 h 260"/>
                  <a:gd name="T14" fmla="*/ 121 w 204"/>
                  <a:gd name="T15" fmla="*/ 242 h 2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4" h="260">
                    <a:moveTo>
                      <a:pt x="121" y="242"/>
                    </a:moveTo>
                    <a:cubicBezTo>
                      <a:pt x="131" y="170"/>
                      <a:pt x="104" y="110"/>
                      <a:pt x="53" y="88"/>
                    </a:cubicBezTo>
                    <a:cubicBezTo>
                      <a:pt x="48" y="95"/>
                      <a:pt x="44" y="102"/>
                      <a:pt x="37" y="112"/>
                    </a:cubicBezTo>
                    <a:cubicBezTo>
                      <a:pt x="24" y="79"/>
                      <a:pt x="12" y="48"/>
                      <a:pt x="0" y="16"/>
                    </a:cubicBezTo>
                    <a:cubicBezTo>
                      <a:pt x="34" y="10"/>
                      <a:pt x="67" y="5"/>
                      <a:pt x="101" y="0"/>
                    </a:cubicBezTo>
                    <a:cubicBezTo>
                      <a:pt x="97" y="10"/>
                      <a:pt x="93" y="18"/>
                      <a:pt x="88" y="27"/>
                    </a:cubicBezTo>
                    <a:cubicBezTo>
                      <a:pt x="171" y="83"/>
                      <a:pt x="204" y="159"/>
                      <a:pt x="185" y="260"/>
                    </a:cubicBezTo>
                    <a:cubicBezTo>
                      <a:pt x="163" y="254"/>
                      <a:pt x="142" y="248"/>
                      <a:pt x="121" y="2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03" tIns="60952" rIns="121903" bIns="60952" numCol="1" anchor="t" anchorCtr="0" compatLnSpc="1">
                <a:prstTxWarp prst="textNoShape">
                  <a:avLst/>
                </a:prstTxWarp>
              </a:bodyPr>
              <a:lstStyle/>
              <a:p>
                <a:pPr defTabSz="1242275" fontAlgn="base">
                  <a:spcBef>
                    <a:spcPct val="0"/>
                  </a:spcBef>
                  <a:spcAft>
                    <a:spcPct val="0"/>
                  </a:spcAft>
                  <a:defRPr/>
                </a:pPr>
                <a:endParaRPr lang="en-US" sz="3200" kern="0" dirty="0">
                  <a:solidFill>
                    <a:srgbClr val="000000"/>
                  </a:solidFill>
                  <a:latin typeface="Segoe UI" charset="0"/>
                  <a:ea typeface="MS PGothic" charset="0"/>
                </a:endParaRPr>
              </a:p>
            </p:txBody>
          </p:sp>
        </p:grpSp>
      </p:grpSp>
    </p:spTree>
    <p:extLst>
      <p:ext uri="{BB962C8B-B14F-4D97-AF65-F5344CB8AC3E}">
        <p14:creationId xmlns:p14="http://schemas.microsoft.com/office/powerpoint/2010/main" val="3841136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0403224" y="2321171"/>
            <a:ext cx="463664" cy="2133426"/>
            <a:chOff x="10611830" y="3082745"/>
            <a:chExt cx="472961" cy="2176206"/>
          </a:xfrm>
        </p:grpSpPr>
        <p:cxnSp>
          <p:nvCxnSpPr>
            <p:cNvPr id="104" name="Straight Connector 103"/>
            <p:cNvCxnSpPr/>
            <p:nvPr/>
          </p:nvCxnSpPr>
          <p:spPr>
            <a:xfrm>
              <a:off x="10826434" y="3082745"/>
              <a:ext cx="6378" cy="2169658"/>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0611830" y="3082745"/>
              <a:ext cx="214604" cy="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10611830" y="5258632"/>
              <a:ext cx="214604" cy="319"/>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65" idx="3"/>
            </p:cNvCxnSpPr>
            <p:nvPr/>
          </p:nvCxnSpPr>
          <p:spPr>
            <a:xfrm flipV="1">
              <a:off x="10675766" y="4104261"/>
              <a:ext cx="409025" cy="2906"/>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13" name="Straight Connector 112"/>
          <p:cNvCxnSpPr/>
          <p:nvPr/>
        </p:nvCxnSpPr>
        <p:spPr>
          <a:xfrm flipV="1">
            <a:off x="10410833" y="5151585"/>
            <a:ext cx="520199" cy="639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8370178" y="5005630"/>
            <a:ext cx="2095724" cy="986067"/>
            <a:chOff x="8538017" y="4739224"/>
            <a:chExt cx="2137748" cy="1005840"/>
          </a:xfrm>
        </p:grpSpPr>
        <p:sp>
          <p:nvSpPr>
            <p:cNvPr id="45" name="Rectangle 44"/>
            <p:cNvSpPr/>
            <p:nvPr/>
          </p:nvSpPr>
          <p:spPr bwMode="auto">
            <a:xfrm>
              <a:off x="8538017" y="4739224"/>
              <a:ext cx="2137748" cy="1005840"/>
            </a:xfrm>
            <a:prstGeom prst="rect">
              <a:avLst/>
            </a:prstGeom>
            <a:solidFill>
              <a:srgbClr val="003C6C"/>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7922" tIns="44814" rIns="17922" bIns="89604" numCol="1" spcCol="1270" anchor="t" anchorCtr="0">
              <a:noAutofit/>
            </a:bodyPr>
            <a:lstStyle/>
            <a:p>
              <a:pPr marL="0" marR="0" lvl="0" indent="0" algn="ctr" defTabSz="710729" eaLnBrk="1" fontAlgn="auto" latinLnBrk="0" hangingPunct="1">
                <a:lnSpc>
                  <a:spcPct val="100000"/>
                </a:lnSpc>
                <a:spcBef>
                  <a:spcPct val="0"/>
                </a:spcBef>
                <a:spcAft>
                  <a:spcPct val="35000"/>
                </a:spcAft>
                <a:buClrTx/>
                <a:buSzTx/>
                <a:buFontTx/>
                <a:buNone/>
                <a:tabLst/>
                <a:defRPr/>
              </a:pPr>
              <a:r>
                <a:rPr kumimoji="0" lang="en-US" sz="1568" b="1"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Business Scenarios</a:t>
              </a:r>
            </a:p>
          </p:txBody>
        </p:sp>
        <p:sp>
          <p:nvSpPr>
            <p:cNvPr id="129" name="Rectangle 128"/>
            <p:cNvSpPr/>
            <p:nvPr/>
          </p:nvSpPr>
          <p:spPr>
            <a:xfrm>
              <a:off x="9204619" y="5056791"/>
              <a:ext cx="1383584" cy="646331"/>
            </a:xfrm>
            <a:prstGeom prst="rect">
              <a:avLst/>
            </a:prstGeom>
          </p:spPr>
          <p:txBody>
            <a:bodyPr wrap="none">
              <a:sp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Recommendations,</a:t>
              </a:r>
            </a:p>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customer churn,</a:t>
              </a:r>
            </a:p>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forecasting, etc.</a:t>
              </a:r>
            </a:p>
          </p:txBody>
        </p:sp>
        <p:grpSp>
          <p:nvGrpSpPr>
            <p:cNvPr id="128" name="Group 127"/>
            <p:cNvGrpSpPr/>
            <p:nvPr/>
          </p:nvGrpSpPr>
          <p:grpSpPr>
            <a:xfrm>
              <a:off x="8754885" y="5208429"/>
              <a:ext cx="433307" cy="352792"/>
              <a:chOff x="-2530475" y="305948"/>
              <a:chExt cx="1119187" cy="911226"/>
            </a:xfrm>
            <a:solidFill>
              <a:schemeClr val="bg1"/>
            </a:solidFill>
          </p:grpSpPr>
          <p:sp>
            <p:nvSpPr>
              <p:cNvPr id="154" name="Freeform 31"/>
              <p:cNvSpPr>
                <a:spLocks noEditPoints="1"/>
              </p:cNvSpPr>
              <p:nvPr/>
            </p:nvSpPr>
            <p:spPr bwMode="auto">
              <a:xfrm>
                <a:off x="-2530475" y="305948"/>
                <a:ext cx="1119187" cy="622300"/>
              </a:xfrm>
              <a:custGeom>
                <a:avLst/>
                <a:gdLst>
                  <a:gd name="T0" fmla="*/ 296 w 296"/>
                  <a:gd name="T1" fmla="*/ 24 h 164"/>
                  <a:gd name="T2" fmla="*/ 290 w 296"/>
                  <a:gd name="T3" fmla="*/ 24 h 164"/>
                  <a:gd name="T4" fmla="*/ 288 w 296"/>
                  <a:gd name="T5" fmla="*/ 149 h 164"/>
                  <a:gd name="T6" fmla="*/ 291 w 296"/>
                  <a:gd name="T7" fmla="*/ 154 h 164"/>
                  <a:gd name="T8" fmla="*/ 287 w 296"/>
                  <a:gd name="T9" fmla="*/ 164 h 164"/>
                  <a:gd name="T10" fmla="*/ 9 w 296"/>
                  <a:gd name="T11" fmla="*/ 164 h 164"/>
                  <a:gd name="T12" fmla="*/ 9 w 296"/>
                  <a:gd name="T13" fmla="*/ 24 h 164"/>
                  <a:gd name="T14" fmla="*/ 0 w 296"/>
                  <a:gd name="T15" fmla="*/ 24 h 164"/>
                  <a:gd name="T16" fmla="*/ 0 w 296"/>
                  <a:gd name="T17" fmla="*/ 0 h 164"/>
                  <a:gd name="T18" fmla="*/ 296 w 296"/>
                  <a:gd name="T19" fmla="*/ 0 h 164"/>
                  <a:gd name="T20" fmla="*/ 296 w 296"/>
                  <a:gd name="T21" fmla="*/ 24 h 164"/>
                  <a:gd name="T22" fmla="*/ 32 w 296"/>
                  <a:gd name="T23" fmla="*/ 139 h 164"/>
                  <a:gd name="T24" fmla="*/ 264 w 296"/>
                  <a:gd name="T25" fmla="*/ 139 h 164"/>
                  <a:gd name="T26" fmla="*/ 264 w 296"/>
                  <a:gd name="T27" fmla="*/ 27 h 164"/>
                  <a:gd name="T28" fmla="*/ 263 w 296"/>
                  <a:gd name="T29" fmla="*/ 25 h 164"/>
                  <a:gd name="T30" fmla="*/ 263 w 296"/>
                  <a:gd name="T31" fmla="*/ 25 h 164"/>
                  <a:gd name="T32" fmla="*/ 32 w 296"/>
                  <a:gd name="T33" fmla="*/ 25 h 164"/>
                  <a:gd name="T34" fmla="*/ 32 w 296"/>
                  <a:gd name="T35" fmla="*/ 13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6" h="164">
                    <a:moveTo>
                      <a:pt x="296" y="24"/>
                    </a:moveTo>
                    <a:cubicBezTo>
                      <a:pt x="294" y="24"/>
                      <a:pt x="292" y="24"/>
                      <a:pt x="290" y="24"/>
                    </a:cubicBezTo>
                    <a:cubicBezTo>
                      <a:pt x="288" y="34"/>
                      <a:pt x="287" y="134"/>
                      <a:pt x="288" y="149"/>
                    </a:cubicBezTo>
                    <a:cubicBezTo>
                      <a:pt x="288" y="151"/>
                      <a:pt x="290" y="152"/>
                      <a:pt x="291" y="154"/>
                    </a:cubicBezTo>
                    <a:cubicBezTo>
                      <a:pt x="290" y="157"/>
                      <a:pt x="288" y="160"/>
                      <a:pt x="287" y="164"/>
                    </a:cubicBezTo>
                    <a:cubicBezTo>
                      <a:pt x="195" y="164"/>
                      <a:pt x="102" y="164"/>
                      <a:pt x="9" y="164"/>
                    </a:cubicBezTo>
                    <a:cubicBezTo>
                      <a:pt x="9" y="118"/>
                      <a:pt x="9" y="72"/>
                      <a:pt x="9" y="24"/>
                    </a:cubicBezTo>
                    <a:cubicBezTo>
                      <a:pt x="5" y="24"/>
                      <a:pt x="2" y="24"/>
                      <a:pt x="0" y="24"/>
                    </a:cubicBezTo>
                    <a:cubicBezTo>
                      <a:pt x="0" y="16"/>
                      <a:pt x="0" y="8"/>
                      <a:pt x="0" y="0"/>
                    </a:cubicBezTo>
                    <a:cubicBezTo>
                      <a:pt x="99" y="0"/>
                      <a:pt x="197" y="0"/>
                      <a:pt x="296" y="0"/>
                    </a:cubicBezTo>
                    <a:cubicBezTo>
                      <a:pt x="296" y="8"/>
                      <a:pt x="296" y="16"/>
                      <a:pt x="296" y="24"/>
                    </a:cubicBezTo>
                    <a:close/>
                    <a:moveTo>
                      <a:pt x="32" y="139"/>
                    </a:moveTo>
                    <a:cubicBezTo>
                      <a:pt x="110" y="139"/>
                      <a:pt x="187" y="139"/>
                      <a:pt x="264" y="139"/>
                    </a:cubicBezTo>
                    <a:cubicBezTo>
                      <a:pt x="264" y="102"/>
                      <a:pt x="264" y="64"/>
                      <a:pt x="264" y="27"/>
                    </a:cubicBezTo>
                    <a:cubicBezTo>
                      <a:pt x="264" y="27"/>
                      <a:pt x="264" y="26"/>
                      <a:pt x="263" y="25"/>
                    </a:cubicBezTo>
                    <a:cubicBezTo>
                      <a:pt x="263" y="25"/>
                      <a:pt x="262" y="24"/>
                      <a:pt x="263" y="25"/>
                    </a:cubicBezTo>
                    <a:cubicBezTo>
                      <a:pt x="186" y="25"/>
                      <a:pt x="109" y="25"/>
                      <a:pt x="32" y="25"/>
                    </a:cubicBezTo>
                    <a:cubicBezTo>
                      <a:pt x="32" y="63"/>
                      <a:pt x="32" y="101"/>
                      <a:pt x="32" y="13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endParaRPr>
              </a:p>
            </p:txBody>
          </p:sp>
          <p:sp>
            <p:nvSpPr>
              <p:cNvPr id="155" name="Freeform 32"/>
              <p:cNvSpPr>
                <a:spLocks/>
              </p:cNvSpPr>
              <p:nvPr/>
            </p:nvSpPr>
            <p:spPr bwMode="auto">
              <a:xfrm>
                <a:off x="-2212975" y="961586"/>
                <a:ext cx="514350" cy="255588"/>
              </a:xfrm>
              <a:custGeom>
                <a:avLst/>
                <a:gdLst>
                  <a:gd name="T0" fmla="*/ 0 w 136"/>
                  <a:gd name="T1" fmla="*/ 67 h 67"/>
                  <a:gd name="T2" fmla="*/ 0 w 136"/>
                  <a:gd name="T3" fmla="*/ 52 h 67"/>
                  <a:gd name="T4" fmla="*/ 27 w 136"/>
                  <a:gd name="T5" fmla="*/ 51 h 67"/>
                  <a:gd name="T6" fmla="*/ 55 w 136"/>
                  <a:gd name="T7" fmla="*/ 51 h 67"/>
                  <a:gd name="T8" fmla="*/ 55 w 136"/>
                  <a:gd name="T9" fmla="*/ 0 h 67"/>
                  <a:gd name="T10" fmla="*/ 79 w 136"/>
                  <a:gd name="T11" fmla="*/ 0 h 67"/>
                  <a:gd name="T12" fmla="*/ 79 w 136"/>
                  <a:gd name="T13" fmla="*/ 50 h 67"/>
                  <a:gd name="T14" fmla="*/ 107 w 136"/>
                  <a:gd name="T15" fmla="*/ 51 h 67"/>
                  <a:gd name="T16" fmla="*/ 136 w 136"/>
                  <a:gd name="T17" fmla="*/ 51 h 67"/>
                  <a:gd name="T18" fmla="*/ 136 w 136"/>
                  <a:gd name="T19" fmla="*/ 67 h 67"/>
                  <a:gd name="T20" fmla="*/ 0 w 136"/>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 h="67">
                    <a:moveTo>
                      <a:pt x="0" y="67"/>
                    </a:moveTo>
                    <a:cubicBezTo>
                      <a:pt x="0" y="62"/>
                      <a:pt x="0" y="58"/>
                      <a:pt x="0" y="52"/>
                    </a:cubicBezTo>
                    <a:cubicBezTo>
                      <a:pt x="9" y="50"/>
                      <a:pt x="18" y="51"/>
                      <a:pt x="27" y="51"/>
                    </a:cubicBezTo>
                    <a:cubicBezTo>
                      <a:pt x="36" y="51"/>
                      <a:pt x="45" y="51"/>
                      <a:pt x="55" y="51"/>
                    </a:cubicBezTo>
                    <a:cubicBezTo>
                      <a:pt x="55" y="34"/>
                      <a:pt x="55" y="18"/>
                      <a:pt x="55" y="0"/>
                    </a:cubicBezTo>
                    <a:cubicBezTo>
                      <a:pt x="63" y="0"/>
                      <a:pt x="71" y="0"/>
                      <a:pt x="79" y="0"/>
                    </a:cubicBezTo>
                    <a:cubicBezTo>
                      <a:pt x="79" y="16"/>
                      <a:pt x="79" y="33"/>
                      <a:pt x="79" y="50"/>
                    </a:cubicBezTo>
                    <a:cubicBezTo>
                      <a:pt x="89" y="52"/>
                      <a:pt x="98" y="51"/>
                      <a:pt x="107" y="51"/>
                    </a:cubicBezTo>
                    <a:cubicBezTo>
                      <a:pt x="116" y="51"/>
                      <a:pt x="125" y="51"/>
                      <a:pt x="136" y="51"/>
                    </a:cubicBezTo>
                    <a:cubicBezTo>
                      <a:pt x="136" y="57"/>
                      <a:pt x="136" y="62"/>
                      <a:pt x="136" y="67"/>
                    </a:cubicBezTo>
                    <a:cubicBezTo>
                      <a:pt x="91" y="67"/>
                      <a:pt x="45" y="67"/>
                      <a:pt x="0" y="6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endParaRPr>
              </a:p>
            </p:txBody>
          </p:sp>
          <p:sp>
            <p:nvSpPr>
              <p:cNvPr id="156" name="Freeform 34"/>
              <p:cNvSpPr>
                <a:spLocks/>
              </p:cNvSpPr>
              <p:nvPr/>
            </p:nvSpPr>
            <p:spPr bwMode="auto">
              <a:xfrm>
                <a:off x="-1876426" y="472635"/>
                <a:ext cx="268288" cy="269874"/>
              </a:xfrm>
              <a:custGeom>
                <a:avLst/>
                <a:gdLst>
                  <a:gd name="T0" fmla="*/ 16 w 71"/>
                  <a:gd name="T1" fmla="*/ 71 h 71"/>
                  <a:gd name="T2" fmla="*/ 0 w 71"/>
                  <a:gd name="T3" fmla="*/ 54 h 71"/>
                  <a:gd name="T4" fmla="*/ 0 w 71"/>
                  <a:gd name="T5" fmla="*/ 17 h 71"/>
                  <a:gd name="T6" fmla="*/ 17 w 71"/>
                  <a:gd name="T7" fmla="*/ 0 h 71"/>
                  <a:gd name="T8" fmla="*/ 31 w 71"/>
                  <a:gd name="T9" fmla="*/ 0 h 71"/>
                  <a:gd name="T10" fmla="*/ 31 w 71"/>
                  <a:gd name="T11" fmla="*/ 36 h 71"/>
                  <a:gd name="T12" fmla="*/ 38 w 71"/>
                  <a:gd name="T13" fmla="*/ 36 h 71"/>
                  <a:gd name="T14" fmla="*/ 38 w 71"/>
                  <a:gd name="T15" fmla="*/ 0 h 71"/>
                  <a:gd name="T16" fmla="*/ 52 w 71"/>
                  <a:gd name="T17" fmla="*/ 0 h 71"/>
                  <a:gd name="T18" fmla="*/ 71 w 71"/>
                  <a:gd name="T19" fmla="*/ 20 h 71"/>
                  <a:gd name="T20" fmla="*/ 71 w 71"/>
                  <a:gd name="T21" fmla="*/ 54 h 71"/>
                  <a:gd name="T22" fmla="*/ 52 w 71"/>
                  <a:gd name="T23" fmla="*/ 71 h 71"/>
                  <a:gd name="T24" fmla="*/ 16 w 71"/>
                  <a:gd name="T25"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71">
                    <a:moveTo>
                      <a:pt x="16" y="71"/>
                    </a:moveTo>
                    <a:cubicBezTo>
                      <a:pt x="11" y="66"/>
                      <a:pt x="6" y="61"/>
                      <a:pt x="0" y="54"/>
                    </a:cubicBezTo>
                    <a:cubicBezTo>
                      <a:pt x="0" y="43"/>
                      <a:pt x="0" y="30"/>
                      <a:pt x="0" y="17"/>
                    </a:cubicBezTo>
                    <a:cubicBezTo>
                      <a:pt x="5" y="12"/>
                      <a:pt x="11" y="6"/>
                      <a:pt x="17" y="0"/>
                    </a:cubicBezTo>
                    <a:cubicBezTo>
                      <a:pt x="21" y="0"/>
                      <a:pt x="25" y="0"/>
                      <a:pt x="31" y="0"/>
                    </a:cubicBezTo>
                    <a:cubicBezTo>
                      <a:pt x="31" y="12"/>
                      <a:pt x="31" y="24"/>
                      <a:pt x="31" y="36"/>
                    </a:cubicBezTo>
                    <a:cubicBezTo>
                      <a:pt x="34" y="36"/>
                      <a:pt x="36" y="36"/>
                      <a:pt x="38" y="36"/>
                    </a:cubicBezTo>
                    <a:cubicBezTo>
                      <a:pt x="38" y="24"/>
                      <a:pt x="38" y="13"/>
                      <a:pt x="38" y="0"/>
                    </a:cubicBezTo>
                    <a:cubicBezTo>
                      <a:pt x="43" y="0"/>
                      <a:pt x="48" y="0"/>
                      <a:pt x="52" y="0"/>
                    </a:cubicBezTo>
                    <a:cubicBezTo>
                      <a:pt x="58" y="6"/>
                      <a:pt x="64" y="12"/>
                      <a:pt x="71" y="20"/>
                    </a:cubicBezTo>
                    <a:cubicBezTo>
                      <a:pt x="71" y="30"/>
                      <a:pt x="71" y="42"/>
                      <a:pt x="71" y="54"/>
                    </a:cubicBezTo>
                    <a:cubicBezTo>
                      <a:pt x="65" y="59"/>
                      <a:pt x="60" y="65"/>
                      <a:pt x="52" y="71"/>
                    </a:cubicBezTo>
                    <a:cubicBezTo>
                      <a:pt x="42" y="71"/>
                      <a:pt x="30" y="71"/>
                      <a:pt x="16" y="7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endParaRPr>
              </a:p>
            </p:txBody>
          </p:sp>
          <p:sp>
            <p:nvSpPr>
              <p:cNvPr id="157" name="Freeform 35"/>
              <p:cNvSpPr>
                <a:spLocks/>
              </p:cNvSpPr>
              <p:nvPr/>
            </p:nvSpPr>
            <p:spPr bwMode="auto">
              <a:xfrm>
                <a:off x="-2349499" y="472635"/>
                <a:ext cx="393701" cy="314326"/>
              </a:xfrm>
              <a:custGeom>
                <a:avLst/>
                <a:gdLst>
                  <a:gd name="T0" fmla="*/ 104 w 104"/>
                  <a:gd name="T1" fmla="*/ 76 h 83"/>
                  <a:gd name="T2" fmla="*/ 104 w 104"/>
                  <a:gd name="T3" fmla="*/ 83 h 83"/>
                  <a:gd name="T4" fmla="*/ 0 w 104"/>
                  <a:gd name="T5" fmla="*/ 83 h 83"/>
                  <a:gd name="T6" fmla="*/ 0 w 104"/>
                  <a:gd name="T7" fmla="*/ 1 h 83"/>
                  <a:gd name="T8" fmla="*/ 7 w 104"/>
                  <a:gd name="T9" fmla="*/ 0 h 83"/>
                  <a:gd name="T10" fmla="*/ 7 w 104"/>
                  <a:gd name="T11" fmla="*/ 76 h 83"/>
                  <a:gd name="T12" fmla="*/ 104 w 104"/>
                  <a:gd name="T13" fmla="*/ 76 h 83"/>
                </a:gdLst>
                <a:ahLst/>
                <a:cxnLst>
                  <a:cxn ang="0">
                    <a:pos x="T0" y="T1"/>
                  </a:cxn>
                  <a:cxn ang="0">
                    <a:pos x="T2" y="T3"/>
                  </a:cxn>
                  <a:cxn ang="0">
                    <a:pos x="T4" y="T5"/>
                  </a:cxn>
                  <a:cxn ang="0">
                    <a:pos x="T6" y="T7"/>
                  </a:cxn>
                  <a:cxn ang="0">
                    <a:pos x="T8" y="T9"/>
                  </a:cxn>
                  <a:cxn ang="0">
                    <a:pos x="T10" y="T11"/>
                  </a:cxn>
                  <a:cxn ang="0">
                    <a:pos x="T12" y="T13"/>
                  </a:cxn>
                </a:cxnLst>
                <a:rect l="0" t="0" r="r" b="b"/>
                <a:pathLst>
                  <a:path w="104" h="83">
                    <a:moveTo>
                      <a:pt x="104" y="76"/>
                    </a:moveTo>
                    <a:cubicBezTo>
                      <a:pt x="104" y="79"/>
                      <a:pt x="104" y="81"/>
                      <a:pt x="104" y="83"/>
                    </a:cubicBezTo>
                    <a:cubicBezTo>
                      <a:pt x="69" y="83"/>
                      <a:pt x="36" y="83"/>
                      <a:pt x="0" y="83"/>
                    </a:cubicBezTo>
                    <a:cubicBezTo>
                      <a:pt x="0" y="56"/>
                      <a:pt x="0" y="29"/>
                      <a:pt x="0" y="1"/>
                    </a:cubicBezTo>
                    <a:cubicBezTo>
                      <a:pt x="2" y="0"/>
                      <a:pt x="4" y="0"/>
                      <a:pt x="7" y="0"/>
                    </a:cubicBezTo>
                    <a:cubicBezTo>
                      <a:pt x="7" y="25"/>
                      <a:pt x="7" y="50"/>
                      <a:pt x="7" y="76"/>
                    </a:cubicBezTo>
                    <a:cubicBezTo>
                      <a:pt x="40" y="76"/>
                      <a:pt x="72" y="76"/>
                      <a:pt x="104" y="7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endParaRPr>
              </a:p>
            </p:txBody>
          </p:sp>
          <p:sp>
            <p:nvSpPr>
              <p:cNvPr id="161" name="Freeform 36"/>
              <p:cNvSpPr>
                <a:spLocks/>
              </p:cNvSpPr>
              <p:nvPr/>
            </p:nvSpPr>
            <p:spPr bwMode="auto">
              <a:xfrm>
                <a:off x="-2027239" y="456761"/>
                <a:ext cx="22226" cy="273051"/>
              </a:xfrm>
              <a:custGeom>
                <a:avLst/>
                <a:gdLst>
                  <a:gd name="T0" fmla="*/ 0 w 6"/>
                  <a:gd name="T1" fmla="*/ 0 h 72"/>
                  <a:gd name="T2" fmla="*/ 6 w 6"/>
                  <a:gd name="T3" fmla="*/ 0 h 72"/>
                  <a:gd name="T4" fmla="*/ 6 w 6"/>
                  <a:gd name="T5" fmla="*/ 72 h 72"/>
                  <a:gd name="T6" fmla="*/ 0 w 6"/>
                  <a:gd name="T7" fmla="*/ 72 h 72"/>
                  <a:gd name="T8" fmla="*/ 0 w 6"/>
                  <a:gd name="T9" fmla="*/ 0 h 72"/>
                </a:gdLst>
                <a:ahLst/>
                <a:cxnLst>
                  <a:cxn ang="0">
                    <a:pos x="T0" y="T1"/>
                  </a:cxn>
                  <a:cxn ang="0">
                    <a:pos x="T2" y="T3"/>
                  </a:cxn>
                  <a:cxn ang="0">
                    <a:pos x="T4" y="T5"/>
                  </a:cxn>
                  <a:cxn ang="0">
                    <a:pos x="T6" y="T7"/>
                  </a:cxn>
                  <a:cxn ang="0">
                    <a:pos x="T8" y="T9"/>
                  </a:cxn>
                </a:cxnLst>
                <a:rect l="0" t="0" r="r" b="b"/>
                <a:pathLst>
                  <a:path w="6" h="72">
                    <a:moveTo>
                      <a:pt x="0" y="0"/>
                    </a:moveTo>
                    <a:cubicBezTo>
                      <a:pt x="2" y="0"/>
                      <a:pt x="4" y="0"/>
                      <a:pt x="6" y="0"/>
                    </a:cubicBezTo>
                    <a:cubicBezTo>
                      <a:pt x="6" y="24"/>
                      <a:pt x="6" y="48"/>
                      <a:pt x="6" y="72"/>
                    </a:cubicBezTo>
                    <a:cubicBezTo>
                      <a:pt x="4" y="72"/>
                      <a:pt x="2" y="72"/>
                      <a:pt x="0" y="72"/>
                    </a:cubicBezTo>
                    <a:cubicBezTo>
                      <a:pt x="0" y="48"/>
                      <a:pt x="0" y="24"/>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endParaRPr>
              </a:p>
            </p:txBody>
          </p:sp>
          <p:sp>
            <p:nvSpPr>
              <p:cNvPr id="162" name="Freeform 37"/>
              <p:cNvSpPr>
                <a:spLocks/>
              </p:cNvSpPr>
              <p:nvPr/>
            </p:nvSpPr>
            <p:spPr bwMode="auto">
              <a:xfrm>
                <a:off x="-2087563" y="518673"/>
                <a:ext cx="22226" cy="211139"/>
              </a:xfrm>
              <a:custGeom>
                <a:avLst/>
                <a:gdLst>
                  <a:gd name="T0" fmla="*/ 0 w 6"/>
                  <a:gd name="T1" fmla="*/ 0 h 56"/>
                  <a:gd name="T2" fmla="*/ 6 w 6"/>
                  <a:gd name="T3" fmla="*/ 0 h 56"/>
                  <a:gd name="T4" fmla="*/ 6 w 6"/>
                  <a:gd name="T5" fmla="*/ 56 h 56"/>
                  <a:gd name="T6" fmla="*/ 0 w 6"/>
                  <a:gd name="T7" fmla="*/ 56 h 56"/>
                  <a:gd name="T8" fmla="*/ 0 w 6"/>
                  <a:gd name="T9" fmla="*/ 0 h 56"/>
                </a:gdLst>
                <a:ahLst/>
                <a:cxnLst>
                  <a:cxn ang="0">
                    <a:pos x="T0" y="T1"/>
                  </a:cxn>
                  <a:cxn ang="0">
                    <a:pos x="T2" y="T3"/>
                  </a:cxn>
                  <a:cxn ang="0">
                    <a:pos x="T4" y="T5"/>
                  </a:cxn>
                  <a:cxn ang="0">
                    <a:pos x="T6" y="T7"/>
                  </a:cxn>
                  <a:cxn ang="0">
                    <a:pos x="T8" y="T9"/>
                  </a:cxn>
                </a:cxnLst>
                <a:rect l="0" t="0" r="r" b="b"/>
                <a:pathLst>
                  <a:path w="6" h="56">
                    <a:moveTo>
                      <a:pt x="0" y="0"/>
                    </a:moveTo>
                    <a:cubicBezTo>
                      <a:pt x="2" y="0"/>
                      <a:pt x="4" y="0"/>
                      <a:pt x="6" y="0"/>
                    </a:cubicBezTo>
                    <a:cubicBezTo>
                      <a:pt x="6" y="19"/>
                      <a:pt x="6" y="37"/>
                      <a:pt x="6" y="56"/>
                    </a:cubicBezTo>
                    <a:cubicBezTo>
                      <a:pt x="4" y="56"/>
                      <a:pt x="2" y="56"/>
                      <a:pt x="0" y="56"/>
                    </a:cubicBezTo>
                    <a:cubicBezTo>
                      <a:pt x="0" y="37"/>
                      <a:pt x="0" y="19"/>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endParaRPr>
              </a:p>
            </p:txBody>
          </p:sp>
        </p:grpSp>
      </p:grpSp>
      <p:grpSp>
        <p:nvGrpSpPr>
          <p:cNvPr id="15" name="Group 14"/>
          <p:cNvGrpSpPr/>
          <p:nvPr/>
        </p:nvGrpSpPr>
        <p:grpSpPr>
          <a:xfrm>
            <a:off x="8370178" y="3913902"/>
            <a:ext cx="2095725" cy="986067"/>
            <a:chOff x="8538016" y="3277427"/>
            <a:chExt cx="2137749" cy="1005840"/>
          </a:xfrm>
        </p:grpSpPr>
        <p:sp>
          <p:nvSpPr>
            <p:cNvPr id="96" name="Rectangle 95"/>
            <p:cNvSpPr/>
            <p:nvPr/>
          </p:nvSpPr>
          <p:spPr bwMode="auto">
            <a:xfrm>
              <a:off x="8538016" y="3277427"/>
              <a:ext cx="2137749" cy="1005840"/>
            </a:xfrm>
            <a:prstGeom prst="rect">
              <a:avLst/>
            </a:prstGeom>
            <a:solidFill>
              <a:srgbClr val="003C6C"/>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7922" tIns="44814" rIns="17922" bIns="89604" numCol="1" spcCol="1270" anchor="t" anchorCtr="0">
              <a:noAutofit/>
            </a:bodyPr>
            <a:lstStyle/>
            <a:p>
              <a:pPr marL="0" marR="0" lvl="0" indent="0" algn="ctr" defTabSz="710729" eaLnBrk="1" fontAlgn="auto" latinLnBrk="0" hangingPunct="1">
                <a:lnSpc>
                  <a:spcPct val="100000"/>
                </a:lnSpc>
                <a:spcBef>
                  <a:spcPct val="0"/>
                </a:spcBef>
                <a:spcAft>
                  <a:spcPct val="35000"/>
                </a:spcAft>
                <a:buClrTx/>
                <a:buSzTx/>
                <a:buFontTx/>
                <a:buNone/>
                <a:tabLst/>
                <a:defRPr/>
              </a:pPr>
              <a:r>
                <a:rPr kumimoji="0" lang="en-US" sz="1568" b="1"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Perceptual Intelligence</a:t>
              </a:r>
            </a:p>
          </p:txBody>
        </p:sp>
        <p:sp>
          <p:nvSpPr>
            <p:cNvPr id="125" name="Rectangle 124"/>
            <p:cNvSpPr/>
            <p:nvPr/>
          </p:nvSpPr>
          <p:spPr>
            <a:xfrm>
              <a:off x="9204619" y="3670433"/>
              <a:ext cx="895014" cy="278760"/>
            </a:xfrm>
            <a:prstGeom prst="rect">
              <a:avLst/>
            </a:prstGeom>
          </p:spPr>
          <p:txBody>
            <a:bodyPr wrap="none">
              <a:sp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Face, vision</a:t>
              </a:r>
            </a:p>
          </p:txBody>
        </p:sp>
        <p:sp>
          <p:nvSpPr>
            <p:cNvPr id="126" name="Rectangle 125"/>
            <p:cNvSpPr/>
            <p:nvPr/>
          </p:nvSpPr>
          <p:spPr>
            <a:xfrm>
              <a:off x="9204619" y="3990981"/>
              <a:ext cx="935577" cy="276999"/>
            </a:xfrm>
            <a:prstGeom prst="rect">
              <a:avLst/>
            </a:prstGeom>
          </p:spPr>
          <p:txBody>
            <a:bodyPr wrap="none">
              <a:sp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Speech, text</a:t>
              </a:r>
            </a:p>
          </p:txBody>
        </p:sp>
        <p:grpSp>
          <p:nvGrpSpPr>
            <p:cNvPr id="95" name="Group 94"/>
            <p:cNvGrpSpPr/>
            <p:nvPr/>
          </p:nvGrpSpPr>
          <p:grpSpPr>
            <a:xfrm>
              <a:off x="8892356" y="3676097"/>
              <a:ext cx="269629" cy="255077"/>
              <a:chOff x="3248025" y="1189989"/>
              <a:chExt cx="5153661" cy="4875531"/>
            </a:xfrm>
            <a:solidFill>
              <a:schemeClr val="bg1"/>
            </a:solidFill>
          </p:grpSpPr>
          <p:sp>
            <p:nvSpPr>
              <p:cNvPr id="99" name="Freeform 98"/>
              <p:cNvSpPr/>
              <p:nvPr/>
            </p:nvSpPr>
            <p:spPr bwMode="auto">
              <a:xfrm>
                <a:off x="4140351" y="2041127"/>
                <a:ext cx="3427810" cy="3427810"/>
              </a:xfrm>
              <a:custGeom>
                <a:avLst/>
                <a:gdLst>
                  <a:gd name="connsiteX0" fmla="*/ 1713905 w 3427810"/>
                  <a:gd name="connsiteY0" fmla="*/ 0 h 3427810"/>
                  <a:gd name="connsiteX1" fmla="*/ 3427810 w 3427810"/>
                  <a:gd name="connsiteY1" fmla="*/ 1713905 h 3427810"/>
                  <a:gd name="connsiteX2" fmla="*/ 1713905 w 3427810"/>
                  <a:gd name="connsiteY2" fmla="*/ 3427810 h 3427810"/>
                  <a:gd name="connsiteX3" fmla="*/ 0 w 3427810"/>
                  <a:gd name="connsiteY3" fmla="*/ 1713905 h 3427810"/>
                  <a:gd name="connsiteX4" fmla="*/ 1713905 w 3427810"/>
                  <a:gd name="connsiteY4" fmla="*/ 0 h 3427810"/>
                  <a:gd name="connsiteX5" fmla="*/ 1208864 w 3427810"/>
                  <a:gd name="connsiteY5" fmla="*/ 1047322 h 3427810"/>
                  <a:gd name="connsiteX6" fmla="*/ 996139 w 3427810"/>
                  <a:gd name="connsiteY6" fmla="*/ 1260047 h 3427810"/>
                  <a:gd name="connsiteX7" fmla="*/ 1208864 w 3427810"/>
                  <a:gd name="connsiteY7" fmla="*/ 1472772 h 3427810"/>
                  <a:gd name="connsiteX8" fmla="*/ 1421589 w 3427810"/>
                  <a:gd name="connsiteY8" fmla="*/ 1260047 h 3427810"/>
                  <a:gd name="connsiteX9" fmla="*/ 1208864 w 3427810"/>
                  <a:gd name="connsiteY9" fmla="*/ 1047322 h 3427810"/>
                  <a:gd name="connsiteX10" fmla="*/ 2115987 w 3427810"/>
                  <a:gd name="connsiteY10" fmla="*/ 1047322 h 3427810"/>
                  <a:gd name="connsiteX11" fmla="*/ 1903262 w 3427810"/>
                  <a:gd name="connsiteY11" fmla="*/ 1260047 h 3427810"/>
                  <a:gd name="connsiteX12" fmla="*/ 2115987 w 3427810"/>
                  <a:gd name="connsiteY12" fmla="*/ 1472772 h 3427810"/>
                  <a:gd name="connsiteX13" fmla="*/ 2328712 w 3427810"/>
                  <a:gd name="connsiteY13" fmla="*/ 1260047 h 3427810"/>
                  <a:gd name="connsiteX14" fmla="*/ 2115987 w 3427810"/>
                  <a:gd name="connsiteY14" fmla="*/ 1047322 h 3427810"/>
                  <a:gd name="connsiteX15" fmla="*/ 516914 w 3427810"/>
                  <a:gd name="connsiteY15" fmla="*/ 1913335 h 3427810"/>
                  <a:gd name="connsiteX16" fmla="*/ 536018 w 3427810"/>
                  <a:gd name="connsiteY16" fmla="*/ 1987632 h 3427810"/>
                  <a:gd name="connsiteX17" fmla="*/ 1680074 w 3427810"/>
                  <a:gd name="connsiteY17" fmla="*/ 2829321 h 3427810"/>
                  <a:gd name="connsiteX18" fmla="*/ 2824130 w 3427810"/>
                  <a:gd name="connsiteY18" fmla="*/ 1987632 h 3427810"/>
                  <a:gd name="connsiteX19" fmla="*/ 2843234 w 3427810"/>
                  <a:gd name="connsiteY19" fmla="*/ 1913335 h 3427810"/>
                  <a:gd name="connsiteX20" fmla="*/ 2613164 w 3427810"/>
                  <a:gd name="connsiteY20" fmla="*/ 1913335 h 3427810"/>
                  <a:gd name="connsiteX21" fmla="*/ 2611114 w 3427810"/>
                  <a:gd name="connsiteY21" fmla="*/ 1921305 h 3427810"/>
                  <a:gd name="connsiteX22" fmla="*/ 1680074 w 3427810"/>
                  <a:gd name="connsiteY22" fmla="*/ 2606277 h 3427810"/>
                  <a:gd name="connsiteX23" fmla="*/ 749034 w 3427810"/>
                  <a:gd name="connsiteY23" fmla="*/ 1921305 h 3427810"/>
                  <a:gd name="connsiteX24" fmla="*/ 746985 w 3427810"/>
                  <a:gd name="connsiteY24" fmla="*/ 1913335 h 3427810"/>
                  <a:gd name="connsiteX25" fmla="*/ 516914 w 3427810"/>
                  <a:gd name="connsiteY25" fmla="*/ 1913335 h 3427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427810" h="3427810">
                    <a:moveTo>
                      <a:pt x="1713905" y="0"/>
                    </a:moveTo>
                    <a:cubicBezTo>
                      <a:pt x="2660469" y="0"/>
                      <a:pt x="3427810" y="767341"/>
                      <a:pt x="3427810" y="1713905"/>
                    </a:cubicBezTo>
                    <a:cubicBezTo>
                      <a:pt x="3427810" y="2660469"/>
                      <a:pt x="2660469" y="3427810"/>
                      <a:pt x="1713905" y="3427810"/>
                    </a:cubicBezTo>
                    <a:cubicBezTo>
                      <a:pt x="767341" y="3427810"/>
                      <a:pt x="0" y="2660469"/>
                      <a:pt x="0" y="1713905"/>
                    </a:cubicBezTo>
                    <a:cubicBezTo>
                      <a:pt x="0" y="767341"/>
                      <a:pt x="767341" y="0"/>
                      <a:pt x="1713905" y="0"/>
                    </a:cubicBezTo>
                    <a:close/>
                    <a:moveTo>
                      <a:pt x="1208864" y="1047322"/>
                    </a:moveTo>
                    <a:cubicBezTo>
                      <a:pt x="1091379" y="1047322"/>
                      <a:pt x="996139" y="1142562"/>
                      <a:pt x="996139" y="1260047"/>
                    </a:cubicBezTo>
                    <a:cubicBezTo>
                      <a:pt x="996139" y="1377532"/>
                      <a:pt x="1091379" y="1472772"/>
                      <a:pt x="1208864" y="1472772"/>
                    </a:cubicBezTo>
                    <a:cubicBezTo>
                      <a:pt x="1326349" y="1472772"/>
                      <a:pt x="1421589" y="1377532"/>
                      <a:pt x="1421589" y="1260047"/>
                    </a:cubicBezTo>
                    <a:cubicBezTo>
                      <a:pt x="1421589" y="1142562"/>
                      <a:pt x="1326349" y="1047322"/>
                      <a:pt x="1208864" y="1047322"/>
                    </a:cubicBezTo>
                    <a:close/>
                    <a:moveTo>
                      <a:pt x="2115987" y="1047322"/>
                    </a:moveTo>
                    <a:cubicBezTo>
                      <a:pt x="1998502" y="1047322"/>
                      <a:pt x="1903262" y="1142562"/>
                      <a:pt x="1903262" y="1260047"/>
                    </a:cubicBezTo>
                    <a:cubicBezTo>
                      <a:pt x="1903262" y="1377532"/>
                      <a:pt x="1998502" y="1472772"/>
                      <a:pt x="2115987" y="1472772"/>
                    </a:cubicBezTo>
                    <a:cubicBezTo>
                      <a:pt x="2233472" y="1472772"/>
                      <a:pt x="2328712" y="1377532"/>
                      <a:pt x="2328712" y="1260047"/>
                    </a:cubicBezTo>
                    <a:cubicBezTo>
                      <a:pt x="2328712" y="1142562"/>
                      <a:pt x="2233472" y="1047322"/>
                      <a:pt x="2115987" y="1047322"/>
                    </a:cubicBezTo>
                    <a:close/>
                    <a:moveTo>
                      <a:pt x="516914" y="1913335"/>
                    </a:moveTo>
                    <a:lnTo>
                      <a:pt x="536018" y="1987632"/>
                    </a:lnTo>
                    <a:cubicBezTo>
                      <a:pt x="687687" y="2475264"/>
                      <a:pt x="1142533" y="2829321"/>
                      <a:pt x="1680074" y="2829321"/>
                    </a:cubicBezTo>
                    <a:cubicBezTo>
                      <a:pt x="2217615" y="2829321"/>
                      <a:pt x="2672461" y="2475264"/>
                      <a:pt x="2824130" y="1987632"/>
                    </a:cubicBezTo>
                    <a:lnTo>
                      <a:pt x="2843234" y="1913335"/>
                    </a:lnTo>
                    <a:lnTo>
                      <a:pt x="2613164" y="1913335"/>
                    </a:lnTo>
                    <a:lnTo>
                      <a:pt x="2611114" y="1921305"/>
                    </a:lnTo>
                    <a:cubicBezTo>
                      <a:pt x="2487685" y="2318143"/>
                      <a:pt x="2117528" y="2606277"/>
                      <a:pt x="1680074" y="2606277"/>
                    </a:cubicBezTo>
                    <a:cubicBezTo>
                      <a:pt x="1242620" y="2606277"/>
                      <a:pt x="872464" y="2318143"/>
                      <a:pt x="749034" y="1921305"/>
                    </a:cubicBezTo>
                    <a:lnTo>
                      <a:pt x="746985" y="1913335"/>
                    </a:lnTo>
                    <a:lnTo>
                      <a:pt x="516914" y="1913335"/>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0" name="Freeform 99"/>
              <p:cNvSpPr/>
              <p:nvPr/>
            </p:nvSpPr>
            <p:spPr bwMode="auto">
              <a:xfrm rot="5400000">
                <a:off x="3270885" y="1189989"/>
                <a:ext cx="1016001" cy="1061721"/>
              </a:xfrm>
              <a:custGeom>
                <a:avLst/>
                <a:gdLst>
                  <a:gd name="connsiteX0" fmla="*/ 0 w 1016001"/>
                  <a:gd name="connsiteY0" fmla="*/ 1061721 h 1061721"/>
                  <a:gd name="connsiteX1" fmla="*/ 0 w 1016001"/>
                  <a:gd name="connsiteY1" fmla="*/ 1016001 h 1061721"/>
                  <a:gd name="connsiteX2" fmla="*/ 0 w 1016001"/>
                  <a:gd name="connsiteY2" fmla="*/ 880746 h 1061721"/>
                  <a:gd name="connsiteX3" fmla="*/ 0 w 1016001"/>
                  <a:gd name="connsiteY3" fmla="*/ 0 h 1061721"/>
                  <a:gd name="connsiteX4" fmla="*/ 180975 w 1016001"/>
                  <a:gd name="connsiteY4" fmla="*/ 0 h 1061721"/>
                  <a:gd name="connsiteX5" fmla="*/ 180975 w 1016001"/>
                  <a:gd name="connsiteY5" fmla="*/ 880746 h 1061721"/>
                  <a:gd name="connsiteX6" fmla="*/ 1016001 w 1016001"/>
                  <a:gd name="connsiteY6" fmla="*/ 880746 h 1061721"/>
                  <a:gd name="connsiteX7" fmla="*/ 1016001 w 1016001"/>
                  <a:gd name="connsiteY7" fmla="*/ 1061721 h 106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1" h="1061721">
                    <a:moveTo>
                      <a:pt x="0" y="1061721"/>
                    </a:moveTo>
                    <a:lnTo>
                      <a:pt x="0" y="1016001"/>
                    </a:lnTo>
                    <a:lnTo>
                      <a:pt x="0" y="880746"/>
                    </a:lnTo>
                    <a:lnTo>
                      <a:pt x="0" y="0"/>
                    </a:lnTo>
                    <a:lnTo>
                      <a:pt x="180975" y="0"/>
                    </a:lnTo>
                    <a:lnTo>
                      <a:pt x="180975" y="880746"/>
                    </a:lnTo>
                    <a:lnTo>
                      <a:pt x="1016001" y="880746"/>
                    </a:lnTo>
                    <a:lnTo>
                      <a:pt x="1016001" y="1061721"/>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1" name="Freeform 100"/>
              <p:cNvSpPr/>
              <p:nvPr/>
            </p:nvSpPr>
            <p:spPr bwMode="auto">
              <a:xfrm rot="10800000">
                <a:off x="7385685" y="1189989"/>
                <a:ext cx="1016001" cy="1061721"/>
              </a:xfrm>
              <a:custGeom>
                <a:avLst/>
                <a:gdLst>
                  <a:gd name="connsiteX0" fmla="*/ 0 w 1016001"/>
                  <a:gd name="connsiteY0" fmla="*/ 1061721 h 1061721"/>
                  <a:gd name="connsiteX1" fmla="*/ 0 w 1016001"/>
                  <a:gd name="connsiteY1" fmla="*/ 1016001 h 1061721"/>
                  <a:gd name="connsiteX2" fmla="*/ 0 w 1016001"/>
                  <a:gd name="connsiteY2" fmla="*/ 880746 h 1061721"/>
                  <a:gd name="connsiteX3" fmla="*/ 0 w 1016001"/>
                  <a:gd name="connsiteY3" fmla="*/ 0 h 1061721"/>
                  <a:gd name="connsiteX4" fmla="*/ 180975 w 1016001"/>
                  <a:gd name="connsiteY4" fmla="*/ 0 h 1061721"/>
                  <a:gd name="connsiteX5" fmla="*/ 180975 w 1016001"/>
                  <a:gd name="connsiteY5" fmla="*/ 880746 h 1061721"/>
                  <a:gd name="connsiteX6" fmla="*/ 1016001 w 1016001"/>
                  <a:gd name="connsiteY6" fmla="*/ 880746 h 1061721"/>
                  <a:gd name="connsiteX7" fmla="*/ 1016001 w 1016001"/>
                  <a:gd name="connsiteY7" fmla="*/ 1061721 h 106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1" h="1061721">
                    <a:moveTo>
                      <a:pt x="0" y="1061721"/>
                    </a:moveTo>
                    <a:lnTo>
                      <a:pt x="0" y="1016001"/>
                    </a:lnTo>
                    <a:lnTo>
                      <a:pt x="0" y="880746"/>
                    </a:lnTo>
                    <a:lnTo>
                      <a:pt x="0" y="0"/>
                    </a:lnTo>
                    <a:lnTo>
                      <a:pt x="180975" y="0"/>
                    </a:lnTo>
                    <a:lnTo>
                      <a:pt x="180975" y="880746"/>
                    </a:lnTo>
                    <a:lnTo>
                      <a:pt x="1016001" y="880746"/>
                    </a:lnTo>
                    <a:lnTo>
                      <a:pt x="1016001" y="1061721"/>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2" name="Freeform 101"/>
              <p:cNvSpPr/>
              <p:nvPr/>
            </p:nvSpPr>
            <p:spPr bwMode="auto">
              <a:xfrm>
                <a:off x="3248025" y="5033549"/>
                <a:ext cx="1016001" cy="1031971"/>
              </a:xfrm>
              <a:custGeom>
                <a:avLst/>
                <a:gdLst>
                  <a:gd name="connsiteX0" fmla="*/ 0 w 1016001"/>
                  <a:gd name="connsiteY0" fmla="*/ 1061721 h 1061721"/>
                  <a:gd name="connsiteX1" fmla="*/ 0 w 1016001"/>
                  <a:gd name="connsiteY1" fmla="*/ 1016001 h 1061721"/>
                  <a:gd name="connsiteX2" fmla="*/ 0 w 1016001"/>
                  <a:gd name="connsiteY2" fmla="*/ 880746 h 1061721"/>
                  <a:gd name="connsiteX3" fmla="*/ 0 w 1016001"/>
                  <a:gd name="connsiteY3" fmla="*/ 0 h 1061721"/>
                  <a:gd name="connsiteX4" fmla="*/ 180975 w 1016001"/>
                  <a:gd name="connsiteY4" fmla="*/ 0 h 1061721"/>
                  <a:gd name="connsiteX5" fmla="*/ 180975 w 1016001"/>
                  <a:gd name="connsiteY5" fmla="*/ 880746 h 1061721"/>
                  <a:gd name="connsiteX6" fmla="*/ 1016001 w 1016001"/>
                  <a:gd name="connsiteY6" fmla="*/ 880746 h 1061721"/>
                  <a:gd name="connsiteX7" fmla="*/ 1016001 w 1016001"/>
                  <a:gd name="connsiteY7" fmla="*/ 1061721 h 106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1" h="1061721">
                    <a:moveTo>
                      <a:pt x="0" y="1061721"/>
                    </a:moveTo>
                    <a:lnTo>
                      <a:pt x="0" y="1016001"/>
                    </a:lnTo>
                    <a:lnTo>
                      <a:pt x="0" y="880746"/>
                    </a:lnTo>
                    <a:lnTo>
                      <a:pt x="0" y="0"/>
                    </a:lnTo>
                    <a:lnTo>
                      <a:pt x="180975" y="0"/>
                    </a:lnTo>
                    <a:lnTo>
                      <a:pt x="180975" y="880746"/>
                    </a:lnTo>
                    <a:lnTo>
                      <a:pt x="1016001" y="880746"/>
                    </a:lnTo>
                    <a:lnTo>
                      <a:pt x="1016001" y="1061721"/>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3" name="Freeform 102"/>
              <p:cNvSpPr/>
              <p:nvPr/>
            </p:nvSpPr>
            <p:spPr bwMode="auto">
              <a:xfrm rot="16200000">
                <a:off x="7377700" y="5041534"/>
                <a:ext cx="1016001" cy="1031971"/>
              </a:xfrm>
              <a:custGeom>
                <a:avLst/>
                <a:gdLst>
                  <a:gd name="connsiteX0" fmla="*/ 0 w 1016001"/>
                  <a:gd name="connsiteY0" fmla="*/ 1061721 h 1061721"/>
                  <a:gd name="connsiteX1" fmla="*/ 0 w 1016001"/>
                  <a:gd name="connsiteY1" fmla="*/ 1016001 h 1061721"/>
                  <a:gd name="connsiteX2" fmla="*/ 0 w 1016001"/>
                  <a:gd name="connsiteY2" fmla="*/ 880746 h 1061721"/>
                  <a:gd name="connsiteX3" fmla="*/ 0 w 1016001"/>
                  <a:gd name="connsiteY3" fmla="*/ 0 h 1061721"/>
                  <a:gd name="connsiteX4" fmla="*/ 180975 w 1016001"/>
                  <a:gd name="connsiteY4" fmla="*/ 0 h 1061721"/>
                  <a:gd name="connsiteX5" fmla="*/ 180975 w 1016001"/>
                  <a:gd name="connsiteY5" fmla="*/ 880746 h 1061721"/>
                  <a:gd name="connsiteX6" fmla="*/ 1016001 w 1016001"/>
                  <a:gd name="connsiteY6" fmla="*/ 880746 h 1061721"/>
                  <a:gd name="connsiteX7" fmla="*/ 1016001 w 1016001"/>
                  <a:gd name="connsiteY7" fmla="*/ 1061721 h 106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1" h="1061721">
                    <a:moveTo>
                      <a:pt x="0" y="1061721"/>
                    </a:moveTo>
                    <a:lnTo>
                      <a:pt x="0" y="1016001"/>
                    </a:lnTo>
                    <a:lnTo>
                      <a:pt x="0" y="880746"/>
                    </a:lnTo>
                    <a:lnTo>
                      <a:pt x="0" y="0"/>
                    </a:lnTo>
                    <a:lnTo>
                      <a:pt x="180975" y="0"/>
                    </a:lnTo>
                    <a:lnTo>
                      <a:pt x="180975" y="880746"/>
                    </a:lnTo>
                    <a:lnTo>
                      <a:pt x="1016001" y="880746"/>
                    </a:lnTo>
                    <a:lnTo>
                      <a:pt x="1016001" y="1061721"/>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115" name="Group 114"/>
            <p:cNvGrpSpPr/>
            <p:nvPr/>
          </p:nvGrpSpPr>
          <p:grpSpPr>
            <a:xfrm>
              <a:off x="8883959" y="4029213"/>
              <a:ext cx="286422" cy="241797"/>
              <a:chOff x="4746173" y="1443591"/>
              <a:chExt cx="4626426" cy="3905623"/>
            </a:xfrm>
            <a:solidFill>
              <a:schemeClr val="bg1"/>
            </a:solidFill>
          </p:grpSpPr>
          <p:grpSp>
            <p:nvGrpSpPr>
              <p:cNvPr id="116" name="Group 386"/>
              <p:cNvGrpSpPr>
                <a:grpSpLocks noChangeAspect="1"/>
              </p:cNvGrpSpPr>
              <p:nvPr/>
            </p:nvGrpSpPr>
            <p:grpSpPr bwMode="auto">
              <a:xfrm>
                <a:off x="4746173" y="2973313"/>
                <a:ext cx="1414640" cy="2318440"/>
                <a:chOff x="-1261" y="1888"/>
                <a:chExt cx="576" cy="944"/>
              </a:xfrm>
              <a:grpFill/>
            </p:grpSpPr>
            <p:sp>
              <p:nvSpPr>
                <p:cNvPr id="140" name="Freeform 387"/>
                <p:cNvSpPr>
                  <a:spLocks/>
                </p:cNvSpPr>
                <p:nvPr/>
              </p:nvSpPr>
              <p:spPr bwMode="auto">
                <a:xfrm>
                  <a:off x="-1115" y="1888"/>
                  <a:ext cx="284" cy="607"/>
                </a:xfrm>
                <a:custGeom>
                  <a:avLst/>
                  <a:gdLst>
                    <a:gd name="T0" fmla="*/ 60 w 120"/>
                    <a:gd name="T1" fmla="*/ 257 h 257"/>
                    <a:gd name="T2" fmla="*/ 120 w 120"/>
                    <a:gd name="T3" fmla="*/ 196 h 257"/>
                    <a:gd name="T4" fmla="*/ 120 w 120"/>
                    <a:gd name="T5" fmla="*/ 61 h 257"/>
                    <a:gd name="T6" fmla="*/ 60 w 120"/>
                    <a:gd name="T7" fmla="*/ 0 h 257"/>
                    <a:gd name="T8" fmla="*/ 0 w 120"/>
                    <a:gd name="T9" fmla="*/ 61 h 257"/>
                    <a:gd name="T10" fmla="*/ 0 w 120"/>
                    <a:gd name="T11" fmla="*/ 196 h 257"/>
                    <a:gd name="T12" fmla="*/ 60 w 120"/>
                    <a:gd name="T13" fmla="*/ 257 h 257"/>
                  </a:gdLst>
                  <a:ahLst/>
                  <a:cxnLst>
                    <a:cxn ang="0">
                      <a:pos x="T0" y="T1"/>
                    </a:cxn>
                    <a:cxn ang="0">
                      <a:pos x="T2" y="T3"/>
                    </a:cxn>
                    <a:cxn ang="0">
                      <a:pos x="T4" y="T5"/>
                    </a:cxn>
                    <a:cxn ang="0">
                      <a:pos x="T6" y="T7"/>
                    </a:cxn>
                    <a:cxn ang="0">
                      <a:pos x="T8" y="T9"/>
                    </a:cxn>
                    <a:cxn ang="0">
                      <a:pos x="T10" y="T11"/>
                    </a:cxn>
                    <a:cxn ang="0">
                      <a:pos x="T12" y="T13"/>
                    </a:cxn>
                  </a:cxnLst>
                  <a:rect l="0" t="0" r="r" b="b"/>
                  <a:pathLst>
                    <a:path w="120" h="257">
                      <a:moveTo>
                        <a:pt x="60" y="257"/>
                      </a:moveTo>
                      <a:cubicBezTo>
                        <a:pt x="93" y="257"/>
                        <a:pt x="120" y="230"/>
                        <a:pt x="120" y="196"/>
                      </a:cubicBezTo>
                      <a:cubicBezTo>
                        <a:pt x="120" y="175"/>
                        <a:pt x="120" y="86"/>
                        <a:pt x="120" y="61"/>
                      </a:cubicBezTo>
                      <a:cubicBezTo>
                        <a:pt x="120" y="27"/>
                        <a:pt x="93" y="0"/>
                        <a:pt x="60" y="0"/>
                      </a:cubicBezTo>
                      <a:cubicBezTo>
                        <a:pt x="27" y="0"/>
                        <a:pt x="0" y="27"/>
                        <a:pt x="0" y="61"/>
                      </a:cubicBezTo>
                      <a:cubicBezTo>
                        <a:pt x="0" y="80"/>
                        <a:pt x="0" y="177"/>
                        <a:pt x="0" y="196"/>
                      </a:cubicBezTo>
                      <a:cubicBezTo>
                        <a:pt x="0" y="230"/>
                        <a:pt x="27" y="257"/>
                        <a:pt x="60" y="25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896350" eaLnBrk="1" fontAlgn="auto"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FFFFFF"/>
                    </a:solidFill>
                    <a:effectLst/>
                    <a:uLnTx/>
                    <a:uFillTx/>
                  </a:endParaRPr>
                </a:p>
              </p:txBody>
            </p:sp>
            <p:sp>
              <p:nvSpPr>
                <p:cNvPr id="141" name="Freeform 388"/>
                <p:cNvSpPr>
                  <a:spLocks/>
                </p:cNvSpPr>
                <p:nvPr/>
              </p:nvSpPr>
              <p:spPr bwMode="auto">
                <a:xfrm>
                  <a:off x="-1261" y="2261"/>
                  <a:ext cx="576" cy="571"/>
                </a:xfrm>
                <a:custGeom>
                  <a:avLst/>
                  <a:gdLst>
                    <a:gd name="T0" fmla="*/ 204 w 244"/>
                    <a:gd name="T1" fmla="*/ 0 h 242"/>
                    <a:gd name="T2" fmla="*/ 204 w 244"/>
                    <a:gd name="T3" fmla="*/ 51 h 242"/>
                    <a:gd name="T4" fmla="*/ 136 w 244"/>
                    <a:gd name="T5" fmla="*/ 120 h 242"/>
                    <a:gd name="T6" fmla="*/ 108 w 244"/>
                    <a:gd name="T7" fmla="*/ 120 h 242"/>
                    <a:gd name="T8" fmla="*/ 40 w 244"/>
                    <a:gd name="T9" fmla="*/ 51 h 242"/>
                    <a:gd name="T10" fmla="*/ 40 w 244"/>
                    <a:gd name="T11" fmla="*/ 0 h 242"/>
                    <a:gd name="T12" fmla="*/ 0 w 244"/>
                    <a:gd name="T13" fmla="*/ 0 h 242"/>
                    <a:gd name="T14" fmla="*/ 0 w 244"/>
                    <a:gd name="T15" fmla="*/ 51 h 242"/>
                    <a:gd name="T16" fmla="*/ 102 w 244"/>
                    <a:gd name="T17" fmla="*/ 160 h 242"/>
                    <a:gd name="T18" fmla="*/ 102 w 244"/>
                    <a:gd name="T19" fmla="*/ 202 h 242"/>
                    <a:gd name="T20" fmla="*/ 41 w 244"/>
                    <a:gd name="T21" fmla="*/ 202 h 242"/>
                    <a:gd name="T22" fmla="*/ 41 w 244"/>
                    <a:gd name="T23" fmla="*/ 242 h 242"/>
                    <a:gd name="T24" fmla="*/ 203 w 244"/>
                    <a:gd name="T25" fmla="*/ 242 h 242"/>
                    <a:gd name="T26" fmla="*/ 203 w 244"/>
                    <a:gd name="T27" fmla="*/ 202 h 242"/>
                    <a:gd name="T28" fmla="*/ 142 w 244"/>
                    <a:gd name="T29" fmla="*/ 202 h 242"/>
                    <a:gd name="T30" fmla="*/ 142 w 244"/>
                    <a:gd name="T31" fmla="*/ 160 h 242"/>
                    <a:gd name="T32" fmla="*/ 244 w 244"/>
                    <a:gd name="T33" fmla="*/ 51 h 242"/>
                    <a:gd name="T34" fmla="*/ 244 w 244"/>
                    <a:gd name="T35" fmla="*/ 0 h 242"/>
                    <a:gd name="T36" fmla="*/ 204 w 244"/>
                    <a:gd name="T37"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4" h="242">
                      <a:moveTo>
                        <a:pt x="204" y="0"/>
                      </a:moveTo>
                      <a:cubicBezTo>
                        <a:pt x="204" y="51"/>
                        <a:pt x="204" y="51"/>
                        <a:pt x="204" y="51"/>
                      </a:cubicBezTo>
                      <a:cubicBezTo>
                        <a:pt x="204" y="89"/>
                        <a:pt x="173" y="120"/>
                        <a:pt x="136" y="120"/>
                      </a:cubicBezTo>
                      <a:cubicBezTo>
                        <a:pt x="108" y="120"/>
                        <a:pt x="108" y="120"/>
                        <a:pt x="108" y="120"/>
                      </a:cubicBezTo>
                      <a:cubicBezTo>
                        <a:pt x="71" y="120"/>
                        <a:pt x="40" y="89"/>
                        <a:pt x="40" y="51"/>
                      </a:cubicBezTo>
                      <a:cubicBezTo>
                        <a:pt x="40" y="0"/>
                        <a:pt x="40" y="0"/>
                        <a:pt x="40" y="0"/>
                      </a:cubicBezTo>
                      <a:cubicBezTo>
                        <a:pt x="0" y="0"/>
                        <a:pt x="0" y="0"/>
                        <a:pt x="0" y="0"/>
                      </a:cubicBezTo>
                      <a:cubicBezTo>
                        <a:pt x="0" y="51"/>
                        <a:pt x="0" y="51"/>
                        <a:pt x="0" y="51"/>
                      </a:cubicBezTo>
                      <a:cubicBezTo>
                        <a:pt x="0" y="109"/>
                        <a:pt x="45" y="156"/>
                        <a:pt x="102" y="160"/>
                      </a:cubicBezTo>
                      <a:cubicBezTo>
                        <a:pt x="102" y="202"/>
                        <a:pt x="102" y="202"/>
                        <a:pt x="102" y="202"/>
                      </a:cubicBezTo>
                      <a:cubicBezTo>
                        <a:pt x="41" y="202"/>
                        <a:pt x="41" y="202"/>
                        <a:pt x="41" y="202"/>
                      </a:cubicBezTo>
                      <a:cubicBezTo>
                        <a:pt x="41" y="242"/>
                        <a:pt x="41" y="242"/>
                        <a:pt x="41" y="242"/>
                      </a:cubicBezTo>
                      <a:cubicBezTo>
                        <a:pt x="203" y="242"/>
                        <a:pt x="203" y="242"/>
                        <a:pt x="203" y="242"/>
                      </a:cubicBezTo>
                      <a:cubicBezTo>
                        <a:pt x="203" y="202"/>
                        <a:pt x="203" y="202"/>
                        <a:pt x="203" y="202"/>
                      </a:cubicBezTo>
                      <a:cubicBezTo>
                        <a:pt x="142" y="202"/>
                        <a:pt x="142" y="202"/>
                        <a:pt x="142" y="202"/>
                      </a:cubicBezTo>
                      <a:cubicBezTo>
                        <a:pt x="142" y="160"/>
                        <a:pt x="142" y="160"/>
                        <a:pt x="142" y="160"/>
                      </a:cubicBezTo>
                      <a:cubicBezTo>
                        <a:pt x="199" y="156"/>
                        <a:pt x="244" y="109"/>
                        <a:pt x="244" y="51"/>
                      </a:cubicBezTo>
                      <a:cubicBezTo>
                        <a:pt x="244" y="0"/>
                        <a:pt x="244" y="0"/>
                        <a:pt x="244" y="0"/>
                      </a:cubicBezTo>
                      <a:lnTo>
                        <a:pt x="20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896350" eaLnBrk="1" fontAlgn="auto"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FFFFFF"/>
                    </a:solidFill>
                    <a:effectLst/>
                    <a:uLnTx/>
                    <a:uFillTx/>
                  </a:endParaRPr>
                </a:p>
              </p:txBody>
            </p:sp>
            <p:sp>
              <p:nvSpPr>
                <p:cNvPr id="142" name="Freeform 389"/>
                <p:cNvSpPr>
                  <a:spLocks noEditPoints="1"/>
                </p:cNvSpPr>
                <p:nvPr/>
              </p:nvSpPr>
              <p:spPr bwMode="auto">
                <a:xfrm>
                  <a:off x="-926" y="2738"/>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896350" eaLnBrk="1" fontAlgn="auto"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FFFFFF"/>
                    </a:solidFill>
                    <a:effectLst/>
                    <a:uLnTx/>
                    <a:uFillTx/>
                  </a:endParaRPr>
                </a:p>
              </p:txBody>
            </p:sp>
          </p:grpSp>
          <p:grpSp>
            <p:nvGrpSpPr>
              <p:cNvPr id="130" name="Group 129"/>
              <p:cNvGrpSpPr/>
              <p:nvPr/>
            </p:nvGrpSpPr>
            <p:grpSpPr>
              <a:xfrm>
                <a:off x="5345480" y="1443592"/>
                <a:ext cx="1381394" cy="1269128"/>
                <a:chOff x="5345480" y="1443592"/>
                <a:chExt cx="1381394" cy="1269128"/>
              </a:xfrm>
              <a:grpFill/>
            </p:grpSpPr>
            <p:sp>
              <p:nvSpPr>
                <p:cNvPr id="138" name="Bent Arrow 137"/>
                <p:cNvSpPr/>
                <p:nvPr/>
              </p:nvSpPr>
              <p:spPr bwMode="auto">
                <a:xfrm>
                  <a:off x="5345480" y="1554480"/>
                  <a:ext cx="1222960" cy="1158240"/>
                </a:xfrm>
                <a:prstGeom prst="bentArrow">
                  <a:avLst>
                    <a:gd name="adj1" fmla="val 19737"/>
                    <a:gd name="adj2" fmla="val 25000"/>
                    <a:gd name="adj3" fmla="val 26316"/>
                    <a:gd name="adj4" fmla="val 5592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39" name="Isosceles Triangle 138"/>
                <p:cNvSpPr/>
                <p:nvPr/>
              </p:nvSpPr>
              <p:spPr bwMode="auto">
                <a:xfrm rot="5400000">
                  <a:off x="6110896" y="1589033"/>
                  <a:ext cx="761420" cy="470537"/>
                </a:xfrm>
                <a:prstGeom prst="triangl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131" name="Group 130"/>
              <p:cNvGrpSpPr/>
              <p:nvPr/>
            </p:nvGrpSpPr>
            <p:grpSpPr>
              <a:xfrm rot="10800000">
                <a:off x="7049745" y="4080086"/>
                <a:ext cx="1381394" cy="1269128"/>
                <a:chOff x="5345480" y="1443592"/>
                <a:chExt cx="1381394" cy="1269128"/>
              </a:xfrm>
              <a:grpFill/>
            </p:grpSpPr>
            <p:sp>
              <p:nvSpPr>
                <p:cNvPr id="136" name="Bent Arrow 135"/>
                <p:cNvSpPr/>
                <p:nvPr/>
              </p:nvSpPr>
              <p:spPr bwMode="auto">
                <a:xfrm>
                  <a:off x="5345480" y="1554480"/>
                  <a:ext cx="1222960" cy="1158240"/>
                </a:xfrm>
                <a:prstGeom prst="bentArrow">
                  <a:avLst>
                    <a:gd name="adj1" fmla="val 19737"/>
                    <a:gd name="adj2" fmla="val 25000"/>
                    <a:gd name="adj3" fmla="val 26316"/>
                    <a:gd name="adj4" fmla="val 5592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37" name="Isosceles Triangle 136"/>
                <p:cNvSpPr/>
                <p:nvPr/>
              </p:nvSpPr>
              <p:spPr bwMode="auto">
                <a:xfrm rot="5400000">
                  <a:off x="6110896" y="1589033"/>
                  <a:ext cx="761420" cy="470537"/>
                </a:xfrm>
                <a:prstGeom prst="triangl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132" name="Freeform 131"/>
              <p:cNvSpPr/>
              <p:nvPr/>
            </p:nvSpPr>
            <p:spPr bwMode="auto">
              <a:xfrm>
                <a:off x="7275189" y="1443591"/>
                <a:ext cx="2097410" cy="2549289"/>
              </a:xfrm>
              <a:custGeom>
                <a:avLst/>
                <a:gdLst>
                  <a:gd name="connsiteX0" fmla="*/ 0 w 2097410"/>
                  <a:gd name="connsiteY0" fmla="*/ 0 h 2549289"/>
                  <a:gd name="connsiteX1" fmla="*/ 2097410 w 2097410"/>
                  <a:gd name="connsiteY1" fmla="*/ 0 h 2549289"/>
                  <a:gd name="connsiteX2" fmla="*/ 2097410 w 2097410"/>
                  <a:gd name="connsiteY2" fmla="*/ 2549289 h 2549289"/>
                  <a:gd name="connsiteX3" fmla="*/ 0 w 2097410"/>
                  <a:gd name="connsiteY3" fmla="*/ 2549289 h 2549289"/>
                  <a:gd name="connsiteX4" fmla="*/ 0 w 2097410"/>
                  <a:gd name="connsiteY4" fmla="*/ 0 h 2549289"/>
                  <a:gd name="connsiteX5" fmla="*/ 157095 w 2097410"/>
                  <a:gd name="connsiteY5" fmla="*/ 154388 h 2549289"/>
                  <a:gd name="connsiteX6" fmla="*/ 157095 w 2097410"/>
                  <a:gd name="connsiteY6" fmla="*/ 2394900 h 2549289"/>
                  <a:gd name="connsiteX7" fmla="*/ 1940316 w 2097410"/>
                  <a:gd name="connsiteY7" fmla="*/ 2394900 h 2549289"/>
                  <a:gd name="connsiteX8" fmla="*/ 1940316 w 2097410"/>
                  <a:gd name="connsiteY8" fmla="*/ 154388 h 2549289"/>
                  <a:gd name="connsiteX9" fmla="*/ 157095 w 2097410"/>
                  <a:gd name="connsiteY9" fmla="*/ 154388 h 2549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7410" h="2549289">
                    <a:moveTo>
                      <a:pt x="0" y="0"/>
                    </a:moveTo>
                    <a:lnTo>
                      <a:pt x="2097410" y="0"/>
                    </a:lnTo>
                    <a:lnTo>
                      <a:pt x="2097410" y="2549289"/>
                    </a:lnTo>
                    <a:lnTo>
                      <a:pt x="0" y="2549289"/>
                    </a:lnTo>
                    <a:lnTo>
                      <a:pt x="0" y="0"/>
                    </a:lnTo>
                    <a:close/>
                    <a:moveTo>
                      <a:pt x="157095" y="154388"/>
                    </a:moveTo>
                    <a:lnTo>
                      <a:pt x="157095" y="2394900"/>
                    </a:lnTo>
                    <a:lnTo>
                      <a:pt x="1940316" y="2394900"/>
                    </a:lnTo>
                    <a:lnTo>
                      <a:pt x="1940316" y="154388"/>
                    </a:lnTo>
                    <a:lnTo>
                      <a:pt x="157095" y="154388"/>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33" name="Rectangle 132"/>
              <p:cNvSpPr/>
              <p:nvPr/>
            </p:nvSpPr>
            <p:spPr bwMode="auto">
              <a:xfrm>
                <a:off x="7711440" y="1981200"/>
                <a:ext cx="1127760" cy="152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34" name="Rectangle 133"/>
              <p:cNvSpPr/>
              <p:nvPr/>
            </p:nvSpPr>
            <p:spPr bwMode="auto">
              <a:xfrm>
                <a:off x="7711440" y="2518221"/>
                <a:ext cx="1127760" cy="152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35" name="Rectangle 134"/>
              <p:cNvSpPr/>
              <p:nvPr/>
            </p:nvSpPr>
            <p:spPr bwMode="auto">
              <a:xfrm>
                <a:off x="7711440" y="3055242"/>
                <a:ext cx="1127760" cy="152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grpSp>
        <p:nvGrpSpPr>
          <p:cNvPr id="25" name="Group 24"/>
          <p:cNvGrpSpPr/>
          <p:nvPr/>
        </p:nvGrpSpPr>
        <p:grpSpPr>
          <a:xfrm>
            <a:off x="8360273" y="2832422"/>
            <a:ext cx="2105631" cy="986067"/>
            <a:chOff x="8527913" y="2888721"/>
            <a:chExt cx="2147853" cy="1005840"/>
          </a:xfrm>
        </p:grpSpPr>
        <p:sp>
          <p:nvSpPr>
            <p:cNvPr id="165" name="Rectangle 164"/>
            <p:cNvSpPr/>
            <p:nvPr/>
          </p:nvSpPr>
          <p:spPr bwMode="auto">
            <a:xfrm>
              <a:off x="8527913" y="2888721"/>
              <a:ext cx="2147853" cy="1005840"/>
            </a:xfrm>
            <a:prstGeom prst="rect">
              <a:avLst/>
            </a:prstGeom>
            <a:solidFill>
              <a:srgbClr val="003C6C"/>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7922" tIns="44814" rIns="17922" bIns="89604" numCol="1" spcCol="1270" anchor="t" anchorCtr="0">
              <a:noAutofit/>
            </a:bodyPr>
            <a:lstStyle/>
            <a:p>
              <a:pPr marL="0" marR="0" lvl="0" indent="0" algn="ctr" defTabSz="710729" eaLnBrk="1" fontAlgn="auto" latinLnBrk="0" hangingPunct="1">
                <a:lnSpc>
                  <a:spcPct val="100000"/>
                </a:lnSpc>
                <a:spcBef>
                  <a:spcPct val="0"/>
                </a:spcBef>
                <a:spcAft>
                  <a:spcPct val="35000"/>
                </a:spcAft>
                <a:buClrTx/>
                <a:buSzTx/>
                <a:buFontTx/>
                <a:buNone/>
                <a:tabLst/>
                <a:defRPr/>
              </a:pPr>
              <a:r>
                <a:rPr kumimoji="0" lang="en-US" sz="1568" b="1"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Personal Digital Assistant</a:t>
              </a:r>
            </a:p>
          </p:txBody>
        </p:sp>
        <p:sp>
          <p:nvSpPr>
            <p:cNvPr id="166" name="Rectangle 165"/>
            <p:cNvSpPr/>
            <p:nvPr/>
          </p:nvSpPr>
          <p:spPr>
            <a:xfrm>
              <a:off x="9194516" y="3376977"/>
              <a:ext cx="687945" cy="276999"/>
            </a:xfrm>
            <a:prstGeom prst="rect">
              <a:avLst/>
            </a:prstGeom>
          </p:spPr>
          <p:txBody>
            <a:bodyPr wrap="none">
              <a:sp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Cortana</a:t>
              </a:r>
            </a:p>
          </p:txBody>
        </p:sp>
        <p:pic>
          <p:nvPicPr>
            <p:cNvPr id="192" name="Picture 191" descr="http://winaero.com/blog/wp-content/uploads/2015/01/cortana-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76963" y="3392261"/>
              <a:ext cx="259973" cy="25997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8370178" y="1753023"/>
            <a:ext cx="2095726" cy="986067"/>
            <a:chOff x="8538017" y="1787678"/>
            <a:chExt cx="2137750" cy="1005840"/>
          </a:xfrm>
        </p:grpSpPr>
        <p:sp>
          <p:nvSpPr>
            <p:cNvPr id="44" name="Rectangle 43"/>
            <p:cNvSpPr/>
            <p:nvPr/>
          </p:nvSpPr>
          <p:spPr bwMode="auto">
            <a:xfrm>
              <a:off x="8538017" y="1787678"/>
              <a:ext cx="2137750" cy="1005840"/>
            </a:xfrm>
            <a:prstGeom prst="rect">
              <a:avLst/>
            </a:prstGeom>
            <a:solidFill>
              <a:srgbClr val="003C6C"/>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7922" tIns="44814" rIns="17922" bIns="89604" numCol="1" spcCol="1270" anchor="t" anchorCtr="0">
              <a:noAutofit/>
            </a:bodyPr>
            <a:lstStyle/>
            <a:p>
              <a:pPr marL="0" marR="0" lvl="0" indent="0" algn="ctr" defTabSz="710729" eaLnBrk="1" fontAlgn="auto" latinLnBrk="0" hangingPunct="1">
                <a:lnSpc>
                  <a:spcPct val="100000"/>
                </a:lnSpc>
                <a:spcBef>
                  <a:spcPct val="0"/>
                </a:spcBef>
                <a:spcAft>
                  <a:spcPct val="35000"/>
                </a:spcAft>
                <a:buClrTx/>
                <a:buSzTx/>
                <a:buFontTx/>
                <a:buNone/>
                <a:tabLst/>
                <a:defRPr/>
              </a:pPr>
              <a:r>
                <a:rPr kumimoji="0" lang="en-US" sz="1568" b="1"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Dashboards and Visualizations</a:t>
              </a:r>
            </a:p>
          </p:txBody>
        </p:sp>
        <p:grpSp>
          <p:nvGrpSpPr>
            <p:cNvPr id="68" name="Group 67"/>
            <p:cNvGrpSpPr/>
            <p:nvPr/>
          </p:nvGrpSpPr>
          <p:grpSpPr>
            <a:xfrm>
              <a:off x="8847475" y="2434373"/>
              <a:ext cx="399110" cy="255091"/>
              <a:chOff x="4481847" y="2708926"/>
              <a:chExt cx="673103" cy="430214"/>
            </a:xfrm>
            <a:solidFill>
              <a:schemeClr val="bg1"/>
            </a:solidFill>
          </p:grpSpPr>
          <p:sp>
            <p:nvSpPr>
              <p:cNvPr id="69" name="Freeform 5"/>
              <p:cNvSpPr>
                <a:spLocks noEditPoints="1"/>
              </p:cNvSpPr>
              <p:nvPr/>
            </p:nvSpPr>
            <p:spPr bwMode="auto">
              <a:xfrm>
                <a:off x="4481847" y="2708926"/>
                <a:ext cx="673103" cy="430214"/>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endParaRPr>
              </a:p>
            </p:txBody>
          </p:sp>
          <p:sp>
            <p:nvSpPr>
              <p:cNvPr id="70" name="Freeform 6"/>
              <p:cNvSpPr>
                <a:spLocks/>
              </p:cNvSpPr>
              <p:nvPr/>
            </p:nvSpPr>
            <p:spPr bwMode="auto">
              <a:xfrm>
                <a:off x="4727910" y="2799414"/>
                <a:ext cx="73024" cy="257176"/>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endParaRPr>
              </a:p>
            </p:txBody>
          </p:sp>
          <p:sp>
            <p:nvSpPr>
              <p:cNvPr id="71" name="Freeform 7"/>
              <p:cNvSpPr>
                <a:spLocks/>
              </p:cNvSpPr>
              <p:nvPr/>
            </p:nvSpPr>
            <p:spPr bwMode="auto">
              <a:xfrm>
                <a:off x="4837449" y="2872438"/>
                <a:ext cx="74613" cy="184150"/>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endParaRPr>
              </a:p>
            </p:txBody>
          </p:sp>
          <p:sp>
            <p:nvSpPr>
              <p:cNvPr id="72" name="Freeform 8"/>
              <p:cNvSpPr>
                <a:spLocks/>
              </p:cNvSpPr>
              <p:nvPr/>
            </p:nvSpPr>
            <p:spPr bwMode="auto">
              <a:xfrm>
                <a:off x="4604085" y="2937526"/>
                <a:ext cx="103187" cy="119063"/>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endParaRPr>
              </a:p>
            </p:txBody>
          </p:sp>
          <p:sp>
            <p:nvSpPr>
              <p:cNvPr id="73" name="Freeform 9"/>
              <p:cNvSpPr>
                <a:spLocks/>
              </p:cNvSpPr>
              <p:nvPr/>
            </p:nvSpPr>
            <p:spPr bwMode="auto">
              <a:xfrm>
                <a:off x="4939050" y="2954988"/>
                <a:ext cx="87312" cy="101601"/>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endParaRPr>
              </a:p>
            </p:txBody>
          </p:sp>
        </p:grpSp>
        <p:sp>
          <p:nvSpPr>
            <p:cNvPr id="86" name="Rectangle 85"/>
            <p:cNvSpPr/>
            <p:nvPr/>
          </p:nvSpPr>
          <p:spPr>
            <a:xfrm>
              <a:off x="9204619" y="2421304"/>
              <a:ext cx="736862" cy="278760"/>
            </a:xfrm>
            <a:prstGeom prst="rect">
              <a:avLst/>
            </a:prstGeom>
          </p:spPr>
          <p:txBody>
            <a:bodyPr wrap="none">
              <a:sp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Power BI</a:t>
              </a:r>
            </a:p>
          </p:txBody>
        </p:sp>
      </p:grpSp>
      <p:sp>
        <p:nvSpPr>
          <p:cNvPr id="183" name="Freeform 389"/>
          <p:cNvSpPr>
            <a:spLocks noEditPoints="1"/>
          </p:cNvSpPr>
          <p:nvPr/>
        </p:nvSpPr>
        <p:spPr bwMode="auto">
          <a:xfrm>
            <a:off x="8886475" y="3383532"/>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896350" eaLnBrk="1" fontAlgn="auto"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FFFFFF"/>
              </a:solidFill>
              <a:effectLst/>
              <a:uLnTx/>
              <a:uFillTx/>
            </a:endParaRPr>
          </a:p>
        </p:txBody>
      </p:sp>
      <p:sp>
        <p:nvSpPr>
          <p:cNvPr id="5" name="Title 1"/>
          <p:cNvSpPr>
            <a:spLocks noGrp="1"/>
          </p:cNvSpPr>
          <p:nvPr>
            <p:ph type="title"/>
          </p:nvPr>
        </p:nvSpPr>
        <p:spPr>
          <a:prstGeom prst="rect">
            <a:avLst/>
          </a:prstGeom>
        </p:spPr>
        <p:txBody>
          <a:bodyPr/>
          <a:lstStyle/>
          <a:p>
            <a:r>
              <a:rPr lang="en-US" dirty="0"/>
              <a:t>Cortana Analytics Suite</a:t>
            </a:r>
            <a:br>
              <a:rPr lang="en-US" dirty="0"/>
            </a:br>
            <a:r>
              <a:rPr lang="en-US" sz="3528" dirty="0"/>
              <a:t>Transform data into intelligent action</a:t>
            </a:r>
          </a:p>
        </p:txBody>
      </p:sp>
      <p:sp>
        <p:nvSpPr>
          <p:cNvPr id="20" name="Rectangle 19"/>
          <p:cNvSpPr/>
          <p:nvPr/>
        </p:nvSpPr>
        <p:spPr>
          <a:xfrm>
            <a:off x="380606" y="6078706"/>
            <a:ext cx="668324" cy="333489"/>
          </a:xfrm>
          <a:prstGeom prst="rect">
            <a:avLst/>
          </a:prstGeom>
        </p:spPr>
        <p:txBody>
          <a:bodyPr wrap="none">
            <a:spAutoFit/>
          </a:bodyPr>
          <a:lstStyle/>
          <a:p>
            <a:pPr marL="0" marR="0" lvl="0" indent="0" algn="ctr" defTabSz="710729" eaLnBrk="1" fontAlgn="auto" latinLnBrk="0" hangingPunct="1">
              <a:lnSpc>
                <a:spcPct val="100000"/>
              </a:lnSpc>
              <a:spcBef>
                <a:spcPct val="0"/>
              </a:spcBef>
              <a:spcAft>
                <a:spcPct val="35000"/>
              </a:spcAft>
              <a:buClrTx/>
              <a:buSzTx/>
              <a:buFontTx/>
              <a:buNone/>
              <a:tabLst/>
              <a:defRPr/>
            </a:pPr>
            <a:r>
              <a:rPr kumimoji="0" lang="en-US" sz="1567" b="1"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DATA</a:t>
            </a:r>
          </a:p>
        </p:txBody>
      </p:sp>
      <p:grpSp>
        <p:nvGrpSpPr>
          <p:cNvPr id="6" name="Group 5"/>
          <p:cNvGrpSpPr/>
          <p:nvPr/>
        </p:nvGrpSpPr>
        <p:grpSpPr>
          <a:xfrm>
            <a:off x="270801" y="2091264"/>
            <a:ext cx="1520654" cy="3739169"/>
            <a:chOff x="276231" y="2132701"/>
            <a:chExt cx="1551146" cy="3814147"/>
          </a:xfrm>
        </p:grpSpPr>
        <p:cxnSp>
          <p:nvCxnSpPr>
            <p:cNvPr id="87" name="Straight Connector 86"/>
            <p:cNvCxnSpPr/>
            <p:nvPr/>
          </p:nvCxnSpPr>
          <p:spPr>
            <a:xfrm>
              <a:off x="1399592" y="2407298"/>
              <a:ext cx="7864" cy="2729556"/>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84988" y="2407298"/>
              <a:ext cx="214604" cy="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1184988" y="3768264"/>
              <a:ext cx="570278" cy="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184988" y="5136854"/>
              <a:ext cx="214604" cy="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97" name="Freeform 34"/>
            <p:cNvSpPr>
              <a:spLocks noEditPoints="1"/>
            </p:cNvSpPr>
            <p:nvPr/>
          </p:nvSpPr>
          <p:spPr bwMode="auto">
            <a:xfrm>
              <a:off x="485527" y="2132701"/>
              <a:ext cx="613677" cy="485488"/>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chemeClr val="tx1"/>
            </a:solidFill>
            <a:ln>
              <a:noFill/>
            </a:ln>
          </p:spPr>
          <p:txBody>
            <a:bodyPr vert="horz" wrap="square" lIns="89630" tIns="44814" rIns="89630" bIns="44814" numCol="1" anchor="t" anchorCtr="0" compatLnSpc="1">
              <a:prstTxWarp prst="textNoShape">
                <a:avLst/>
              </a:prstTxWarp>
            </a:body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33333"/>
                </a:solidFill>
                <a:effectLst/>
                <a:uLnTx/>
                <a:uFillTx/>
              </a:endParaRPr>
            </a:p>
          </p:txBody>
        </p:sp>
        <p:sp>
          <p:nvSpPr>
            <p:cNvPr id="3" name="TextBox 2"/>
            <p:cNvSpPr txBox="1"/>
            <p:nvPr/>
          </p:nvSpPr>
          <p:spPr>
            <a:xfrm>
              <a:off x="290952" y="2519818"/>
              <a:ext cx="1239881" cy="613972"/>
            </a:xfrm>
            <a:prstGeom prst="rect">
              <a:avLst/>
            </a:prstGeom>
            <a:noFill/>
          </p:spPr>
          <p:txBody>
            <a:bodyPr wrap="square" lIns="179259" tIns="143407" rIns="179259" bIns="143407" rtlCol="0">
              <a:spAutoFit/>
            </a:bodyPr>
            <a:lstStyle/>
            <a:p>
              <a:pPr marL="0" marR="0" lvl="0" indent="0" defTabSz="914192" eaLnBrk="1" fontAlgn="auto" latinLnBrk="0" hangingPunct="1">
                <a:lnSpc>
                  <a:spcPct val="90000"/>
                </a:lnSpc>
                <a:spcBef>
                  <a:spcPct val="0"/>
                </a:spcBef>
                <a:spcAft>
                  <a:spcPts val="588"/>
                </a:spcAft>
                <a:buClrTx/>
                <a:buSzTx/>
                <a:buFontTx/>
                <a:buNone/>
                <a:tabLst/>
                <a:defRPr/>
              </a:pPr>
              <a:r>
                <a:rPr kumimoji="0" lang="en-US" sz="1127" b="0"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Business </a:t>
              </a:r>
              <a:br>
                <a:rPr kumimoji="0" lang="en-US" sz="1127" b="0"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br>
              <a:r>
                <a:rPr kumimoji="0" lang="en-US" sz="1127" b="0"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apps</a:t>
              </a:r>
            </a:p>
          </p:txBody>
        </p:sp>
        <p:sp>
          <p:nvSpPr>
            <p:cNvPr id="106" name="TextBox 105"/>
            <p:cNvSpPr txBox="1"/>
            <p:nvPr/>
          </p:nvSpPr>
          <p:spPr>
            <a:xfrm>
              <a:off x="286638" y="4033285"/>
              <a:ext cx="1239881" cy="613972"/>
            </a:xfrm>
            <a:prstGeom prst="rect">
              <a:avLst/>
            </a:prstGeom>
            <a:noFill/>
          </p:spPr>
          <p:txBody>
            <a:bodyPr wrap="square" lIns="179259" tIns="143407" rIns="179259" bIns="143407" rtlCol="0">
              <a:spAutoFit/>
            </a:bodyPr>
            <a:lstStyle/>
            <a:p>
              <a:pPr marL="0" marR="0" lvl="0" indent="0" defTabSz="914192" eaLnBrk="1" fontAlgn="auto" latinLnBrk="0" hangingPunct="1">
                <a:lnSpc>
                  <a:spcPct val="90000"/>
                </a:lnSpc>
                <a:spcBef>
                  <a:spcPct val="0"/>
                </a:spcBef>
                <a:spcAft>
                  <a:spcPts val="588"/>
                </a:spcAft>
                <a:buClrTx/>
                <a:buSzTx/>
                <a:buFontTx/>
                <a:buNone/>
                <a:tabLst/>
                <a:defRPr/>
              </a:pPr>
              <a:r>
                <a:rPr kumimoji="0" lang="en-US" sz="1127" b="0"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Custom </a:t>
              </a:r>
              <a:br>
                <a:rPr kumimoji="0" lang="en-US" sz="1127" b="0"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br>
              <a:r>
                <a:rPr kumimoji="0" lang="en-US" sz="1127" b="0"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apps</a:t>
              </a:r>
            </a:p>
          </p:txBody>
        </p:sp>
        <p:sp>
          <p:nvSpPr>
            <p:cNvPr id="107" name="Freeform 53"/>
            <p:cNvSpPr>
              <a:spLocks noEditPoints="1"/>
            </p:cNvSpPr>
            <p:nvPr/>
          </p:nvSpPr>
          <p:spPr bwMode="auto">
            <a:xfrm>
              <a:off x="566387" y="3483627"/>
              <a:ext cx="451956" cy="645040"/>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tx1"/>
            </a:solidFill>
            <a:ln>
              <a:noFill/>
            </a:ln>
          </p:spPr>
          <p:txBody>
            <a:bodyPr vert="horz" wrap="square" lIns="89630" tIns="44814" rIns="89630" bIns="44814" numCol="1" anchor="t" anchorCtr="0" compatLnSpc="1">
              <a:prstTxWarp prst="textNoShape">
                <a:avLst/>
              </a:prstTxWarp>
            </a:body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33333"/>
                </a:solidFill>
                <a:effectLst/>
                <a:uLnTx/>
                <a:uFillTx/>
              </a:endParaRPr>
            </a:p>
          </p:txBody>
        </p:sp>
        <p:sp>
          <p:nvSpPr>
            <p:cNvPr id="110" name="TextBox 109"/>
            <p:cNvSpPr txBox="1"/>
            <p:nvPr/>
          </p:nvSpPr>
          <p:spPr>
            <a:xfrm>
              <a:off x="276231" y="5332876"/>
              <a:ext cx="1551146" cy="613972"/>
            </a:xfrm>
            <a:prstGeom prst="rect">
              <a:avLst/>
            </a:prstGeom>
            <a:noFill/>
          </p:spPr>
          <p:txBody>
            <a:bodyPr wrap="square" lIns="179259" tIns="143407" rIns="179259" bIns="143407" rtlCol="0">
              <a:spAutoFit/>
            </a:bodyPr>
            <a:lstStyle/>
            <a:p>
              <a:pPr marL="0" marR="0" lvl="0" indent="0" defTabSz="914192" eaLnBrk="1" fontAlgn="auto" latinLnBrk="0" hangingPunct="1">
                <a:lnSpc>
                  <a:spcPct val="90000"/>
                </a:lnSpc>
                <a:spcBef>
                  <a:spcPct val="0"/>
                </a:spcBef>
                <a:spcAft>
                  <a:spcPts val="588"/>
                </a:spcAft>
                <a:buClrTx/>
                <a:buSzTx/>
                <a:buFontTx/>
                <a:buNone/>
                <a:tabLst/>
                <a:defRPr/>
              </a:pPr>
              <a:r>
                <a:rPr kumimoji="0" lang="en-US" sz="1127" b="0"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Sensors </a:t>
              </a:r>
              <a:br>
                <a:rPr kumimoji="0" lang="en-US" sz="1127" b="0"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br>
              <a:r>
                <a:rPr kumimoji="0" lang="en-US" sz="1127" b="0"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and devices</a:t>
              </a:r>
            </a:p>
          </p:txBody>
        </p:sp>
        <p:sp>
          <p:nvSpPr>
            <p:cNvPr id="111" name="Freeform 16"/>
            <p:cNvSpPr>
              <a:spLocks noChangeAspect="1" noEditPoints="1"/>
            </p:cNvSpPr>
            <p:nvPr/>
          </p:nvSpPr>
          <p:spPr bwMode="auto">
            <a:xfrm>
              <a:off x="474853" y="4945056"/>
              <a:ext cx="576951" cy="530500"/>
            </a:xfrm>
            <a:custGeom>
              <a:avLst/>
              <a:gdLst>
                <a:gd name="T0" fmla="*/ 363 w 400"/>
                <a:gd name="T1" fmla="*/ 0 h 367"/>
                <a:gd name="T2" fmla="*/ 38 w 400"/>
                <a:gd name="T3" fmla="*/ 0 h 367"/>
                <a:gd name="T4" fmla="*/ 0 w 400"/>
                <a:gd name="T5" fmla="*/ 37 h 367"/>
                <a:gd name="T6" fmla="*/ 0 w 400"/>
                <a:gd name="T7" fmla="*/ 255 h 367"/>
                <a:gd name="T8" fmla="*/ 38 w 400"/>
                <a:gd name="T9" fmla="*/ 292 h 367"/>
                <a:gd name="T10" fmla="*/ 184 w 400"/>
                <a:gd name="T11" fmla="*/ 292 h 367"/>
                <a:gd name="T12" fmla="*/ 230 w 400"/>
                <a:gd name="T13" fmla="*/ 335 h 367"/>
                <a:gd name="T14" fmla="*/ 230 w 400"/>
                <a:gd name="T15" fmla="*/ 367 h 367"/>
                <a:gd name="T16" fmla="*/ 328 w 400"/>
                <a:gd name="T17" fmla="*/ 367 h 367"/>
                <a:gd name="T18" fmla="*/ 328 w 400"/>
                <a:gd name="T19" fmla="*/ 292 h 367"/>
                <a:gd name="T20" fmla="*/ 363 w 400"/>
                <a:gd name="T21" fmla="*/ 292 h 367"/>
                <a:gd name="T22" fmla="*/ 400 w 400"/>
                <a:gd name="T23" fmla="*/ 255 h 367"/>
                <a:gd name="T24" fmla="*/ 400 w 400"/>
                <a:gd name="T25" fmla="*/ 37 h 367"/>
                <a:gd name="T26" fmla="*/ 363 w 400"/>
                <a:gd name="T27" fmla="*/ 0 h 367"/>
                <a:gd name="T28" fmla="*/ 361 w 400"/>
                <a:gd name="T29" fmla="*/ 253 h 367"/>
                <a:gd name="T30" fmla="*/ 328 w 400"/>
                <a:gd name="T31" fmla="*/ 253 h 367"/>
                <a:gd name="T32" fmla="*/ 328 w 400"/>
                <a:gd name="T33" fmla="*/ 197 h 367"/>
                <a:gd name="T34" fmla="*/ 305 w 400"/>
                <a:gd name="T35" fmla="*/ 197 h 367"/>
                <a:gd name="T36" fmla="*/ 305 w 400"/>
                <a:gd name="T37" fmla="*/ 219 h 367"/>
                <a:gd name="T38" fmla="*/ 298 w 400"/>
                <a:gd name="T39" fmla="*/ 219 h 367"/>
                <a:gd name="T40" fmla="*/ 298 w 400"/>
                <a:gd name="T41" fmla="*/ 180 h 367"/>
                <a:gd name="T42" fmla="*/ 275 w 400"/>
                <a:gd name="T43" fmla="*/ 180 h 367"/>
                <a:gd name="T44" fmla="*/ 275 w 400"/>
                <a:gd name="T45" fmla="*/ 219 h 367"/>
                <a:gd name="T46" fmla="*/ 269 w 400"/>
                <a:gd name="T47" fmla="*/ 219 h 367"/>
                <a:gd name="T48" fmla="*/ 269 w 400"/>
                <a:gd name="T49" fmla="*/ 166 h 367"/>
                <a:gd name="T50" fmla="*/ 245 w 400"/>
                <a:gd name="T51" fmla="*/ 166 h 367"/>
                <a:gd name="T52" fmla="*/ 245 w 400"/>
                <a:gd name="T53" fmla="*/ 219 h 367"/>
                <a:gd name="T54" fmla="*/ 239 w 400"/>
                <a:gd name="T55" fmla="*/ 219 h 367"/>
                <a:gd name="T56" fmla="*/ 239 w 400"/>
                <a:gd name="T57" fmla="*/ 111 h 367"/>
                <a:gd name="T58" fmla="*/ 216 w 400"/>
                <a:gd name="T59" fmla="*/ 111 h 367"/>
                <a:gd name="T60" fmla="*/ 216 w 400"/>
                <a:gd name="T61" fmla="*/ 249 h 367"/>
                <a:gd name="T62" fmla="*/ 208 w 400"/>
                <a:gd name="T63" fmla="*/ 249 h 367"/>
                <a:gd name="T64" fmla="*/ 208 w 400"/>
                <a:gd name="T65" fmla="*/ 197 h 367"/>
                <a:gd name="T66" fmla="*/ 183 w 400"/>
                <a:gd name="T67" fmla="*/ 197 h 367"/>
                <a:gd name="T68" fmla="*/ 183 w 400"/>
                <a:gd name="T69" fmla="*/ 253 h 367"/>
                <a:gd name="T70" fmla="*/ 39 w 400"/>
                <a:gd name="T71" fmla="*/ 253 h 367"/>
                <a:gd name="T72" fmla="*/ 39 w 400"/>
                <a:gd name="T73" fmla="*/ 39 h 367"/>
                <a:gd name="T74" fmla="*/ 361 w 400"/>
                <a:gd name="T75" fmla="*/ 39 h 367"/>
                <a:gd name="T76" fmla="*/ 361 w 400"/>
                <a:gd name="T77" fmla="*/ 25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0" h="367">
                  <a:moveTo>
                    <a:pt x="363" y="0"/>
                  </a:moveTo>
                  <a:cubicBezTo>
                    <a:pt x="38" y="0"/>
                    <a:pt x="38" y="0"/>
                    <a:pt x="38" y="0"/>
                  </a:cubicBezTo>
                  <a:cubicBezTo>
                    <a:pt x="17" y="0"/>
                    <a:pt x="0" y="16"/>
                    <a:pt x="0" y="37"/>
                  </a:cubicBezTo>
                  <a:cubicBezTo>
                    <a:pt x="0" y="255"/>
                    <a:pt x="0" y="255"/>
                    <a:pt x="0" y="255"/>
                  </a:cubicBezTo>
                  <a:cubicBezTo>
                    <a:pt x="0" y="275"/>
                    <a:pt x="17" y="292"/>
                    <a:pt x="38" y="292"/>
                  </a:cubicBezTo>
                  <a:cubicBezTo>
                    <a:pt x="184" y="292"/>
                    <a:pt x="184" y="292"/>
                    <a:pt x="184" y="292"/>
                  </a:cubicBezTo>
                  <a:cubicBezTo>
                    <a:pt x="191" y="310"/>
                    <a:pt x="230" y="335"/>
                    <a:pt x="230" y="335"/>
                  </a:cubicBezTo>
                  <a:cubicBezTo>
                    <a:pt x="230" y="367"/>
                    <a:pt x="230" y="367"/>
                    <a:pt x="230" y="367"/>
                  </a:cubicBezTo>
                  <a:cubicBezTo>
                    <a:pt x="328" y="367"/>
                    <a:pt x="328" y="367"/>
                    <a:pt x="328" y="367"/>
                  </a:cubicBezTo>
                  <a:cubicBezTo>
                    <a:pt x="328" y="292"/>
                    <a:pt x="328" y="292"/>
                    <a:pt x="328" y="292"/>
                  </a:cubicBezTo>
                  <a:cubicBezTo>
                    <a:pt x="363" y="292"/>
                    <a:pt x="363" y="292"/>
                    <a:pt x="363" y="292"/>
                  </a:cubicBezTo>
                  <a:cubicBezTo>
                    <a:pt x="384" y="292"/>
                    <a:pt x="400" y="275"/>
                    <a:pt x="400" y="255"/>
                  </a:cubicBezTo>
                  <a:cubicBezTo>
                    <a:pt x="400" y="37"/>
                    <a:pt x="400" y="37"/>
                    <a:pt x="400" y="37"/>
                  </a:cubicBezTo>
                  <a:cubicBezTo>
                    <a:pt x="400" y="16"/>
                    <a:pt x="384" y="0"/>
                    <a:pt x="363" y="0"/>
                  </a:cubicBezTo>
                  <a:close/>
                  <a:moveTo>
                    <a:pt x="361" y="253"/>
                  </a:moveTo>
                  <a:cubicBezTo>
                    <a:pt x="328" y="253"/>
                    <a:pt x="328" y="253"/>
                    <a:pt x="328" y="253"/>
                  </a:cubicBezTo>
                  <a:cubicBezTo>
                    <a:pt x="328" y="197"/>
                    <a:pt x="328" y="197"/>
                    <a:pt x="328" y="197"/>
                  </a:cubicBezTo>
                  <a:cubicBezTo>
                    <a:pt x="328" y="181"/>
                    <a:pt x="305" y="181"/>
                    <a:pt x="305" y="197"/>
                  </a:cubicBezTo>
                  <a:cubicBezTo>
                    <a:pt x="305" y="219"/>
                    <a:pt x="305" y="219"/>
                    <a:pt x="305" y="219"/>
                  </a:cubicBezTo>
                  <a:cubicBezTo>
                    <a:pt x="305" y="222"/>
                    <a:pt x="298" y="222"/>
                    <a:pt x="298" y="219"/>
                  </a:cubicBezTo>
                  <a:cubicBezTo>
                    <a:pt x="298" y="180"/>
                    <a:pt x="298" y="180"/>
                    <a:pt x="298" y="180"/>
                  </a:cubicBezTo>
                  <a:cubicBezTo>
                    <a:pt x="298" y="165"/>
                    <a:pt x="275" y="165"/>
                    <a:pt x="275" y="180"/>
                  </a:cubicBezTo>
                  <a:cubicBezTo>
                    <a:pt x="275" y="219"/>
                    <a:pt x="275" y="219"/>
                    <a:pt x="275" y="219"/>
                  </a:cubicBezTo>
                  <a:cubicBezTo>
                    <a:pt x="275" y="222"/>
                    <a:pt x="269" y="222"/>
                    <a:pt x="269" y="219"/>
                  </a:cubicBezTo>
                  <a:cubicBezTo>
                    <a:pt x="269" y="166"/>
                    <a:pt x="269" y="166"/>
                    <a:pt x="269" y="166"/>
                  </a:cubicBezTo>
                  <a:cubicBezTo>
                    <a:pt x="269" y="150"/>
                    <a:pt x="245" y="150"/>
                    <a:pt x="245" y="166"/>
                  </a:cubicBezTo>
                  <a:cubicBezTo>
                    <a:pt x="245" y="219"/>
                    <a:pt x="245" y="219"/>
                    <a:pt x="245" y="219"/>
                  </a:cubicBezTo>
                  <a:cubicBezTo>
                    <a:pt x="245" y="222"/>
                    <a:pt x="239" y="222"/>
                    <a:pt x="239" y="219"/>
                  </a:cubicBezTo>
                  <a:cubicBezTo>
                    <a:pt x="239" y="111"/>
                    <a:pt x="239" y="111"/>
                    <a:pt x="239" y="111"/>
                  </a:cubicBezTo>
                  <a:cubicBezTo>
                    <a:pt x="239" y="96"/>
                    <a:pt x="216" y="96"/>
                    <a:pt x="216" y="111"/>
                  </a:cubicBezTo>
                  <a:cubicBezTo>
                    <a:pt x="216" y="249"/>
                    <a:pt x="216" y="249"/>
                    <a:pt x="216" y="249"/>
                  </a:cubicBezTo>
                  <a:cubicBezTo>
                    <a:pt x="216" y="252"/>
                    <a:pt x="208" y="252"/>
                    <a:pt x="208" y="249"/>
                  </a:cubicBezTo>
                  <a:cubicBezTo>
                    <a:pt x="208" y="197"/>
                    <a:pt x="208" y="197"/>
                    <a:pt x="208" y="197"/>
                  </a:cubicBezTo>
                  <a:cubicBezTo>
                    <a:pt x="208" y="178"/>
                    <a:pt x="183" y="179"/>
                    <a:pt x="183" y="197"/>
                  </a:cubicBezTo>
                  <a:cubicBezTo>
                    <a:pt x="183" y="253"/>
                    <a:pt x="183" y="253"/>
                    <a:pt x="183" y="253"/>
                  </a:cubicBezTo>
                  <a:cubicBezTo>
                    <a:pt x="39" y="253"/>
                    <a:pt x="39" y="253"/>
                    <a:pt x="39" y="253"/>
                  </a:cubicBezTo>
                  <a:cubicBezTo>
                    <a:pt x="39" y="39"/>
                    <a:pt x="39" y="39"/>
                    <a:pt x="39" y="39"/>
                  </a:cubicBezTo>
                  <a:cubicBezTo>
                    <a:pt x="361" y="39"/>
                    <a:pt x="361" y="39"/>
                    <a:pt x="361" y="39"/>
                  </a:cubicBezTo>
                  <a:cubicBezTo>
                    <a:pt x="361" y="253"/>
                    <a:pt x="361" y="253"/>
                    <a:pt x="361" y="253"/>
                  </a:cubicBezTo>
                  <a:close/>
                </a:path>
              </a:pathLst>
            </a:custGeom>
            <a:solidFill>
              <a:schemeClr val="tx1"/>
            </a:solidFill>
            <a:ln>
              <a:noFill/>
            </a:ln>
            <a:extLst/>
          </p:spPr>
          <p:txBody>
            <a:bodyPr vert="horz" wrap="square" lIns="89630" tIns="44814" rIns="89630" bIns="44814" numCol="1" anchor="t" anchorCtr="0" compatLnSpc="1">
              <a:prstTxWarp prst="textNoShape">
                <a:avLst/>
              </a:prstTxWarp>
            </a:body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33333"/>
                </a:solidFill>
                <a:effectLst/>
                <a:uLnTx/>
                <a:uFillTx/>
              </a:endParaRPr>
            </a:p>
          </p:txBody>
        </p:sp>
      </p:grpSp>
      <p:sp>
        <p:nvSpPr>
          <p:cNvPr id="21" name="Rectangle 20"/>
          <p:cNvSpPr/>
          <p:nvPr/>
        </p:nvSpPr>
        <p:spPr>
          <a:xfrm>
            <a:off x="5123400" y="6078705"/>
            <a:ext cx="1407879" cy="338378"/>
          </a:xfrm>
          <a:prstGeom prst="rect">
            <a:avLst/>
          </a:prstGeom>
        </p:spPr>
        <p:txBody>
          <a:bodyPr wrap="none">
            <a:spAutoFit/>
          </a:bodyPr>
          <a:lstStyle/>
          <a:p>
            <a:pPr marL="0" marR="0" lvl="0" indent="0" algn="ctr" defTabSz="710729" eaLnBrk="1" fontAlgn="auto" latinLnBrk="0" hangingPunct="1">
              <a:lnSpc>
                <a:spcPct val="100000"/>
              </a:lnSpc>
              <a:spcBef>
                <a:spcPct val="0"/>
              </a:spcBef>
              <a:spcAft>
                <a:spcPct val="35000"/>
              </a:spcAft>
              <a:buClrTx/>
              <a:buSzTx/>
              <a:buFontTx/>
              <a:buNone/>
              <a:tabLst/>
              <a:defRPr/>
            </a:pPr>
            <a:r>
              <a:rPr kumimoji="0" lang="en-US" sz="1567" b="1"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INTELLIGENCE</a:t>
            </a:r>
          </a:p>
        </p:txBody>
      </p:sp>
      <p:sp>
        <p:nvSpPr>
          <p:cNvPr id="2" name="Right Arrow 1"/>
          <p:cNvSpPr/>
          <p:nvPr/>
        </p:nvSpPr>
        <p:spPr bwMode="auto">
          <a:xfrm>
            <a:off x="1720763" y="6117374"/>
            <a:ext cx="3416476" cy="25451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2" name="Rectangle 21"/>
          <p:cNvSpPr/>
          <p:nvPr/>
        </p:nvSpPr>
        <p:spPr>
          <a:xfrm>
            <a:off x="10915445" y="6078705"/>
            <a:ext cx="876912" cy="338378"/>
          </a:xfrm>
          <a:prstGeom prst="rect">
            <a:avLst/>
          </a:prstGeom>
        </p:spPr>
        <p:txBody>
          <a:bodyPr wrap="none">
            <a:spAutoFit/>
          </a:bodyPr>
          <a:lstStyle/>
          <a:p>
            <a:pPr marL="0" marR="0" lvl="0" indent="0" algn="ctr" defTabSz="710729" eaLnBrk="1" fontAlgn="auto" latinLnBrk="0" hangingPunct="1">
              <a:lnSpc>
                <a:spcPct val="100000"/>
              </a:lnSpc>
              <a:spcBef>
                <a:spcPct val="0"/>
              </a:spcBef>
              <a:spcAft>
                <a:spcPct val="35000"/>
              </a:spcAft>
              <a:buClrTx/>
              <a:buSzTx/>
              <a:buFontTx/>
              <a:buNone/>
              <a:tabLst/>
              <a:defRPr/>
            </a:pPr>
            <a:r>
              <a:rPr kumimoji="0" lang="en-US" sz="1567" b="1"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ACTION</a:t>
            </a:r>
          </a:p>
        </p:txBody>
      </p:sp>
      <p:grpSp>
        <p:nvGrpSpPr>
          <p:cNvPr id="18" name="Group 17"/>
          <p:cNvGrpSpPr/>
          <p:nvPr/>
        </p:nvGrpSpPr>
        <p:grpSpPr>
          <a:xfrm>
            <a:off x="10705717" y="3016192"/>
            <a:ext cx="1215508" cy="1033688"/>
            <a:chOff x="10920388" y="2780901"/>
            <a:chExt cx="1239881" cy="1054416"/>
          </a:xfrm>
        </p:grpSpPr>
        <p:grpSp>
          <p:nvGrpSpPr>
            <p:cNvPr id="9" name="Group 8"/>
            <p:cNvGrpSpPr/>
            <p:nvPr/>
          </p:nvGrpSpPr>
          <p:grpSpPr>
            <a:xfrm>
              <a:off x="11311238" y="2780901"/>
              <a:ext cx="458181" cy="590870"/>
              <a:chOff x="8824650" y="2294433"/>
              <a:chExt cx="368737" cy="475523"/>
            </a:xfrm>
          </p:grpSpPr>
          <p:sp>
            <p:nvSpPr>
              <p:cNvPr id="117" name="Freeform 74"/>
              <p:cNvSpPr>
                <a:spLocks noEditPoints="1"/>
              </p:cNvSpPr>
              <p:nvPr/>
            </p:nvSpPr>
            <p:spPr bwMode="auto">
              <a:xfrm flipH="1">
                <a:off x="8824650" y="2294433"/>
                <a:ext cx="176113" cy="475523"/>
              </a:xfrm>
              <a:custGeom>
                <a:avLst/>
                <a:gdLst>
                  <a:gd name="T0" fmla="*/ 417 w 858"/>
                  <a:gd name="T1" fmla="*/ 0 h 2322"/>
                  <a:gd name="T2" fmla="*/ 609 w 858"/>
                  <a:gd name="T3" fmla="*/ 191 h 2322"/>
                  <a:gd name="T4" fmla="*/ 417 w 858"/>
                  <a:gd name="T5" fmla="*/ 377 h 2322"/>
                  <a:gd name="T6" fmla="*/ 226 w 858"/>
                  <a:gd name="T7" fmla="*/ 191 h 2322"/>
                  <a:gd name="T8" fmla="*/ 417 w 858"/>
                  <a:gd name="T9" fmla="*/ 0 h 2322"/>
                  <a:gd name="T10" fmla="*/ 191 w 858"/>
                  <a:gd name="T11" fmla="*/ 2218 h 2322"/>
                  <a:gd name="T12" fmla="*/ 301 w 858"/>
                  <a:gd name="T13" fmla="*/ 2322 h 2322"/>
                  <a:gd name="T14" fmla="*/ 406 w 858"/>
                  <a:gd name="T15" fmla="*/ 2218 h 2322"/>
                  <a:gd name="T16" fmla="*/ 406 w 858"/>
                  <a:gd name="T17" fmla="*/ 1324 h 2322"/>
                  <a:gd name="T18" fmla="*/ 452 w 858"/>
                  <a:gd name="T19" fmla="*/ 1324 h 2322"/>
                  <a:gd name="T20" fmla="*/ 452 w 858"/>
                  <a:gd name="T21" fmla="*/ 2218 h 2322"/>
                  <a:gd name="T22" fmla="*/ 557 w 858"/>
                  <a:gd name="T23" fmla="*/ 2322 h 2322"/>
                  <a:gd name="T24" fmla="*/ 667 w 858"/>
                  <a:gd name="T25" fmla="*/ 2218 h 2322"/>
                  <a:gd name="T26" fmla="*/ 667 w 858"/>
                  <a:gd name="T27" fmla="*/ 679 h 2322"/>
                  <a:gd name="T28" fmla="*/ 713 w 858"/>
                  <a:gd name="T29" fmla="*/ 679 h 2322"/>
                  <a:gd name="T30" fmla="*/ 713 w 858"/>
                  <a:gd name="T31" fmla="*/ 1248 h 2322"/>
                  <a:gd name="T32" fmla="*/ 858 w 858"/>
                  <a:gd name="T33" fmla="*/ 1248 h 2322"/>
                  <a:gd name="T34" fmla="*/ 858 w 858"/>
                  <a:gd name="T35" fmla="*/ 667 h 2322"/>
                  <a:gd name="T36" fmla="*/ 638 w 858"/>
                  <a:gd name="T37" fmla="*/ 418 h 2322"/>
                  <a:gd name="T38" fmla="*/ 215 w 858"/>
                  <a:gd name="T39" fmla="*/ 418 h 2322"/>
                  <a:gd name="T40" fmla="*/ 0 w 858"/>
                  <a:gd name="T41" fmla="*/ 662 h 2322"/>
                  <a:gd name="T42" fmla="*/ 0 w 858"/>
                  <a:gd name="T43" fmla="*/ 1248 h 2322"/>
                  <a:gd name="T44" fmla="*/ 145 w 858"/>
                  <a:gd name="T45" fmla="*/ 1248 h 2322"/>
                  <a:gd name="T46" fmla="*/ 145 w 858"/>
                  <a:gd name="T47" fmla="*/ 679 h 2322"/>
                  <a:gd name="T48" fmla="*/ 197 w 858"/>
                  <a:gd name="T49" fmla="*/ 679 h 2322"/>
                  <a:gd name="T50" fmla="*/ 191 w 858"/>
                  <a:gd name="T51" fmla="*/ 2218 h 2322"/>
                  <a:gd name="T52" fmla="*/ 191 w 858"/>
                  <a:gd name="T53" fmla="*/ 2218 h 2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8" h="2322">
                    <a:moveTo>
                      <a:pt x="417" y="0"/>
                    </a:moveTo>
                    <a:cubicBezTo>
                      <a:pt x="522" y="0"/>
                      <a:pt x="609" y="87"/>
                      <a:pt x="609" y="191"/>
                    </a:cubicBezTo>
                    <a:cubicBezTo>
                      <a:pt x="609" y="296"/>
                      <a:pt x="522" y="377"/>
                      <a:pt x="417" y="377"/>
                    </a:cubicBezTo>
                    <a:cubicBezTo>
                      <a:pt x="313" y="377"/>
                      <a:pt x="226" y="296"/>
                      <a:pt x="226" y="191"/>
                    </a:cubicBezTo>
                    <a:cubicBezTo>
                      <a:pt x="226" y="87"/>
                      <a:pt x="313" y="0"/>
                      <a:pt x="417" y="0"/>
                    </a:cubicBezTo>
                    <a:close/>
                    <a:moveTo>
                      <a:pt x="191" y="2218"/>
                    </a:moveTo>
                    <a:cubicBezTo>
                      <a:pt x="191" y="2276"/>
                      <a:pt x="244" y="2322"/>
                      <a:pt x="301" y="2322"/>
                    </a:cubicBezTo>
                    <a:cubicBezTo>
                      <a:pt x="359" y="2322"/>
                      <a:pt x="406" y="2276"/>
                      <a:pt x="406" y="2218"/>
                    </a:cubicBezTo>
                    <a:cubicBezTo>
                      <a:pt x="406" y="1324"/>
                      <a:pt x="406" y="1324"/>
                      <a:pt x="406" y="1324"/>
                    </a:cubicBezTo>
                    <a:cubicBezTo>
                      <a:pt x="452" y="1324"/>
                      <a:pt x="452" y="1324"/>
                      <a:pt x="452" y="1324"/>
                    </a:cubicBezTo>
                    <a:cubicBezTo>
                      <a:pt x="452" y="2218"/>
                      <a:pt x="452" y="2218"/>
                      <a:pt x="452" y="2218"/>
                    </a:cubicBezTo>
                    <a:cubicBezTo>
                      <a:pt x="452" y="2276"/>
                      <a:pt x="499" y="2322"/>
                      <a:pt x="557" y="2322"/>
                    </a:cubicBezTo>
                    <a:cubicBezTo>
                      <a:pt x="620" y="2322"/>
                      <a:pt x="667" y="2276"/>
                      <a:pt x="667" y="2218"/>
                    </a:cubicBezTo>
                    <a:cubicBezTo>
                      <a:pt x="667" y="679"/>
                      <a:pt x="667" y="679"/>
                      <a:pt x="667" y="679"/>
                    </a:cubicBezTo>
                    <a:cubicBezTo>
                      <a:pt x="713" y="679"/>
                      <a:pt x="713" y="679"/>
                      <a:pt x="713" y="679"/>
                    </a:cubicBezTo>
                    <a:cubicBezTo>
                      <a:pt x="713" y="1248"/>
                      <a:pt x="713" y="1248"/>
                      <a:pt x="713" y="1248"/>
                    </a:cubicBezTo>
                    <a:cubicBezTo>
                      <a:pt x="713" y="1358"/>
                      <a:pt x="858" y="1358"/>
                      <a:pt x="858" y="1248"/>
                    </a:cubicBezTo>
                    <a:cubicBezTo>
                      <a:pt x="858" y="667"/>
                      <a:pt x="858" y="667"/>
                      <a:pt x="858" y="667"/>
                    </a:cubicBezTo>
                    <a:cubicBezTo>
                      <a:pt x="858" y="540"/>
                      <a:pt x="788" y="418"/>
                      <a:pt x="638" y="418"/>
                    </a:cubicBezTo>
                    <a:cubicBezTo>
                      <a:pt x="215" y="418"/>
                      <a:pt x="215" y="418"/>
                      <a:pt x="215" y="418"/>
                    </a:cubicBezTo>
                    <a:cubicBezTo>
                      <a:pt x="81" y="418"/>
                      <a:pt x="0" y="528"/>
                      <a:pt x="0" y="662"/>
                    </a:cubicBezTo>
                    <a:cubicBezTo>
                      <a:pt x="0" y="1248"/>
                      <a:pt x="0" y="1248"/>
                      <a:pt x="0" y="1248"/>
                    </a:cubicBezTo>
                    <a:cubicBezTo>
                      <a:pt x="0" y="1358"/>
                      <a:pt x="145" y="1358"/>
                      <a:pt x="145" y="1248"/>
                    </a:cubicBezTo>
                    <a:cubicBezTo>
                      <a:pt x="145" y="679"/>
                      <a:pt x="145" y="679"/>
                      <a:pt x="145" y="679"/>
                    </a:cubicBezTo>
                    <a:cubicBezTo>
                      <a:pt x="197" y="679"/>
                      <a:pt x="197" y="679"/>
                      <a:pt x="197" y="679"/>
                    </a:cubicBezTo>
                    <a:cubicBezTo>
                      <a:pt x="191" y="2218"/>
                      <a:pt x="191" y="2218"/>
                      <a:pt x="191" y="2218"/>
                    </a:cubicBezTo>
                    <a:cubicBezTo>
                      <a:pt x="191" y="2218"/>
                      <a:pt x="191" y="2218"/>
                      <a:pt x="191" y="2218"/>
                    </a:cubicBezTo>
                    <a:close/>
                  </a:path>
                </a:pathLst>
              </a:custGeom>
              <a:solidFill>
                <a:schemeClr val="tx1"/>
              </a:solidFill>
              <a:ln>
                <a:noFill/>
              </a:ln>
            </p:spPr>
            <p:txBody>
              <a:bodyPr vert="horz" wrap="square" lIns="89630" tIns="44814" rIns="89630" bIns="44814" numCol="1" anchor="t" anchorCtr="0" compatLnSpc="1">
                <a:prstTxWarp prst="textNoShape">
                  <a:avLst/>
                </a:prstTxWarp>
              </a:body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33333"/>
                  </a:solidFill>
                  <a:effectLst/>
                  <a:uLnTx/>
                  <a:uFillTx/>
                </a:endParaRPr>
              </a:p>
            </p:txBody>
          </p:sp>
          <p:sp>
            <p:nvSpPr>
              <p:cNvPr id="118" name="Freeform 74"/>
              <p:cNvSpPr>
                <a:spLocks noEditPoints="1"/>
              </p:cNvSpPr>
              <p:nvPr/>
            </p:nvSpPr>
            <p:spPr bwMode="auto">
              <a:xfrm flipH="1">
                <a:off x="9017274" y="2294433"/>
                <a:ext cx="176113" cy="475523"/>
              </a:xfrm>
              <a:custGeom>
                <a:avLst/>
                <a:gdLst>
                  <a:gd name="T0" fmla="*/ 417 w 858"/>
                  <a:gd name="T1" fmla="*/ 0 h 2322"/>
                  <a:gd name="T2" fmla="*/ 609 w 858"/>
                  <a:gd name="T3" fmla="*/ 191 h 2322"/>
                  <a:gd name="T4" fmla="*/ 417 w 858"/>
                  <a:gd name="T5" fmla="*/ 377 h 2322"/>
                  <a:gd name="T6" fmla="*/ 226 w 858"/>
                  <a:gd name="T7" fmla="*/ 191 h 2322"/>
                  <a:gd name="T8" fmla="*/ 417 w 858"/>
                  <a:gd name="T9" fmla="*/ 0 h 2322"/>
                  <a:gd name="T10" fmla="*/ 191 w 858"/>
                  <a:gd name="T11" fmla="*/ 2218 h 2322"/>
                  <a:gd name="T12" fmla="*/ 301 w 858"/>
                  <a:gd name="T13" fmla="*/ 2322 h 2322"/>
                  <a:gd name="T14" fmla="*/ 406 w 858"/>
                  <a:gd name="T15" fmla="*/ 2218 h 2322"/>
                  <a:gd name="T16" fmla="*/ 406 w 858"/>
                  <a:gd name="T17" fmla="*/ 1324 h 2322"/>
                  <a:gd name="T18" fmla="*/ 452 w 858"/>
                  <a:gd name="T19" fmla="*/ 1324 h 2322"/>
                  <a:gd name="T20" fmla="*/ 452 w 858"/>
                  <a:gd name="T21" fmla="*/ 2218 h 2322"/>
                  <a:gd name="T22" fmla="*/ 557 w 858"/>
                  <a:gd name="T23" fmla="*/ 2322 h 2322"/>
                  <a:gd name="T24" fmla="*/ 667 w 858"/>
                  <a:gd name="T25" fmla="*/ 2218 h 2322"/>
                  <a:gd name="T26" fmla="*/ 667 w 858"/>
                  <a:gd name="T27" fmla="*/ 679 h 2322"/>
                  <a:gd name="T28" fmla="*/ 713 w 858"/>
                  <a:gd name="T29" fmla="*/ 679 h 2322"/>
                  <a:gd name="T30" fmla="*/ 713 w 858"/>
                  <a:gd name="T31" fmla="*/ 1248 h 2322"/>
                  <a:gd name="T32" fmla="*/ 858 w 858"/>
                  <a:gd name="T33" fmla="*/ 1248 h 2322"/>
                  <a:gd name="T34" fmla="*/ 858 w 858"/>
                  <a:gd name="T35" fmla="*/ 667 h 2322"/>
                  <a:gd name="T36" fmla="*/ 638 w 858"/>
                  <a:gd name="T37" fmla="*/ 418 h 2322"/>
                  <a:gd name="T38" fmla="*/ 215 w 858"/>
                  <a:gd name="T39" fmla="*/ 418 h 2322"/>
                  <a:gd name="T40" fmla="*/ 0 w 858"/>
                  <a:gd name="T41" fmla="*/ 662 h 2322"/>
                  <a:gd name="T42" fmla="*/ 0 w 858"/>
                  <a:gd name="T43" fmla="*/ 1248 h 2322"/>
                  <a:gd name="T44" fmla="*/ 145 w 858"/>
                  <a:gd name="T45" fmla="*/ 1248 h 2322"/>
                  <a:gd name="T46" fmla="*/ 145 w 858"/>
                  <a:gd name="T47" fmla="*/ 679 h 2322"/>
                  <a:gd name="T48" fmla="*/ 197 w 858"/>
                  <a:gd name="T49" fmla="*/ 679 h 2322"/>
                  <a:gd name="T50" fmla="*/ 191 w 858"/>
                  <a:gd name="T51" fmla="*/ 2218 h 2322"/>
                  <a:gd name="T52" fmla="*/ 191 w 858"/>
                  <a:gd name="T53" fmla="*/ 2218 h 2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8" h="2322">
                    <a:moveTo>
                      <a:pt x="417" y="0"/>
                    </a:moveTo>
                    <a:cubicBezTo>
                      <a:pt x="522" y="0"/>
                      <a:pt x="609" y="87"/>
                      <a:pt x="609" y="191"/>
                    </a:cubicBezTo>
                    <a:cubicBezTo>
                      <a:pt x="609" y="296"/>
                      <a:pt x="522" y="377"/>
                      <a:pt x="417" y="377"/>
                    </a:cubicBezTo>
                    <a:cubicBezTo>
                      <a:pt x="313" y="377"/>
                      <a:pt x="226" y="296"/>
                      <a:pt x="226" y="191"/>
                    </a:cubicBezTo>
                    <a:cubicBezTo>
                      <a:pt x="226" y="87"/>
                      <a:pt x="313" y="0"/>
                      <a:pt x="417" y="0"/>
                    </a:cubicBezTo>
                    <a:close/>
                    <a:moveTo>
                      <a:pt x="191" y="2218"/>
                    </a:moveTo>
                    <a:cubicBezTo>
                      <a:pt x="191" y="2276"/>
                      <a:pt x="244" y="2322"/>
                      <a:pt x="301" y="2322"/>
                    </a:cubicBezTo>
                    <a:cubicBezTo>
                      <a:pt x="359" y="2322"/>
                      <a:pt x="406" y="2276"/>
                      <a:pt x="406" y="2218"/>
                    </a:cubicBezTo>
                    <a:cubicBezTo>
                      <a:pt x="406" y="1324"/>
                      <a:pt x="406" y="1324"/>
                      <a:pt x="406" y="1324"/>
                    </a:cubicBezTo>
                    <a:cubicBezTo>
                      <a:pt x="452" y="1324"/>
                      <a:pt x="452" y="1324"/>
                      <a:pt x="452" y="1324"/>
                    </a:cubicBezTo>
                    <a:cubicBezTo>
                      <a:pt x="452" y="2218"/>
                      <a:pt x="452" y="2218"/>
                      <a:pt x="452" y="2218"/>
                    </a:cubicBezTo>
                    <a:cubicBezTo>
                      <a:pt x="452" y="2276"/>
                      <a:pt x="499" y="2322"/>
                      <a:pt x="557" y="2322"/>
                    </a:cubicBezTo>
                    <a:cubicBezTo>
                      <a:pt x="620" y="2322"/>
                      <a:pt x="667" y="2276"/>
                      <a:pt x="667" y="2218"/>
                    </a:cubicBezTo>
                    <a:cubicBezTo>
                      <a:pt x="667" y="679"/>
                      <a:pt x="667" y="679"/>
                      <a:pt x="667" y="679"/>
                    </a:cubicBezTo>
                    <a:cubicBezTo>
                      <a:pt x="713" y="679"/>
                      <a:pt x="713" y="679"/>
                      <a:pt x="713" y="679"/>
                    </a:cubicBezTo>
                    <a:cubicBezTo>
                      <a:pt x="713" y="1248"/>
                      <a:pt x="713" y="1248"/>
                      <a:pt x="713" y="1248"/>
                    </a:cubicBezTo>
                    <a:cubicBezTo>
                      <a:pt x="713" y="1358"/>
                      <a:pt x="858" y="1358"/>
                      <a:pt x="858" y="1248"/>
                    </a:cubicBezTo>
                    <a:cubicBezTo>
                      <a:pt x="858" y="667"/>
                      <a:pt x="858" y="667"/>
                      <a:pt x="858" y="667"/>
                    </a:cubicBezTo>
                    <a:cubicBezTo>
                      <a:pt x="858" y="540"/>
                      <a:pt x="788" y="418"/>
                      <a:pt x="638" y="418"/>
                    </a:cubicBezTo>
                    <a:cubicBezTo>
                      <a:pt x="215" y="418"/>
                      <a:pt x="215" y="418"/>
                      <a:pt x="215" y="418"/>
                    </a:cubicBezTo>
                    <a:cubicBezTo>
                      <a:pt x="81" y="418"/>
                      <a:pt x="0" y="528"/>
                      <a:pt x="0" y="662"/>
                    </a:cubicBezTo>
                    <a:cubicBezTo>
                      <a:pt x="0" y="1248"/>
                      <a:pt x="0" y="1248"/>
                      <a:pt x="0" y="1248"/>
                    </a:cubicBezTo>
                    <a:cubicBezTo>
                      <a:pt x="0" y="1358"/>
                      <a:pt x="145" y="1358"/>
                      <a:pt x="145" y="1248"/>
                    </a:cubicBezTo>
                    <a:cubicBezTo>
                      <a:pt x="145" y="679"/>
                      <a:pt x="145" y="679"/>
                      <a:pt x="145" y="679"/>
                    </a:cubicBezTo>
                    <a:cubicBezTo>
                      <a:pt x="197" y="679"/>
                      <a:pt x="197" y="679"/>
                      <a:pt x="197" y="679"/>
                    </a:cubicBezTo>
                    <a:cubicBezTo>
                      <a:pt x="191" y="2218"/>
                      <a:pt x="191" y="2218"/>
                      <a:pt x="191" y="2218"/>
                    </a:cubicBezTo>
                    <a:cubicBezTo>
                      <a:pt x="191" y="2218"/>
                      <a:pt x="191" y="2218"/>
                      <a:pt x="191" y="2218"/>
                    </a:cubicBezTo>
                    <a:close/>
                  </a:path>
                </a:pathLst>
              </a:custGeom>
              <a:solidFill>
                <a:schemeClr val="tx1"/>
              </a:solidFill>
              <a:ln>
                <a:noFill/>
              </a:ln>
            </p:spPr>
            <p:txBody>
              <a:bodyPr vert="horz" wrap="square" lIns="89630" tIns="44814" rIns="89630" bIns="44814" numCol="1" anchor="t" anchorCtr="0" compatLnSpc="1">
                <a:prstTxWarp prst="textNoShape">
                  <a:avLst/>
                </a:prstTxWarp>
              </a:body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33333"/>
                  </a:solidFill>
                  <a:effectLst/>
                  <a:uLnTx/>
                  <a:uFillTx/>
                </a:endParaRPr>
              </a:p>
            </p:txBody>
          </p:sp>
        </p:grpSp>
        <p:sp>
          <p:nvSpPr>
            <p:cNvPr id="119" name="TextBox 118"/>
            <p:cNvSpPr txBox="1"/>
            <p:nvPr/>
          </p:nvSpPr>
          <p:spPr>
            <a:xfrm>
              <a:off x="10920388" y="3380620"/>
              <a:ext cx="1239881" cy="454697"/>
            </a:xfrm>
            <a:prstGeom prst="rect">
              <a:avLst/>
            </a:prstGeom>
            <a:noFill/>
          </p:spPr>
          <p:txBody>
            <a:bodyPr wrap="square" lIns="179259" tIns="143407" rIns="179259" bIns="143407" rtlCol="0">
              <a:spAutoFit/>
            </a:bodyPr>
            <a:lstStyle/>
            <a:p>
              <a:pPr marL="0" marR="0" lvl="0" indent="0" algn="ctr" defTabSz="914192" eaLnBrk="1" fontAlgn="auto" latinLnBrk="0" hangingPunct="1">
                <a:lnSpc>
                  <a:spcPct val="90000"/>
                </a:lnSpc>
                <a:spcBef>
                  <a:spcPct val="0"/>
                </a:spcBef>
                <a:spcAft>
                  <a:spcPts val="588"/>
                </a:spcAft>
                <a:buClrTx/>
                <a:buSzTx/>
                <a:buFontTx/>
                <a:buNone/>
                <a:tabLst/>
                <a:defRPr/>
              </a:pPr>
              <a:r>
                <a:rPr kumimoji="0" lang="en-US" sz="1127" b="0"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People</a:t>
              </a:r>
            </a:p>
          </p:txBody>
        </p:sp>
      </p:grpSp>
      <p:grpSp>
        <p:nvGrpSpPr>
          <p:cNvPr id="19" name="Group 18"/>
          <p:cNvGrpSpPr/>
          <p:nvPr/>
        </p:nvGrpSpPr>
        <p:grpSpPr>
          <a:xfrm>
            <a:off x="10866888" y="4667611"/>
            <a:ext cx="1055875" cy="1282933"/>
            <a:chOff x="11084791" y="4760710"/>
            <a:chExt cx="1077047" cy="1308658"/>
          </a:xfrm>
        </p:grpSpPr>
        <p:grpSp>
          <p:nvGrpSpPr>
            <p:cNvPr id="10" name="Group 9"/>
            <p:cNvGrpSpPr/>
            <p:nvPr/>
          </p:nvGrpSpPr>
          <p:grpSpPr>
            <a:xfrm>
              <a:off x="11311897" y="4760710"/>
              <a:ext cx="503712" cy="783392"/>
              <a:chOff x="8597110" y="4718972"/>
              <a:chExt cx="361215" cy="561776"/>
            </a:xfrm>
          </p:grpSpPr>
          <p:sp>
            <p:nvSpPr>
              <p:cNvPr id="120" name="Freeform 68"/>
              <p:cNvSpPr>
                <a:spLocks/>
              </p:cNvSpPr>
              <p:nvPr/>
            </p:nvSpPr>
            <p:spPr bwMode="auto">
              <a:xfrm rot="16200000">
                <a:off x="8612012" y="5015484"/>
                <a:ext cx="273629" cy="256899"/>
              </a:xfrm>
              <a:custGeom>
                <a:avLst/>
                <a:gdLst>
                  <a:gd name="T0" fmla="*/ 564 w 1203"/>
                  <a:gd name="T1" fmla="*/ 1129 h 1129"/>
                  <a:gd name="T2" fmla="*/ 0 w 1203"/>
                  <a:gd name="T3" fmla="*/ 565 h 1129"/>
                  <a:gd name="T4" fmla="*/ 564 w 1203"/>
                  <a:gd name="T5" fmla="*/ 0 h 1129"/>
                  <a:gd name="T6" fmla="*/ 1115 w 1203"/>
                  <a:gd name="T7" fmla="*/ 443 h 1129"/>
                  <a:gd name="T8" fmla="*/ 1203 w 1203"/>
                  <a:gd name="T9" fmla="*/ 449 h 1129"/>
                  <a:gd name="T10" fmla="*/ 1055 w 1203"/>
                  <a:gd name="T11" fmla="*/ 599 h 1129"/>
                  <a:gd name="T12" fmla="*/ 876 w 1203"/>
                  <a:gd name="T13" fmla="*/ 426 h 1129"/>
                  <a:gd name="T14" fmla="*/ 963 w 1203"/>
                  <a:gd name="T15" fmla="*/ 432 h 1129"/>
                  <a:gd name="T16" fmla="*/ 431 w 1203"/>
                  <a:gd name="T17" fmla="*/ 166 h 1129"/>
                  <a:gd name="T18" fmla="*/ 165 w 1203"/>
                  <a:gd name="T19" fmla="*/ 698 h 1129"/>
                  <a:gd name="T20" fmla="*/ 564 w 1203"/>
                  <a:gd name="T21" fmla="*/ 985 h 1129"/>
                  <a:gd name="T22" fmla="*/ 564 w 1203"/>
                  <a:gd name="T23" fmla="*/ 1129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3" h="1129">
                    <a:moveTo>
                      <a:pt x="564" y="1129"/>
                    </a:moveTo>
                    <a:cubicBezTo>
                      <a:pt x="252" y="1129"/>
                      <a:pt x="0" y="877"/>
                      <a:pt x="0" y="565"/>
                    </a:cubicBezTo>
                    <a:cubicBezTo>
                      <a:pt x="0" y="253"/>
                      <a:pt x="252" y="0"/>
                      <a:pt x="564" y="0"/>
                    </a:cubicBezTo>
                    <a:cubicBezTo>
                      <a:pt x="829" y="0"/>
                      <a:pt x="1058" y="184"/>
                      <a:pt x="1115" y="443"/>
                    </a:cubicBezTo>
                    <a:cubicBezTo>
                      <a:pt x="1203" y="449"/>
                      <a:pt x="1203" y="449"/>
                      <a:pt x="1203" y="449"/>
                    </a:cubicBezTo>
                    <a:cubicBezTo>
                      <a:pt x="1055" y="599"/>
                      <a:pt x="1055" y="599"/>
                      <a:pt x="1055" y="599"/>
                    </a:cubicBezTo>
                    <a:cubicBezTo>
                      <a:pt x="876" y="426"/>
                      <a:pt x="876" y="426"/>
                      <a:pt x="876" y="426"/>
                    </a:cubicBezTo>
                    <a:cubicBezTo>
                      <a:pt x="963" y="432"/>
                      <a:pt x="963" y="432"/>
                      <a:pt x="963" y="432"/>
                    </a:cubicBezTo>
                    <a:cubicBezTo>
                      <a:pt x="889" y="212"/>
                      <a:pt x="651" y="93"/>
                      <a:pt x="431" y="166"/>
                    </a:cubicBezTo>
                    <a:cubicBezTo>
                      <a:pt x="211" y="239"/>
                      <a:pt x="92" y="477"/>
                      <a:pt x="165" y="698"/>
                    </a:cubicBezTo>
                    <a:cubicBezTo>
                      <a:pt x="222" y="869"/>
                      <a:pt x="383" y="985"/>
                      <a:pt x="564" y="985"/>
                    </a:cubicBezTo>
                    <a:lnTo>
                      <a:pt x="564" y="1129"/>
                    </a:lnTo>
                    <a:close/>
                  </a:path>
                </a:pathLst>
              </a:custGeom>
              <a:solidFill>
                <a:schemeClr val="tx1"/>
              </a:solidFill>
              <a:ln>
                <a:noFill/>
              </a:ln>
              <a:extLst/>
            </p:spPr>
            <p:txBody>
              <a:bodyPr vert="horz" wrap="square" lIns="89630" tIns="44814" rIns="89630" bIns="44814" numCol="1" anchor="t" anchorCtr="0" compatLnSpc="1">
                <a:prstTxWarp prst="textNoShape">
                  <a:avLst/>
                </a:prstTxWarp>
              </a:body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33333"/>
                  </a:solidFill>
                  <a:effectLst/>
                  <a:uLnTx/>
                  <a:uFillTx/>
                </a:endParaRPr>
              </a:p>
            </p:txBody>
          </p:sp>
          <p:sp>
            <p:nvSpPr>
              <p:cNvPr id="121" name="Freeform 69"/>
              <p:cNvSpPr>
                <a:spLocks/>
              </p:cNvSpPr>
              <p:nvPr/>
            </p:nvSpPr>
            <p:spPr bwMode="auto">
              <a:xfrm rot="16200000">
                <a:off x="8699407" y="4896072"/>
                <a:ext cx="286127" cy="231709"/>
              </a:xfrm>
              <a:custGeom>
                <a:avLst/>
                <a:gdLst>
                  <a:gd name="T0" fmla="*/ 219 w 1258"/>
                  <a:gd name="T1" fmla="*/ 0 h 1018"/>
                  <a:gd name="T2" fmla="*/ 321 w 1258"/>
                  <a:gd name="T3" fmla="*/ 102 h 1018"/>
                  <a:gd name="T4" fmla="*/ 321 w 1258"/>
                  <a:gd name="T5" fmla="*/ 697 h 1018"/>
                  <a:gd name="T6" fmla="*/ 916 w 1258"/>
                  <a:gd name="T7" fmla="*/ 697 h 1018"/>
                  <a:gd name="T8" fmla="*/ 1017 w 1258"/>
                  <a:gd name="T9" fmla="*/ 532 h 1018"/>
                  <a:gd name="T10" fmla="*/ 930 w 1258"/>
                  <a:gd name="T11" fmla="*/ 539 h 1018"/>
                  <a:gd name="T12" fmla="*/ 1110 w 1258"/>
                  <a:gd name="T13" fmla="*/ 365 h 1018"/>
                  <a:gd name="T14" fmla="*/ 1258 w 1258"/>
                  <a:gd name="T15" fmla="*/ 515 h 1018"/>
                  <a:gd name="T16" fmla="*/ 1170 w 1258"/>
                  <a:gd name="T17" fmla="*/ 522 h 1018"/>
                  <a:gd name="T18" fmla="*/ 496 w 1258"/>
                  <a:gd name="T19" fmla="*/ 951 h 1018"/>
                  <a:gd name="T20" fmla="*/ 67 w 1258"/>
                  <a:gd name="T21" fmla="*/ 277 h 1018"/>
                  <a:gd name="T22" fmla="*/ 219 w 1258"/>
                  <a:gd name="T23" fmla="*/ 0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58" h="1018">
                    <a:moveTo>
                      <a:pt x="219" y="0"/>
                    </a:moveTo>
                    <a:cubicBezTo>
                      <a:pt x="321" y="102"/>
                      <a:pt x="321" y="102"/>
                      <a:pt x="321" y="102"/>
                    </a:cubicBezTo>
                    <a:cubicBezTo>
                      <a:pt x="157" y="266"/>
                      <a:pt x="157" y="533"/>
                      <a:pt x="321" y="697"/>
                    </a:cubicBezTo>
                    <a:cubicBezTo>
                      <a:pt x="486" y="861"/>
                      <a:pt x="752" y="861"/>
                      <a:pt x="916" y="697"/>
                    </a:cubicBezTo>
                    <a:cubicBezTo>
                      <a:pt x="962" y="651"/>
                      <a:pt x="997" y="594"/>
                      <a:pt x="1017" y="532"/>
                    </a:cubicBezTo>
                    <a:cubicBezTo>
                      <a:pt x="930" y="539"/>
                      <a:pt x="930" y="539"/>
                      <a:pt x="930" y="539"/>
                    </a:cubicBezTo>
                    <a:cubicBezTo>
                      <a:pt x="1110" y="365"/>
                      <a:pt x="1110" y="365"/>
                      <a:pt x="1110" y="365"/>
                    </a:cubicBezTo>
                    <a:cubicBezTo>
                      <a:pt x="1258" y="515"/>
                      <a:pt x="1258" y="515"/>
                      <a:pt x="1258" y="515"/>
                    </a:cubicBezTo>
                    <a:cubicBezTo>
                      <a:pt x="1170" y="522"/>
                      <a:pt x="1170" y="522"/>
                      <a:pt x="1170" y="522"/>
                    </a:cubicBezTo>
                    <a:cubicBezTo>
                      <a:pt x="1102" y="826"/>
                      <a:pt x="801" y="1018"/>
                      <a:pt x="496" y="951"/>
                    </a:cubicBezTo>
                    <a:cubicBezTo>
                      <a:pt x="192" y="883"/>
                      <a:pt x="0" y="582"/>
                      <a:pt x="67" y="277"/>
                    </a:cubicBezTo>
                    <a:cubicBezTo>
                      <a:pt x="91" y="172"/>
                      <a:pt x="143" y="76"/>
                      <a:pt x="219" y="0"/>
                    </a:cubicBezTo>
                    <a:close/>
                  </a:path>
                </a:pathLst>
              </a:custGeom>
              <a:solidFill>
                <a:schemeClr val="tx1"/>
              </a:solidFill>
              <a:ln>
                <a:noFill/>
              </a:ln>
              <a:extLst/>
            </p:spPr>
            <p:txBody>
              <a:bodyPr vert="horz" wrap="square" lIns="89630" tIns="44814" rIns="89630" bIns="44814" numCol="1" anchor="t" anchorCtr="0" compatLnSpc="1">
                <a:prstTxWarp prst="textNoShape">
                  <a:avLst/>
                </a:prstTxWarp>
              </a:body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33333"/>
                  </a:solidFill>
                  <a:effectLst/>
                  <a:uLnTx/>
                  <a:uFillTx/>
                </a:endParaRPr>
              </a:p>
            </p:txBody>
          </p:sp>
          <p:sp>
            <p:nvSpPr>
              <p:cNvPr id="122" name="Freeform 70"/>
              <p:cNvSpPr>
                <a:spLocks/>
              </p:cNvSpPr>
              <p:nvPr/>
            </p:nvSpPr>
            <p:spPr bwMode="auto">
              <a:xfrm rot="16200000">
                <a:off x="8591100" y="4724982"/>
                <a:ext cx="281801" cy="269782"/>
              </a:xfrm>
              <a:custGeom>
                <a:avLst/>
                <a:gdLst>
                  <a:gd name="T0" fmla="*/ 220 w 1239"/>
                  <a:gd name="T1" fmla="*/ 1019 h 1185"/>
                  <a:gd name="T2" fmla="*/ 220 w 1239"/>
                  <a:gd name="T3" fmla="*/ 221 h 1185"/>
                  <a:gd name="T4" fmla="*/ 1019 w 1239"/>
                  <a:gd name="T5" fmla="*/ 221 h 1185"/>
                  <a:gd name="T6" fmla="*/ 1019 w 1239"/>
                  <a:gd name="T7" fmla="*/ 1019 h 1185"/>
                  <a:gd name="T8" fmla="*/ 620 w 1239"/>
                  <a:gd name="T9" fmla="*/ 1185 h 1185"/>
                  <a:gd name="T10" fmla="*/ 620 w 1239"/>
                  <a:gd name="T11" fmla="*/ 1041 h 1185"/>
                  <a:gd name="T12" fmla="*/ 1040 w 1239"/>
                  <a:gd name="T13" fmla="*/ 620 h 1185"/>
                  <a:gd name="T14" fmla="*/ 620 w 1239"/>
                  <a:gd name="T15" fmla="*/ 199 h 1185"/>
                  <a:gd name="T16" fmla="*/ 199 w 1239"/>
                  <a:gd name="T17" fmla="*/ 620 h 1185"/>
                  <a:gd name="T18" fmla="*/ 322 w 1239"/>
                  <a:gd name="T19" fmla="*/ 917 h 1185"/>
                  <a:gd name="T20" fmla="*/ 220 w 1239"/>
                  <a:gd name="T21" fmla="*/ 1019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9" h="1185">
                    <a:moveTo>
                      <a:pt x="220" y="1019"/>
                    </a:moveTo>
                    <a:cubicBezTo>
                      <a:pt x="0" y="799"/>
                      <a:pt x="0" y="441"/>
                      <a:pt x="220" y="221"/>
                    </a:cubicBezTo>
                    <a:cubicBezTo>
                      <a:pt x="441" y="0"/>
                      <a:pt x="798" y="0"/>
                      <a:pt x="1019" y="221"/>
                    </a:cubicBezTo>
                    <a:cubicBezTo>
                      <a:pt x="1239" y="441"/>
                      <a:pt x="1239" y="799"/>
                      <a:pt x="1019" y="1019"/>
                    </a:cubicBezTo>
                    <a:cubicBezTo>
                      <a:pt x="913" y="1125"/>
                      <a:pt x="769" y="1185"/>
                      <a:pt x="620" y="1185"/>
                    </a:cubicBezTo>
                    <a:cubicBezTo>
                      <a:pt x="620" y="1041"/>
                      <a:pt x="620" y="1041"/>
                      <a:pt x="620" y="1041"/>
                    </a:cubicBezTo>
                    <a:cubicBezTo>
                      <a:pt x="852" y="1041"/>
                      <a:pt x="1040" y="852"/>
                      <a:pt x="1040" y="620"/>
                    </a:cubicBezTo>
                    <a:cubicBezTo>
                      <a:pt x="1040" y="387"/>
                      <a:pt x="852" y="199"/>
                      <a:pt x="620" y="199"/>
                    </a:cubicBezTo>
                    <a:cubicBezTo>
                      <a:pt x="387" y="199"/>
                      <a:pt x="199" y="387"/>
                      <a:pt x="199" y="620"/>
                    </a:cubicBezTo>
                    <a:cubicBezTo>
                      <a:pt x="199" y="732"/>
                      <a:pt x="243" y="839"/>
                      <a:pt x="322" y="917"/>
                    </a:cubicBezTo>
                    <a:lnTo>
                      <a:pt x="220" y="1019"/>
                    </a:lnTo>
                    <a:close/>
                  </a:path>
                </a:pathLst>
              </a:custGeom>
              <a:solidFill>
                <a:schemeClr val="tx1"/>
              </a:solidFill>
              <a:ln>
                <a:noFill/>
              </a:ln>
              <a:extLst/>
            </p:spPr>
            <p:txBody>
              <a:bodyPr vert="horz" wrap="square" lIns="89630" tIns="44814" rIns="89630" bIns="44814" numCol="1" anchor="t" anchorCtr="0" compatLnSpc="1">
                <a:prstTxWarp prst="textNoShape">
                  <a:avLst/>
                </a:prstTxWarp>
              </a:body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33333"/>
                  </a:solidFill>
                  <a:effectLst/>
                  <a:uLnTx/>
                  <a:uFillTx/>
                </a:endParaRPr>
              </a:p>
            </p:txBody>
          </p:sp>
        </p:grpSp>
        <p:sp>
          <p:nvSpPr>
            <p:cNvPr id="124" name="TextBox 123"/>
            <p:cNvSpPr txBox="1"/>
            <p:nvPr/>
          </p:nvSpPr>
          <p:spPr>
            <a:xfrm>
              <a:off x="11084791" y="5455396"/>
              <a:ext cx="1077047" cy="613972"/>
            </a:xfrm>
            <a:prstGeom prst="rect">
              <a:avLst/>
            </a:prstGeom>
            <a:noFill/>
          </p:spPr>
          <p:txBody>
            <a:bodyPr wrap="square" lIns="179259" tIns="143407" rIns="179259" bIns="143407" rtlCol="0">
              <a:spAutoFit/>
            </a:bodyPr>
            <a:lstStyle/>
            <a:p>
              <a:pPr marL="0" marR="0" lvl="0" indent="0" defTabSz="914192" eaLnBrk="1" fontAlgn="auto" latinLnBrk="0" hangingPunct="1">
                <a:lnSpc>
                  <a:spcPct val="90000"/>
                </a:lnSpc>
                <a:spcBef>
                  <a:spcPct val="0"/>
                </a:spcBef>
                <a:spcAft>
                  <a:spcPts val="588"/>
                </a:spcAft>
                <a:buClrTx/>
                <a:buSzTx/>
                <a:buFontTx/>
                <a:buNone/>
                <a:tabLst/>
                <a:defRPr/>
              </a:pPr>
              <a:r>
                <a:rPr kumimoji="0" lang="en-US" sz="1127" b="0"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Automated </a:t>
              </a:r>
              <a:br>
                <a:rPr kumimoji="0" lang="en-US" sz="1127" b="0"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br>
              <a:r>
                <a:rPr kumimoji="0" lang="en-US" sz="1127" b="0"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Systems</a:t>
              </a:r>
            </a:p>
          </p:txBody>
        </p:sp>
      </p:grpSp>
      <p:sp>
        <p:nvSpPr>
          <p:cNvPr id="37" name="Right Arrow 36"/>
          <p:cNvSpPr/>
          <p:nvPr/>
        </p:nvSpPr>
        <p:spPr bwMode="auto">
          <a:xfrm>
            <a:off x="6651341" y="6117374"/>
            <a:ext cx="3750854" cy="25451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8" name="Group 7"/>
          <p:cNvGrpSpPr/>
          <p:nvPr/>
        </p:nvGrpSpPr>
        <p:grpSpPr>
          <a:xfrm>
            <a:off x="3936435" y="1755687"/>
            <a:ext cx="2328066" cy="4235175"/>
            <a:chOff x="4015367" y="1790395"/>
            <a:chExt cx="2374749" cy="4320099"/>
          </a:xfrm>
        </p:grpSpPr>
        <p:sp>
          <p:nvSpPr>
            <p:cNvPr id="42" name="Rectangle 41"/>
            <p:cNvSpPr/>
            <p:nvPr/>
          </p:nvSpPr>
          <p:spPr bwMode="auto">
            <a:xfrm>
              <a:off x="4015367" y="1790395"/>
              <a:ext cx="2079506" cy="4320099"/>
            </a:xfrm>
            <a:prstGeom prst="rect">
              <a:avLst/>
            </a:prstGeom>
            <a:solidFill>
              <a:srgbClr val="0078D7"/>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7922" tIns="44814" rIns="17922" bIns="89604" numCol="1" spcCol="1270" anchor="t" anchorCtr="0">
              <a:noAutofit/>
            </a:bodyPr>
            <a:lstStyle/>
            <a:p>
              <a:pPr marL="0" marR="0" lvl="0" indent="0" algn="ctr" defTabSz="710729" eaLnBrk="1" fontAlgn="auto" latinLnBrk="0" hangingPunct="1">
                <a:lnSpc>
                  <a:spcPct val="100000"/>
                </a:lnSpc>
                <a:spcBef>
                  <a:spcPct val="0"/>
                </a:spcBef>
                <a:spcAft>
                  <a:spcPct val="35000"/>
                </a:spcAft>
                <a:buClrTx/>
                <a:buSzTx/>
                <a:buFontTx/>
                <a:buNone/>
                <a:tabLst/>
                <a:defRPr/>
              </a:pPr>
              <a:r>
                <a:rPr kumimoji="0" lang="en-US" sz="1568" b="1"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Big Data Stores</a:t>
              </a:r>
            </a:p>
          </p:txBody>
        </p:sp>
        <p:pic>
          <p:nvPicPr>
            <p:cNvPr id="36" name="Picture 13"/>
            <p:cNvPicPr>
              <a:picLocks noChangeAspect="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4128059" y="4437777"/>
              <a:ext cx="329771" cy="429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Rounded Rectangle 38"/>
            <p:cNvSpPr/>
            <p:nvPr/>
          </p:nvSpPr>
          <p:spPr bwMode="auto">
            <a:xfrm>
              <a:off x="4149766" y="3430749"/>
              <a:ext cx="331473" cy="331473"/>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0" name="Rectangle 39"/>
            <p:cNvSpPr/>
            <p:nvPr/>
          </p:nvSpPr>
          <p:spPr bwMode="auto">
            <a:xfrm>
              <a:off x="4188894" y="3468844"/>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7" name="Rectangle 46"/>
            <p:cNvSpPr/>
            <p:nvPr/>
          </p:nvSpPr>
          <p:spPr bwMode="auto">
            <a:xfrm>
              <a:off x="4331042" y="3468844"/>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8" name="Oval 47"/>
            <p:cNvSpPr/>
            <p:nvPr/>
          </p:nvSpPr>
          <p:spPr bwMode="auto">
            <a:xfrm>
              <a:off x="4258333" y="3469240"/>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 name="Oval 48"/>
            <p:cNvSpPr/>
            <p:nvPr/>
          </p:nvSpPr>
          <p:spPr bwMode="auto">
            <a:xfrm>
              <a:off x="4400481" y="3469240"/>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0" name="Rectangle 49"/>
            <p:cNvSpPr/>
            <p:nvPr/>
          </p:nvSpPr>
          <p:spPr bwMode="auto">
            <a:xfrm>
              <a:off x="4188894" y="3621011"/>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1" name="Rectangle 50"/>
            <p:cNvSpPr/>
            <p:nvPr/>
          </p:nvSpPr>
          <p:spPr bwMode="auto">
            <a:xfrm>
              <a:off x="4331042" y="3621011"/>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2" name="Oval 51"/>
            <p:cNvSpPr/>
            <p:nvPr/>
          </p:nvSpPr>
          <p:spPr bwMode="auto">
            <a:xfrm>
              <a:off x="4258333" y="3621407"/>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3" name="Oval 52"/>
            <p:cNvSpPr/>
            <p:nvPr/>
          </p:nvSpPr>
          <p:spPr bwMode="auto">
            <a:xfrm>
              <a:off x="4400481" y="3621407"/>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4" name="Rectangle 53"/>
            <p:cNvSpPr/>
            <p:nvPr/>
          </p:nvSpPr>
          <p:spPr bwMode="auto">
            <a:xfrm>
              <a:off x="4261998" y="3693760"/>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5" name="Rectangle 54"/>
            <p:cNvSpPr/>
            <p:nvPr/>
          </p:nvSpPr>
          <p:spPr bwMode="auto">
            <a:xfrm>
              <a:off x="4404146" y="3693760"/>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6" name="Oval 55"/>
            <p:cNvSpPr/>
            <p:nvPr/>
          </p:nvSpPr>
          <p:spPr bwMode="auto">
            <a:xfrm>
              <a:off x="4189290" y="3694156"/>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7" name="Oval 56"/>
            <p:cNvSpPr/>
            <p:nvPr/>
          </p:nvSpPr>
          <p:spPr bwMode="auto">
            <a:xfrm>
              <a:off x="4331438" y="3694156"/>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8" name="Rectangle 57"/>
            <p:cNvSpPr/>
            <p:nvPr/>
          </p:nvSpPr>
          <p:spPr bwMode="auto">
            <a:xfrm>
              <a:off x="4261998" y="3534947"/>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9" name="Rectangle 58"/>
            <p:cNvSpPr/>
            <p:nvPr/>
          </p:nvSpPr>
          <p:spPr bwMode="auto">
            <a:xfrm>
              <a:off x="4404146" y="3534947"/>
              <a:ext cx="44486" cy="444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0" name="Oval 59"/>
            <p:cNvSpPr/>
            <p:nvPr/>
          </p:nvSpPr>
          <p:spPr bwMode="auto">
            <a:xfrm>
              <a:off x="4189290" y="3535344"/>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1" name="Oval 60"/>
            <p:cNvSpPr/>
            <p:nvPr/>
          </p:nvSpPr>
          <p:spPr bwMode="auto">
            <a:xfrm>
              <a:off x="4331438" y="3535344"/>
              <a:ext cx="47754" cy="47755"/>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81" name="Rectangle 80"/>
            <p:cNvSpPr/>
            <p:nvPr/>
          </p:nvSpPr>
          <p:spPr>
            <a:xfrm>
              <a:off x="4508069" y="3352325"/>
              <a:ext cx="1144929" cy="461665"/>
            </a:xfrm>
            <a:prstGeom prst="rect">
              <a:avLst/>
            </a:prstGeom>
          </p:spPr>
          <p:txBody>
            <a:bodyPr wrap="none">
              <a:sp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Azure </a:t>
              </a:r>
            </a:p>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Data Lake store</a:t>
              </a:r>
              <a:endParaRPr kumimoji="0" lang="en-US" sz="1176"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82" name="Rectangle 81"/>
            <p:cNvSpPr/>
            <p:nvPr/>
          </p:nvSpPr>
          <p:spPr>
            <a:xfrm>
              <a:off x="4489683" y="4446182"/>
              <a:ext cx="1463542" cy="453970"/>
            </a:xfrm>
            <a:prstGeom prst="rect">
              <a:avLst/>
            </a:prstGeom>
          </p:spPr>
          <p:txBody>
            <a:bodyPr wrap="none">
              <a:sp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Azure</a:t>
              </a:r>
              <a:r>
                <a:rPr kumimoji="0" lang="en-US" sz="1127" b="0"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 </a:t>
              </a:r>
            </a:p>
            <a:p>
              <a:pPr marL="0" marR="0" lvl="0" indent="0" defTabSz="896386" eaLnBrk="1" fontAlgn="auto" latinLnBrk="0" hangingPunct="1">
                <a:lnSpc>
                  <a:spcPct val="100000"/>
                </a:lnSpc>
                <a:spcBef>
                  <a:spcPts val="0"/>
                </a:spcBef>
                <a:spcAft>
                  <a:spcPts val="0"/>
                </a:spcAft>
                <a:buClrTx/>
                <a:buSzTx/>
                <a:buFontTx/>
                <a:buNone/>
                <a:tabLst/>
                <a:defRPr/>
              </a:pPr>
              <a:r>
                <a:rPr kumimoji="0" lang="en-US" sz="1127" b="0"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SQL Data Warehouse</a:t>
              </a:r>
              <a:endParaRPr kumimoji="0" lang="en-US" sz="1127"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nvGrpSpPr>
            <p:cNvPr id="145" name="Group 144"/>
            <p:cNvGrpSpPr/>
            <p:nvPr/>
          </p:nvGrpSpPr>
          <p:grpSpPr>
            <a:xfrm>
              <a:off x="6094873" y="5254390"/>
              <a:ext cx="295243" cy="853675"/>
              <a:chOff x="3832324" y="5254390"/>
              <a:chExt cx="295243" cy="853675"/>
            </a:xfrm>
          </p:grpSpPr>
          <p:sp>
            <p:nvSpPr>
              <p:cNvPr id="146" name="Isosceles Triangle 145"/>
              <p:cNvSpPr/>
              <p:nvPr/>
            </p:nvSpPr>
            <p:spPr bwMode="auto">
              <a:xfrm rot="5400000">
                <a:off x="3576707" y="5557205"/>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47" name="Isosceles Triangle 146"/>
              <p:cNvSpPr/>
              <p:nvPr/>
            </p:nvSpPr>
            <p:spPr bwMode="auto">
              <a:xfrm rot="5400000">
                <a:off x="3529509" y="5557205"/>
                <a:ext cx="853675" cy="248045"/>
              </a:xfrm>
              <a:prstGeom prst="triangl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grpSp>
        <p:nvGrpSpPr>
          <p:cNvPr id="7" name="Group 6"/>
          <p:cNvGrpSpPr/>
          <p:nvPr/>
        </p:nvGrpSpPr>
        <p:grpSpPr>
          <a:xfrm>
            <a:off x="1720762" y="1755687"/>
            <a:ext cx="2325667" cy="4235175"/>
            <a:chOff x="1755266" y="1790395"/>
            <a:chExt cx="2372301" cy="4320099"/>
          </a:xfrm>
        </p:grpSpPr>
        <p:sp>
          <p:nvSpPr>
            <p:cNvPr id="41" name="Rectangle 40"/>
            <p:cNvSpPr/>
            <p:nvPr/>
          </p:nvSpPr>
          <p:spPr bwMode="auto">
            <a:xfrm>
              <a:off x="1755266" y="1790395"/>
              <a:ext cx="2079506" cy="4320099"/>
            </a:xfrm>
            <a:prstGeom prst="rect">
              <a:avLst/>
            </a:prstGeom>
            <a:solidFill>
              <a:srgbClr val="00BCF2"/>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7922" tIns="44814" rIns="17922" bIns="89604" numCol="1" spcCol="1270" anchor="t" anchorCtr="0">
              <a:noAutofit/>
            </a:bodyPr>
            <a:lstStyle/>
            <a:p>
              <a:pPr marL="0" marR="0" lvl="0" indent="0" algn="ctr" defTabSz="710729" eaLnBrk="1" fontAlgn="auto" latinLnBrk="0" hangingPunct="1">
                <a:lnSpc>
                  <a:spcPct val="100000"/>
                </a:lnSpc>
                <a:spcBef>
                  <a:spcPct val="0"/>
                </a:spcBef>
                <a:spcAft>
                  <a:spcPct val="35000"/>
                </a:spcAft>
                <a:buClrTx/>
                <a:buSzTx/>
                <a:buFontTx/>
                <a:buNone/>
                <a:tabLst/>
                <a:defRPr/>
              </a:pPr>
              <a:r>
                <a:rPr kumimoji="0" lang="en-US" sz="1568" b="1"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Information Management</a:t>
              </a:r>
            </a:p>
          </p:txBody>
        </p:sp>
        <p:pic>
          <p:nvPicPr>
            <p:cNvPr id="46" name="Picture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92648" y="2887432"/>
              <a:ext cx="375108" cy="375108"/>
            </a:xfrm>
            <a:prstGeom prst="rect">
              <a:avLst/>
            </a:prstGeom>
          </p:spPr>
        </p:pic>
        <p:sp>
          <p:nvSpPr>
            <p:cNvPr id="77" name="Freeform 30"/>
            <p:cNvSpPr>
              <a:spLocks noEditPoints="1"/>
            </p:cNvSpPr>
            <p:nvPr/>
          </p:nvSpPr>
          <p:spPr bwMode="auto">
            <a:xfrm>
              <a:off x="1943680" y="3996178"/>
              <a:ext cx="273043" cy="347423"/>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solidFill>
              <a:srgbClr val="FFFFFF"/>
            </a:solidFill>
            <a:ln>
              <a:noFill/>
            </a:ln>
            <a:extLst/>
          </p:spPr>
          <p:txBody>
            <a:bodyPr vert="horz" wrap="square" lIns="89630" tIns="44814" rIns="89630" bIns="44814" numCol="1" anchor="t" anchorCtr="0" compatLnSpc="1">
              <a:prstTxWarp prst="textNoShape">
                <a:avLst/>
              </a:prstTxWarp>
            </a:bodyPr>
            <a:lstStyle/>
            <a:p>
              <a:pPr marL="0" marR="0" lvl="0" indent="0" defTabSz="878004" eaLnBrk="1" fontAlgn="base" latinLnBrk="0" hangingPunct="1">
                <a:lnSpc>
                  <a:spcPct val="100000"/>
                </a:lnSpc>
                <a:spcBef>
                  <a:spcPct val="0"/>
                </a:spcBef>
                <a:spcAft>
                  <a:spcPct val="0"/>
                </a:spcAft>
                <a:buClrTx/>
                <a:buSzTx/>
                <a:buFontTx/>
                <a:buNone/>
                <a:tabLst/>
                <a:defRPr/>
              </a:pPr>
              <a:endParaRPr kumimoji="0" lang="en-US" sz="1632" b="0" i="0" u="none" strike="noStrike" kern="0" cap="none" spc="0" normalizeH="0" baseline="0" noProof="0" dirty="0">
                <a:ln>
                  <a:noFill/>
                </a:ln>
                <a:solidFill>
                  <a:srgbClr val="000000"/>
                </a:solidFill>
                <a:effectLst/>
                <a:uLnTx/>
                <a:uFillTx/>
                <a:ea typeface="MS PGothic" charset="0"/>
              </a:endParaRPr>
            </a:p>
          </p:txBody>
        </p:sp>
        <p:pic>
          <p:nvPicPr>
            <p:cNvPr id="78" name="Picture 7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92648" y="5001504"/>
              <a:ext cx="339648" cy="352813"/>
            </a:xfrm>
            <a:prstGeom prst="rect">
              <a:avLst/>
            </a:prstGeom>
          </p:spPr>
        </p:pic>
        <p:sp>
          <p:nvSpPr>
            <p:cNvPr id="4" name="Rectangle 3"/>
            <p:cNvSpPr/>
            <p:nvPr/>
          </p:nvSpPr>
          <p:spPr>
            <a:xfrm>
              <a:off x="2295424" y="2888599"/>
              <a:ext cx="1009122" cy="461665"/>
            </a:xfrm>
            <a:prstGeom prst="rect">
              <a:avLst/>
            </a:prstGeom>
          </p:spPr>
          <p:txBody>
            <a:bodyPr wrap="none">
              <a:sp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Azure </a:t>
              </a:r>
            </a:p>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Data Factory </a:t>
              </a:r>
              <a:endParaRPr kumimoji="0" lang="en-US" sz="1176"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79" name="Rectangle 78"/>
            <p:cNvSpPr/>
            <p:nvPr/>
          </p:nvSpPr>
          <p:spPr>
            <a:xfrm>
              <a:off x="2295424" y="3922283"/>
              <a:ext cx="999313" cy="461665"/>
            </a:xfrm>
            <a:prstGeom prst="rect">
              <a:avLst/>
            </a:prstGeom>
          </p:spPr>
          <p:txBody>
            <a:bodyPr wrap="none">
              <a:sp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Azure </a:t>
              </a:r>
            </a:p>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Data Catalog</a:t>
              </a:r>
              <a:endParaRPr kumimoji="0" lang="en-US" sz="1176"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80" name="Rectangle 79"/>
            <p:cNvSpPr/>
            <p:nvPr/>
          </p:nvSpPr>
          <p:spPr>
            <a:xfrm>
              <a:off x="2295424" y="4954772"/>
              <a:ext cx="833626" cy="461665"/>
            </a:xfrm>
            <a:prstGeom prst="rect">
              <a:avLst/>
            </a:prstGeom>
          </p:spPr>
          <p:txBody>
            <a:bodyPr wrap="none">
              <a:sp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Azure </a:t>
              </a:r>
            </a:p>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Event Hub</a:t>
              </a:r>
              <a:endParaRPr kumimoji="0" lang="en-US" sz="1176"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nvGrpSpPr>
            <p:cNvPr id="12" name="Group 11"/>
            <p:cNvGrpSpPr/>
            <p:nvPr/>
          </p:nvGrpSpPr>
          <p:grpSpPr>
            <a:xfrm>
              <a:off x="3832324" y="5254390"/>
              <a:ext cx="295243" cy="853675"/>
              <a:chOff x="3832324" y="5254390"/>
              <a:chExt cx="295243" cy="853675"/>
            </a:xfrm>
          </p:grpSpPr>
          <p:sp>
            <p:nvSpPr>
              <p:cNvPr id="144" name="Isosceles Triangle 143"/>
              <p:cNvSpPr/>
              <p:nvPr/>
            </p:nvSpPr>
            <p:spPr bwMode="auto">
              <a:xfrm rot="5400000">
                <a:off x="3576707" y="5557205"/>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 name="Isosceles Triangle 10"/>
              <p:cNvSpPr/>
              <p:nvPr/>
            </p:nvSpPr>
            <p:spPr bwMode="auto">
              <a:xfrm rot="5400000">
                <a:off x="3529509" y="5557205"/>
                <a:ext cx="853675" cy="248045"/>
              </a:xfrm>
              <a:prstGeom prst="triangl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grpSp>
        <p:nvGrpSpPr>
          <p:cNvPr id="13" name="Group 12"/>
          <p:cNvGrpSpPr/>
          <p:nvPr/>
        </p:nvGrpSpPr>
        <p:grpSpPr>
          <a:xfrm>
            <a:off x="6154506" y="1755687"/>
            <a:ext cx="2323554" cy="4235175"/>
            <a:chOff x="6277916" y="1790395"/>
            <a:chExt cx="2370146" cy="4320099"/>
          </a:xfrm>
        </p:grpSpPr>
        <p:grpSp>
          <p:nvGrpSpPr>
            <p:cNvPr id="24" name="Group 23"/>
            <p:cNvGrpSpPr/>
            <p:nvPr/>
          </p:nvGrpSpPr>
          <p:grpSpPr>
            <a:xfrm>
              <a:off x="6277916" y="1790395"/>
              <a:ext cx="2370146" cy="4320099"/>
              <a:chOff x="6277916" y="1790395"/>
              <a:chExt cx="2370146" cy="4320099"/>
            </a:xfrm>
          </p:grpSpPr>
          <p:sp>
            <p:nvSpPr>
              <p:cNvPr id="43" name="Rectangle 42"/>
              <p:cNvSpPr/>
              <p:nvPr/>
            </p:nvSpPr>
            <p:spPr bwMode="auto">
              <a:xfrm>
                <a:off x="6277916" y="1790395"/>
                <a:ext cx="2079506" cy="4320099"/>
              </a:xfrm>
              <a:prstGeom prst="rect">
                <a:avLst/>
              </a:prstGeom>
              <a:solidFill>
                <a:srgbClr val="005AA1"/>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7922" tIns="44814" rIns="17922" bIns="89604" numCol="1" spcCol="1270" anchor="t" anchorCtr="0">
                <a:noAutofit/>
              </a:bodyPr>
              <a:lstStyle/>
              <a:p>
                <a:pPr marL="0" marR="0" lvl="0" indent="0" algn="ctr" defTabSz="710729" eaLnBrk="1" fontAlgn="auto" latinLnBrk="0" hangingPunct="1">
                  <a:lnSpc>
                    <a:spcPct val="100000"/>
                  </a:lnSpc>
                  <a:spcBef>
                    <a:spcPct val="0"/>
                  </a:spcBef>
                  <a:spcAft>
                    <a:spcPct val="35000"/>
                  </a:spcAft>
                  <a:buClrTx/>
                  <a:buSzTx/>
                  <a:buFontTx/>
                  <a:buNone/>
                  <a:tabLst/>
                  <a:defRPr/>
                </a:pPr>
                <a:r>
                  <a:rPr kumimoji="0" lang="en-US" sz="1568" b="1"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Machine Learning </a:t>
                </a:r>
                <a:br>
                  <a:rPr kumimoji="0" lang="en-US" sz="1568" b="1"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br>
                <a:r>
                  <a:rPr kumimoji="0" lang="en-US" sz="1568" b="1"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and Analytics</a:t>
                </a:r>
              </a:p>
            </p:txBody>
          </p:sp>
          <p:pic>
            <p:nvPicPr>
              <p:cNvPr id="74" name="Picture 7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98398" y="2896065"/>
                <a:ext cx="353933" cy="375063"/>
              </a:xfrm>
              <a:prstGeom prst="rect">
                <a:avLst/>
              </a:prstGeom>
            </p:spPr>
          </p:pic>
          <p:pic>
            <p:nvPicPr>
              <p:cNvPr id="75" name="Picture 74"/>
              <p:cNvPicPr>
                <a:picLocks noChangeAspect="1"/>
              </p:cNvPicPr>
              <p:nvPr/>
            </p:nvPicPr>
            <p:blipFill>
              <a:blip r:embed="rId8" cstate="print">
                <a:duotone>
                  <a:prstClr val="black"/>
                  <a:srgbClr val="FFFF00">
                    <a:tint val="45000"/>
                    <a:satMod val="400000"/>
                  </a:srgbClr>
                </a:duotone>
                <a:extLst>
                  <a:ext uri="{28A0092B-C50C-407E-A947-70E740481C1C}">
                    <a14:useLocalDpi xmlns:a14="http://schemas.microsoft.com/office/drawing/2010/main" val="0"/>
                  </a:ext>
                </a:extLst>
              </a:blip>
              <a:stretch>
                <a:fillRect/>
              </a:stretch>
            </p:blipFill>
            <p:spPr>
              <a:xfrm>
                <a:off x="6397728" y="4360197"/>
                <a:ext cx="428269" cy="310126"/>
              </a:xfrm>
              <a:prstGeom prst="rect">
                <a:avLst/>
              </a:prstGeom>
            </p:spPr>
          </p:pic>
          <p:pic>
            <p:nvPicPr>
              <p:cNvPr id="76" name="Picture 7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387414" y="5026497"/>
                <a:ext cx="474530" cy="367761"/>
              </a:xfrm>
              <a:prstGeom prst="rect">
                <a:avLst/>
              </a:prstGeom>
            </p:spPr>
          </p:pic>
          <p:sp>
            <p:nvSpPr>
              <p:cNvPr id="83" name="Rectangle 82"/>
              <p:cNvSpPr/>
              <p:nvPr/>
            </p:nvSpPr>
            <p:spPr>
              <a:xfrm>
                <a:off x="6767968" y="2860458"/>
                <a:ext cx="1297791" cy="461665"/>
              </a:xfrm>
              <a:prstGeom prst="rect">
                <a:avLst/>
              </a:prstGeom>
            </p:spPr>
            <p:txBody>
              <a:bodyPr wrap="none">
                <a:sp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Azure </a:t>
                </a:r>
              </a:p>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Machine Learning</a:t>
                </a:r>
              </a:p>
            </p:txBody>
          </p:sp>
          <p:sp>
            <p:nvSpPr>
              <p:cNvPr id="84" name="Rectangle 83"/>
              <p:cNvSpPr/>
              <p:nvPr/>
            </p:nvSpPr>
            <p:spPr>
              <a:xfrm>
                <a:off x="6825997" y="4293375"/>
                <a:ext cx="1457831" cy="461665"/>
              </a:xfrm>
              <a:prstGeom prst="rect">
                <a:avLst/>
              </a:prstGeom>
            </p:spPr>
            <p:txBody>
              <a:bodyPr wrap="square">
                <a:sp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Azure  HDInsight </a:t>
                </a:r>
              </a:p>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(Hadoop and Spark)</a:t>
                </a:r>
              </a:p>
            </p:txBody>
          </p:sp>
          <p:sp>
            <p:nvSpPr>
              <p:cNvPr id="85" name="Rectangle 84"/>
              <p:cNvSpPr/>
              <p:nvPr/>
            </p:nvSpPr>
            <p:spPr>
              <a:xfrm>
                <a:off x="6844706" y="4954772"/>
                <a:ext cx="1205010" cy="461665"/>
              </a:xfrm>
              <a:prstGeom prst="rect">
                <a:avLst/>
              </a:prstGeom>
            </p:spPr>
            <p:txBody>
              <a:bodyPr wrap="none">
                <a:sp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Azure </a:t>
                </a:r>
              </a:p>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cs typeface="Segoe UI Semilight" panose="020B0402040204020203" pitchFamily="34" charset="0"/>
                  </a:rPr>
                  <a:t>Stream Analytics</a:t>
                </a:r>
              </a:p>
            </p:txBody>
          </p:sp>
          <p:grpSp>
            <p:nvGrpSpPr>
              <p:cNvPr id="148" name="Group 147"/>
              <p:cNvGrpSpPr/>
              <p:nvPr/>
            </p:nvGrpSpPr>
            <p:grpSpPr>
              <a:xfrm>
                <a:off x="8352819" y="2143445"/>
                <a:ext cx="295243" cy="1834529"/>
                <a:chOff x="3832324" y="5254390"/>
                <a:chExt cx="295243" cy="1834529"/>
              </a:xfrm>
            </p:grpSpPr>
            <p:sp>
              <p:nvSpPr>
                <p:cNvPr id="149" name="Isosceles Triangle 148"/>
                <p:cNvSpPr/>
                <p:nvPr/>
              </p:nvSpPr>
              <p:spPr bwMode="auto">
                <a:xfrm rot="5400000">
                  <a:off x="3576707" y="5557205"/>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50" name="Isosceles Triangle 149"/>
                <p:cNvSpPr/>
                <p:nvPr/>
              </p:nvSpPr>
              <p:spPr bwMode="auto">
                <a:xfrm rot="5400000">
                  <a:off x="3529509" y="5557205"/>
                  <a:ext cx="853675" cy="248045"/>
                </a:xfrm>
                <a:prstGeom prst="triangl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91" name="Isosceles Triangle 190"/>
                <p:cNvSpPr/>
                <p:nvPr/>
              </p:nvSpPr>
              <p:spPr bwMode="auto">
                <a:xfrm rot="5400000">
                  <a:off x="3576707" y="6538059"/>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151" name="Group 150"/>
              <p:cNvGrpSpPr/>
              <p:nvPr/>
            </p:nvGrpSpPr>
            <p:grpSpPr>
              <a:xfrm>
                <a:off x="8352819" y="4071625"/>
                <a:ext cx="295243" cy="853675"/>
                <a:chOff x="3832324" y="5673490"/>
                <a:chExt cx="295243" cy="853675"/>
              </a:xfrm>
            </p:grpSpPr>
            <p:sp>
              <p:nvSpPr>
                <p:cNvPr id="152" name="Isosceles Triangle 151"/>
                <p:cNvSpPr/>
                <p:nvPr/>
              </p:nvSpPr>
              <p:spPr bwMode="auto">
                <a:xfrm rot="5400000">
                  <a:off x="3576707" y="5976305"/>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53" name="Isosceles Triangle 152"/>
                <p:cNvSpPr/>
                <p:nvPr/>
              </p:nvSpPr>
              <p:spPr bwMode="auto">
                <a:xfrm rot="5400000">
                  <a:off x="3529509" y="5976305"/>
                  <a:ext cx="853675" cy="248045"/>
                </a:xfrm>
                <a:prstGeom prst="triangl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158" name="Group 157"/>
              <p:cNvGrpSpPr/>
              <p:nvPr/>
            </p:nvGrpSpPr>
            <p:grpSpPr>
              <a:xfrm>
                <a:off x="8352819" y="5171433"/>
                <a:ext cx="295243" cy="853675"/>
                <a:chOff x="3832324" y="5397265"/>
                <a:chExt cx="295243" cy="853675"/>
              </a:xfrm>
            </p:grpSpPr>
            <p:sp>
              <p:nvSpPr>
                <p:cNvPr id="159" name="Isosceles Triangle 158"/>
                <p:cNvSpPr/>
                <p:nvPr/>
              </p:nvSpPr>
              <p:spPr bwMode="auto">
                <a:xfrm rot="5400000">
                  <a:off x="3576707" y="5700080"/>
                  <a:ext cx="853675" cy="248045"/>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60" name="Isosceles Triangle 159"/>
                <p:cNvSpPr/>
                <p:nvPr/>
              </p:nvSpPr>
              <p:spPr bwMode="auto">
                <a:xfrm rot="5400000">
                  <a:off x="3529509" y="5700080"/>
                  <a:ext cx="853675" cy="248045"/>
                </a:xfrm>
                <a:prstGeom prst="triangl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190" name="Isosceles Triangle 189"/>
              <p:cNvSpPr/>
              <p:nvPr/>
            </p:nvSpPr>
            <p:spPr bwMode="auto">
              <a:xfrm rot="5400000">
                <a:off x="8050088" y="3428236"/>
                <a:ext cx="853675" cy="248045"/>
              </a:xfrm>
              <a:prstGeom prst="triangl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143" name="Rectangle 142"/>
            <p:cNvSpPr/>
            <p:nvPr/>
          </p:nvSpPr>
          <p:spPr>
            <a:xfrm>
              <a:off x="6835858" y="3582482"/>
              <a:ext cx="1640883" cy="461665"/>
            </a:xfrm>
            <a:prstGeom prst="rect">
              <a:avLst/>
            </a:prstGeom>
          </p:spPr>
          <p:txBody>
            <a:bodyPr wrap="square">
              <a:spAutoFit/>
            </a:bodyPr>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29"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ea typeface="MS PGothic" panose="020B0600070205080204" pitchFamily="34" charset="-128"/>
                  <a:cs typeface="Segoe UI Semilight" panose="020B0402040204020203" pitchFamily="34" charset="0"/>
                </a:rPr>
                <a:t>Azure Data Lake analytics service</a:t>
              </a:r>
            </a:p>
          </p:txBody>
        </p:sp>
        <p:pic>
          <p:nvPicPr>
            <p:cNvPr id="163" name="Picture 2" descr="image001"/>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2047" t="10154" r="91093" b="54655"/>
            <a:stretch/>
          </p:blipFill>
          <p:spPr bwMode="auto">
            <a:xfrm>
              <a:off x="6361717" y="3590948"/>
              <a:ext cx="453623" cy="469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757827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1500"/>
                                        <p:tgtEl>
                                          <p:spTgt spid="2"/>
                                        </p:tgtEl>
                                      </p:cBhvr>
                                    </p:animEffect>
                                  </p:childTnLst>
                                </p:cTn>
                              </p:par>
                              <p:par>
                                <p:cTn id="18" presetID="10" presetClass="entr" presetSubtype="0" fill="hold" nodeType="withEffect">
                                  <p:stCondLst>
                                    <p:cond delay="100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12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2200"/>
                            </p:stCondLst>
                            <p:childTnLst>
                              <p:par>
                                <p:cTn id="25" presetID="10" presetClass="entr" presetSubtype="0"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wipe(left)">
                                      <p:cBhvr>
                                        <p:cTn id="30" dur="1600"/>
                                        <p:tgtEl>
                                          <p:spTgt spid="37"/>
                                        </p:tgtEl>
                                      </p:cBhvr>
                                    </p:animEffect>
                                  </p:childTnLst>
                                </p:cTn>
                              </p:par>
                            </p:childTnLst>
                          </p:cTn>
                        </p:par>
                        <p:par>
                          <p:cTn id="31" fill="hold">
                            <p:stCondLst>
                              <p:cond delay="3800"/>
                            </p:stCondLst>
                            <p:childTnLst>
                              <p:par>
                                <p:cTn id="32" presetID="10" presetClass="entr" presetSubtype="0"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4300"/>
                            </p:stCondLst>
                            <p:childTnLst>
                              <p:par>
                                <p:cTn id="36" presetID="10" presetClass="entr" presetSubtype="0" fill="hold"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childTnLst>
                          </p:cTn>
                        </p:par>
                        <p:par>
                          <p:cTn id="39" fill="hold">
                            <p:stCondLst>
                              <p:cond delay="4800"/>
                            </p:stCondLst>
                            <p:childTnLst>
                              <p:par>
                                <p:cTn id="40" presetID="10" presetClass="entr" presetSubtype="0" fill="hold"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5300"/>
                            </p:stCondLst>
                            <p:childTnLst>
                              <p:par>
                                <p:cTn id="44" presetID="10" presetClass="entr" presetSubtype="0" fill="hold"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par>
                          <p:cTn id="47" fill="hold">
                            <p:stCondLst>
                              <p:cond delay="5800"/>
                            </p:stCondLst>
                            <p:childTnLst>
                              <p:par>
                                <p:cTn id="48" presetID="22" presetClass="entr" presetSubtype="8"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left)">
                                      <p:cBhvr>
                                        <p:cTn id="50" dur="500"/>
                                        <p:tgtEl>
                                          <p:spTgt spid="17"/>
                                        </p:tgtEl>
                                      </p:cBhvr>
                                    </p:animEffect>
                                  </p:childTnLst>
                                </p:cTn>
                              </p:par>
                              <p:par>
                                <p:cTn id="51" presetID="22" presetClass="entr" presetSubtype="4" fill="hold" nodeType="withEffect">
                                  <p:stCondLst>
                                    <p:cond delay="0"/>
                                  </p:stCondLst>
                                  <p:childTnLst>
                                    <p:set>
                                      <p:cBhvr>
                                        <p:cTn id="52" dur="1" fill="hold">
                                          <p:stCondLst>
                                            <p:cond delay="0"/>
                                          </p:stCondLst>
                                        </p:cTn>
                                        <p:tgtEl>
                                          <p:spTgt spid="113"/>
                                        </p:tgtEl>
                                        <p:attrNameLst>
                                          <p:attrName>style.visibility</p:attrName>
                                        </p:attrNameLst>
                                      </p:cBhvr>
                                      <p:to>
                                        <p:strVal val="visible"/>
                                      </p:to>
                                    </p:set>
                                    <p:animEffect transition="in" filter="wipe(down)">
                                      <p:cBhvr>
                                        <p:cTn id="53" dur="500"/>
                                        <p:tgtEl>
                                          <p:spTgt spid="113"/>
                                        </p:tgtEl>
                                      </p:cBhvr>
                                    </p:animEffect>
                                  </p:childTnLst>
                                </p:cTn>
                              </p:par>
                            </p:childTnLst>
                          </p:cTn>
                        </p:par>
                        <p:par>
                          <p:cTn id="54" fill="hold">
                            <p:stCondLst>
                              <p:cond delay="6300"/>
                            </p:stCondLst>
                            <p:childTnLst>
                              <p:par>
                                <p:cTn id="55" presetID="10" presetClass="entr" presetSubtype="0" fill="hold" nodeType="after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 grpId="0" animBg="1"/>
      <p:bldP spid="22" grpId="0"/>
      <p:bldP spid="3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 y="100012"/>
            <a:ext cx="10515600" cy="1097757"/>
          </a:xfrm>
        </p:spPr>
        <p:txBody>
          <a:bodyPr/>
          <a:lstStyle/>
          <a:p>
            <a:r>
              <a:rPr lang="en-US" dirty="0"/>
              <a:t>Why Data Factory?</a:t>
            </a:r>
          </a:p>
        </p:txBody>
      </p:sp>
      <p:sp>
        <p:nvSpPr>
          <p:cNvPr id="3" name="Content Placeholder 2"/>
          <p:cNvSpPr>
            <a:spLocks noGrp="1"/>
          </p:cNvSpPr>
          <p:nvPr>
            <p:ph idx="1"/>
          </p:nvPr>
        </p:nvSpPr>
        <p:spPr>
          <a:xfrm>
            <a:off x="352425" y="1354137"/>
            <a:ext cx="10441781" cy="5137098"/>
          </a:xfrm>
        </p:spPr>
        <p:txBody>
          <a:bodyPr>
            <a:normAutofit lnSpcReduction="10000"/>
          </a:bodyPr>
          <a:lstStyle/>
          <a:p>
            <a:pPr lvl="1">
              <a:buFont typeface="Wingdings" panose="05000000000000000000" pitchFamily="2" charset="2"/>
              <a:buChar char="§"/>
            </a:pPr>
            <a:r>
              <a:rPr lang="en-US" b="1" dirty="0"/>
              <a:t>Orchestrate, schedule, monitor &amp; manage data pipelines</a:t>
            </a:r>
          </a:p>
          <a:p>
            <a:pPr lvl="1"/>
            <a:endParaRPr lang="en-US" b="1" dirty="0"/>
          </a:p>
          <a:p>
            <a:pPr lvl="2">
              <a:buFont typeface="Wingdings" panose="05000000000000000000" pitchFamily="2" charset="2"/>
              <a:buChar char="ü"/>
            </a:pPr>
            <a:r>
              <a:rPr lang="en-US" sz="2400" dirty="0"/>
              <a:t>Compose data processing, storage, and movement services (on-premises and cloud)</a:t>
            </a:r>
          </a:p>
          <a:p>
            <a:pPr lvl="2">
              <a:buFont typeface="Wingdings" panose="05000000000000000000" pitchFamily="2" charset="2"/>
              <a:buChar char="ü"/>
            </a:pPr>
            <a:r>
              <a:rPr lang="en-US" sz="2400" dirty="0"/>
              <a:t>Operate on a recurring schedule</a:t>
            </a:r>
            <a:br>
              <a:rPr lang="en-US" sz="2400" dirty="0"/>
            </a:br>
            <a:endParaRPr lang="en-US" sz="2400" dirty="0"/>
          </a:p>
          <a:p>
            <a:pPr lvl="1">
              <a:buFont typeface="Wingdings" panose="05000000000000000000" pitchFamily="2" charset="2"/>
              <a:buChar char="§"/>
            </a:pPr>
            <a:r>
              <a:rPr lang="en-US" b="1" dirty="0"/>
              <a:t>Automatic cloud resource management</a:t>
            </a:r>
          </a:p>
          <a:p>
            <a:pPr lvl="1"/>
            <a:endParaRPr lang="en-US" b="1" dirty="0"/>
          </a:p>
          <a:p>
            <a:pPr lvl="2">
              <a:buFont typeface="Wingdings" panose="05000000000000000000" pitchFamily="2" charset="2"/>
              <a:buChar char="ü"/>
            </a:pPr>
            <a:r>
              <a:rPr lang="en-US" sz="2400" dirty="0"/>
              <a:t>Globally available data movement capability</a:t>
            </a:r>
          </a:p>
          <a:p>
            <a:pPr lvl="2">
              <a:buFont typeface="Wingdings" panose="05000000000000000000" pitchFamily="2" charset="2"/>
              <a:buChar char="ü"/>
            </a:pPr>
            <a:r>
              <a:rPr lang="en-US" sz="2400" dirty="0"/>
              <a:t>Intelligent job-based resource management</a:t>
            </a:r>
            <a:br>
              <a:rPr lang="en-US" sz="2400" dirty="0"/>
            </a:br>
            <a:endParaRPr lang="en-US" sz="2400" dirty="0"/>
          </a:p>
          <a:p>
            <a:pPr lvl="1">
              <a:buFont typeface="Wingdings" panose="05000000000000000000" pitchFamily="2" charset="2"/>
              <a:buChar char="§"/>
            </a:pPr>
            <a:r>
              <a:rPr lang="en-US" b="1" dirty="0"/>
              <a:t>Single pane of glass</a:t>
            </a:r>
          </a:p>
          <a:p>
            <a:pPr lvl="1"/>
            <a:endParaRPr lang="en-US" b="1" dirty="0"/>
          </a:p>
          <a:p>
            <a:pPr lvl="2">
              <a:buFont typeface="Wingdings" panose="05000000000000000000" pitchFamily="2" charset="2"/>
              <a:buChar char="ü"/>
            </a:pPr>
            <a:r>
              <a:rPr lang="en-US" sz="2400" dirty="0"/>
              <a:t>One place to manage and monitor data pipelines</a:t>
            </a:r>
          </a:p>
        </p:txBody>
      </p:sp>
    </p:spTree>
    <p:extLst>
      <p:ext uri="{BB962C8B-B14F-4D97-AF65-F5344CB8AC3E}">
        <p14:creationId xmlns:p14="http://schemas.microsoft.com/office/powerpoint/2010/main" val="1771282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Factory Concepts</a:t>
            </a:r>
          </a:p>
        </p:txBody>
      </p:sp>
      <p:grpSp>
        <p:nvGrpSpPr>
          <p:cNvPr id="3" name="Group 2"/>
          <p:cNvGrpSpPr/>
          <p:nvPr/>
        </p:nvGrpSpPr>
        <p:grpSpPr>
          <a:xfrm>
            <a:off x="6521380" y="4114772"/>
            <a:ext cx="5670620" cy="2743228"/>
            <a:chOff x="3260690" y="2057386"/>
            <a:chExt cx="5670620" cy="2743228"/>
          </a:xfrm>
        </p:grpSpPr>
        <p:pic>
          <p:nvPicPr>
            <p:cNvPr id="4" name="Picture 3"/>
            <p:cNvPicPr>
              <a:picLocks noChangeAspect="1"/>
            </p:cNvPicPr>
            <p:nvPr/>
          </p:nvPicPr>
          <p:blipFill>
            <a:blip r:embed="rId3"/>
            <a:stretch>
              <a:fillRect/>
            </a:stretch>
          </p:blipFill>
          <p:spPr>
            <a:xfrm>
              <a:off x="3627718" y="2057386"/>
              <a:ext cx="1341120" cy="1341120"/>
            </a:xfrm>
            <a:prstGeom prst="rect">
              <a:avLst/>
            </a:prstGeom>
          </p:spPr>
        </p:pic>
        <p:pic>
          <p:nvPicPr>
            <p:cNvPr id="5" name="Picture 4"/>
            <p:cNvPicPr>
              <a:picLocks noChangeAspect="1"/>
            </p:cNvPicPr>
            <p:nvPr/>
          </p:nvPicPr>
          <p:blipFill>
            <a:blip r:embed="rId4"/>
            <a:stretch>
              <a:fillRect/>
            </a:stretch>
          </p:blipFill>
          <p:spPr>
            <a:xfrm flipH="1">
              <a:off x="3260690" y="2408232"/>
              <a:ext cx="5670620" cy="2392382"/>
            </a:xfrm>
            <a:prstGeom prst="rect">
              <a:avLst/>
            </a:prstGeom>
          </p:spPr>
        </p:pic>
      </p:grpSp>
    </p:spTree>
    <p:extLst>
      <p:ext uri="{BB962C8B-B14F-4D97-AF65-F5344CB8AC3E}">
        <p14:creationId xmlns:p14="http://schemas.microsoft.com/office/powerpoint/2010/main" val="106871322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38200" y="1808251"/>
            <a:ext cx="11084562" cy="4702249"/>
          </a:xfrm>
        </p:spPr>
        <p:txBody>
          <a:bodyPr/>
          <a:lstStyle/>
          <a:p>
            <a:pPr fontAlgn="ctr"/>
            <a:r>
              <a:rPr lang="en-US" sz="3600" dirty="0"/>
              <a:t>Linked services</a:t>
            </a:r>
          </a:p>
          <a:p>
            <a:pPr lvl="1" fontAlgn="ctr"/>
            <a:r>
              <a:rPr lang="en-US" sz="2400" dirty="0"/>
              <a:t>Data management gateway</a:t>
            </a:r>
          </a:p>
          <a:p>
            <a:pPr lvl="1" fontAlgn="ctr"/>
            <a:r>
              <a:rPr lang="en-US" sz="2400" dirty="0"/>
              <a:t>Data store</a:t>
            </a:r>
          </a:p>
          <a:p>
            <a:pPr lvl="1" fontAlgn="ctr"/>
            <a:r>
              <a:rPr lang="en-US" sz="2400" dirty="0"/>
              <a:t>Compute</a:t>
            </a:r>
          </a:p>
          <a:p>
            <a:pPr fontAlgn="ctr"/>
            <a:r>
              <a:rPr lang="en-US" sz="3600" dirty="0"/>
              <a:t>Datasets</a:t>
            </a:r>
          </a:p>
          <a:p>
            <a:pPr fontAlgn="ctr"/>
            <a:r>
              <a:rPr lang="en-US" sz="3600" dirty="0"/>
              <a:t>Pipelines</a:t>
            </a:r>
          </a:p>
          <a:p>
            <a:pPr lvl="1" fontAlgn="ctr"/>
            <a:r>
              <a:rPr lang="en-US" sz="2400" dirty="0"/>
              <a:t>Activities</a:t>
            </a:r>
          </a:p>
          <a:p>
            <a:pPr lvl="2" fontAlgn="ctr"/>
            <a:r>
              <a:rPr lang="en-US" sz="2000" dirty="0"/>
              <a:t>Time slice</a:t>
            </a:r>
          </a:p>
          <a:p>
            <a:pPr lvl="3" fontAlgn="ctr"/>
            <a:r>
              <a:rPr lang="en-US" sz="1800" dirty="0"/>
              <a:t>Run</a:t>
            </a:r>
          </a:p>
          <a:p>
            <a:endParaRPr lang="en-US" dirty="0"/>
          </a:p>
        </p:txBody>
      </p:sp>
      <p:sp>
        <p:nvSpPr>
          <p:cNvPr id="3" name="Title 2"/>
          <p:cNvSpPr>
            <a:spLocks noGrp="1"/>
          </p:cNvSpPr>
          <p:nvPr>
            <p:ph type="title"/>
          </p:nvPr>
        </p:nvSpPr>
        <p:spPr/>
        <p:txBody>
          <a:bodyPr/>
          <a:lstStyle/>
          <a:p>
            <a:r>
              <a:rPr lang="en-US" dirty="0"/>
              <a:t>Data Factory Concepts</a:t>
            </a:r>
          </a:p>
        </p:txBody>
      </p:sp>
    </p:spTree>
    <p:extLst>
      <p:ext uri="{BB962C8B-B14F-4D97-AF65-F5344CB8AC3E}">
        <p14:creationId xmlns:p14="http://schemas.microsoft.com/office/powerpoint/2010/main" val="153356440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45222" y="1407560"/>
            <a:ext cx="10977540" cy="5780365"/>
          </a:xfrm>
        </p:spPr>
        <p:txBody>
          <a:bodyPr/>
          <a:lstStyle/>
          <a:p>
            <a:r>
              <a:rPr lang="en-US" dirty="0"/>
              <a:t>Pointer to compute and storage services</a:t>
            </a:r>
          </a:p>
          <a:p>
            <a:r>
              <a:rPr lang="en-US" dirty="0"/>
              <a:t>Data store linked services</a:t>
            </a:r>
          </a:p>
          <a:p>
            <a:pPr lvl="1"/>
            <a:r>
              <a:rPr lang="en-US" dirty="0"/>
              <a:t>Azure Storage</a:t>
            </a:r>
          </a:p>
          <a:p>
            <a:pPr lvl="1"/>
            <a:r>
              <a:rPr lang="en-US" dirty="0"/>
              <a:t>Azure </a:t>
            </a:r>
            <a:r>
              <a:rPr lang="en-US" dirty="0" err="1"/>
              <a:t>CosmosDB</a:t>
            </a:r>
            <a:endParaRPr lang="en-US" dirty="0"/>
          </a:p>
          <a:p>
            <a:pPr lvl="1"/>
            <a:r>
              <a:rPr lang="en-US" dirty="0"/>
              <a:t>Azure Data Lake Store</a:t>
            </a:r>
          </a:p>
          <a:p>
            <a:pPr lvl="1"/>
            <a:r>
              <a:rPr lang="en-US" dirty="0"/>
              <a:t>Azure SQL DB/DW</a:t>
            </a:r>
          </a:p>
          <a:p>
            <a:pPr lvl="1"/>
            <a:r>
              <a:rPr lang="en-US" dirty="0"/>
              <a:t>On-premises file system</a:t>
            </a:r>
          </a:p>
          <a:p>
            <a:pPr lvl="1"/>
            <a:r>
              <a:rPr lang="en-US" dirty="0"/>
              <a:t>On-premises HDFS</a:t>
            </a:r>
          </a:p>
          <a:p>
            <a:r>
              <a:rPr lang="en-US" dirty="0"/>
              <a:t>Compute linked services</a:t>
            </a:r>
          </a:p>
          <a:p>
            <a:pPr lvl="1"/>
            <a:r>
              <a:rPr lang="en-US" dirty="0"/>
              <a:t>HDInsight</a:t>
            </a:r>
          </a:p>
          <a:p>
            <a:pPr lvl="1"/>
            <a:r>
              <a:rPr lang="en-US" dirty="0"/>
              <a:t>Azure Data Lake Analytics</a:t>
            </a:r>
          </a:p>
          <a:p>
            <a:pPr lvl="1"/>
            <a:r>
              <a:rPr lang="en-US" dirty="0"/>
              <a:t>Azure ML</a:t>
            </a:r>
          </a:p>
          <a:p>
            <a:pPr lvl="1"/>
            <a:endParaRPr lang="en-US" dirty="0"/>
          </a:p>
        </p:txBody>
      </p:sp>
      <p:sp>
        <p:nvSpPr>
          <p:cNvPr id="3" name="Title 2"/>
          <p:cNvSpPr>
            <a:spLocks noGrp="1"/>
          </p:cNvSpPr>
          <p:nvPr>
            <p:ph type="title"/>
          </p:nvPr>
        </p:nvSpPr>
        <p:spPr/>
        <p:txBody>
          <a:bodyPr/>
          <a:lstStyle/>
          <a:p>
            <a:r>
              <a:rPr lang="en-US" dirty="0"/>
              <a:t>Linked Services</a:t>
            </a:r>
          </a:p>
        </p:txBody>
      </p:sp>
    </p:spTree>
    <p:extLst>
      <p:ext uri="{BB962C8B-B14F-4D97-AF65-F5344CB8AC3E}">
        <p14:creationId xmlns:p14="http://schemas.microsoft.com/office/powerpoint/2010/main" val="165336161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38200" y="1690688"/>
            <a:ext cx="11084562" cy="4194290"/>
          </a:xfrm>
        </p:spPr>
        <p:txBody>
          <a:bodyPr/>
          <a:lstStyle/>
          <a:p>
            <a:r>
              <a:rPr lang="en-US" dirty="0"/>
              <a:t>Logical pointer to data stored in data store linked service</a:t>
            </a:r>
          </a:p>
          <a:p>
            <a:r>
              <a:rPr lang="en-US" dirty="0"/>
              <a:t>Examples:</a:t>
            </a:r>
          </a:p>
          <a:p>
            <a:pPr lvl="1"/>
            <a:r>
              <a:rPr lang="en-US" dirty="0"/>
              <a:t>Azure Blob storage</a:t>
            </a:r>
          </a:p>
          <a:p>
            <a:pPr lvl="1"/>
            <a:r>
              <a:rPr lang="en-US" dirty="0"/>
              <a:t>Azure Data Lake store</a:t>
            </a:r>
          </a:p>
          <a:p>
            <a:pPr lvl="1"/>
            <a:r>
              <a:rPr lang="en-US" dirty="0"/>
              <a:t>Azure table</a:t>
            </a:r>
          </a:p>
          <a:p>
            <a:pPr lvl="1"/>
            <a:r>
              <a:rPr lang="en-US" dirty="0"/>
              <a:t>Azure SQL DB/DW table</a:t>
            </a:r>
          </a:p>
          <a:p>
            <a:pPr lvl="1"/>
            <a:r>
              <a:rPr lang="en-US" dirty="0"/>
              <a:t>Azure </a:t>
            </a:r>
            <a:r>
              <a:rPr lang="en-US" dirty="0" err="1"/>
              <a:t>CosmosDB</a:t>
            </a:r>
            <a:r>
              <a:rPr lang="en-US" dirty="0"/>
              <a:t> collection</a:t>
            </a:r>
          </a:p>
          <a:p>
            <a:pPr lvl="1"/>
            <a:r>
              <a:rPr lang="en-US" dirty="0"/>
              <a:t>SQL Server table (on-premises/IaaS)</a:t>
            </a:r>
          </a:p>
          <a:p>
            <a:endParaRPr lang="en-US" dirty="0"/>
          </a:p>
        </p:txBody>
      </p:sp>
      <p:sp>
        <p:nvSpPr>
          <p:cNvPr id="3" name="Title 2"/>
          <p:cNvSpPr>
            <a:spLocks noGrp="1"/>
          </p:cNvSpPr>
          <p:nvPr>
            <p:ph type="title"/>
          </p:nvPr>
        </p:nvSpPr>
        <p:spPr/>
        <p:txBody>
          <a:bodyPr/>
          <a:lstStyle/>
          <a:p>
            <a:r>
              <a:rPr lang="en-US" dirty="0"/>
              <a:t>Datasets</a:t>
            </a:r>
          </a:p>
        </p:txBody>
      </p:sp>
    </p:spTree>
    <p:extLst>
      <p:ext uri="{BB962C8B-B14F-4D97-AF65-F5344CB8AC3E}">
        <p14:creationId xmlns:p14="http://schemas.microsoft.com/office/powerpoint/2010/main" val="295957993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Pipelines</a:t>
            </a:r>
          </a:p>
        </p:txBody>
      </p:sp>
      <p:sp>
        <p:nvSpPr>
          <p:cNvPr id="4" name="Content Placeholder 2"/>
          <p:cNvSpPr>
            <a:spLocks noGrp="1"/>
          </p:cNvSpPr>
          <p:nvPr>
            <p:ph sz="quarter" idx="10"/>
          </p:nvPr>
        </p:nvSpPr>
        <p:spPr>
          <a:xfrm>
            <a:off x="379413" y="869795"/>
            <a:ext cx="11525250" cy="5808819"/>
          </a:xfrm>
        </p:spPr>
        <p:txBody>
          <a:bodyPr/>
          <a:lstStyle/>
          <a:p>
            <a:r>
              <a:rPr lang="en-US" sz="2400" dirty="0"/>
              <a:t>A Logical grouping of Activities</a:t>
            </a:r>
          </a:p>
          <a:p>
            <a:pPr lvl="1"/>
            <a:r>
              <a:rPr lang="en-US" sz="2400" dirty="0"/>
              <a:t>To perform a task (copy activity, transformation activity)</a:t>
            </a:r>
          </a:p>
          <a:p>
            <a:pPr lvl="1"/>
            <a:r>
              <a:rPr lang="en-US" sz="2400" dirty="0"/>
              <a:t>Active only between Start Time and End Time</a:t>
            </a:r>
          </a:p>
          <a:p>
            <a:pPr lvl="1"/>
            <a:r>
              <a:rPr lang="en-US" sz="2400" dirty="0"/>
              <a:t>Activities in the pipeline are the ones that get executed (not pipeline itself, logical)</a:t>
            </a:r>
          </a:p>
          <a:p>
            <a:r>
              <a:rPr lang="en-US" sz="2400" dirty="0"/>
              <a:t>An Activity is the “unit” of Orchestration in Data Factory</a:t>
            </a:r>
          </a:p>
          <a:p>
            <a:pPr lvl="1"/>
            <a:r>
              <a:rPr lang="en-US" sz="2400" dirty="0"/>
              <a:t>An Action to perform on data</a:t>
            </a:r>
          </a:p>
          <a:p>
            <a:pPr lvl="1"/>
            <a:r>
              <a:rPr lang="en-US" sz="2400" dirty="0"/>
              <a:t>Zero or more data sets as input producing one or more output data sets.</a:t>
            </a:r>
          </a:p>
          <a:p>
            <a:r>
              <a:rPr lang="en-US" sz="2400" dirty="0"/>
              <a:t>Structure</a:t>
            </a:r>
          </a:p>
          <a:p>
            <a:pPr lvl="1"/>
            <a:r>
              <a:rPr lang="en-US" sz="2400" dirty="0"/>
              <a:t>Anatomy of a pipeline</a:t>
            </a:r>
          </a:p>
          <a:p>
            <a:pPr lvl="1"/>
            <a:r>
              <a:rPr lang="en-US" sz="2400" dirty="0"/>
              <a:t>Activities section of a pipeline</a:t>
            </a:r>
          </a:p>
          <a:p>
            <a:pPr lvl="1"/>
            <a:r>
              <a:rPr lang="en-US" sz="2400" dirty="0"/>
              <a:t>Policies</a:t>
            </a:r>
          </a:p>
        </p:txBody>
      </p:sp>
    </p:spTree>
    <p:extLst>
      <p:ext uri="{BB962C8B-B14F-4D97-AF65-F5344CB8AC3E}">
        <p14:creationId xmlns:p14="http://schemas.microsoft.com/office/powerpoint/2010/main" val="2571756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Sources, Linked Services &amp; Datasets</a:t>
            </a:r>
          </a:p>
        </p:txBody>
      </p:sp>
      <p:pic>
        <p:nvPicPr>
          <p:cNvPr id="5" name="Content Placeholder 4"/>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52647" y="1630018"/>
            <a:ext cx="11551299" cy="3653228"/>
          </a:xfrm>
        </p:spPr>
      </p:pic>
      <p:sp>
        <p:nvSpPr>
          <p:cNvPr id="6" name="Rectangle 5"/>
          <p:cNvSpPr/>
          <p:nvPr/>
        </p:nvSpPr>
        <p:spPr>
          <a:xfrm>
            <a:off x="3193774" y="1630018"/>
            <a:ext cx="8683668" cy="40154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280463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 y="1054813"/>
            <a:ext cx="2438400" cy="2438400"/>
          </a:xfrm>
        </p:spPr>
        <p:txBody>
          <a:bodyPr/>
          <a:lstStyle/>
          <a:p>
            <a:r>
              <a:rPr lang="en-US" dirty="0"/>
              <a:t>About Ryan:</a:t>
            </a:r>
            <a:br>
              <a:rPr lang="en-US" dirty="0"/>
            </a:br>
            <a:r>
              <a:rPr lang="en-US" dirty="0"/>
              <a:t>Day 2429</a:t>
            </a:r>
          </a:p>
        </p:txBody>
      </p:sp>
      <p:sp>
        <p:nvSpPr>
          <p:cNvPr id="6" name="Content Placeholder 5"/>
          <p:cNvSpPr>
            <a:spLocks noGrp="1"/>
          </p:cNvSpPr>
          <p:nvPr>
            <p:ph sz="quarter" idx="13"/>
          </p:nvPr>
        </p:nvSpPr>
        <p:spPr>
          <a:xfrm>
            <a:off x="2670049" y="195210"/>
            <a:ext cx="9217152" cy="2956894"/>
          </a:xfrm>
        </p:spPr>
        <p:txBody>
          <a:bodyPr>
            <a:normAutofit fontScale="92500" lnSpcReduction="10000"/>
          </a:bodyPr>
          <a:lstStyle/>
          <a:p>
            <a:pPr marL="571500" indent="-571500">
              <a:buFont typeface="Arial" panose="020B0604020202020204" pitchFamily="34" charset="0"/>
              <a:buChar char="•"/>
            </a:pPr>
            <a:r>
              <a:rPr lang="en-US" sz="3200" dirty="0">
                <a:solidFill>
                  <a:schemeClr val="bg1"/>
                </a:solidFill>
              </a:rPr>
              <a:t>Senior Consultant</a:t>
            </a:r>
          </a:p>
          <a:p>
            <a:pPr marL="571500" indent="-571500">
              <a:buFont typeface="Arial" panose="020B0604020202020204" pitchFamily="34" charset="0"/>
              <a:buChar char="•"/>
            </a:pPr>
            <a:r>
              <a:rPr lang="en-US" sz="3200" dirty="0">
                <a:solidFill>
                  <a:schemeClr val="bg1"/>
                </a:solidFill>
              </a:rPr>
              <a:t>Known for “traditional” data warehousing</a:t>
            </a:r>
          </a:p>
          <a:p>
            <a:pPr marL="1033463" lvl="1" indent="-457200">
              <a:buFont typeface="Arial" panose="020B0604020202020204" pitchFamily="34" charset="0"/>
              <a:buChar char="•"/>
            </a:pPr>
            <a:r>
              <a:rPr lang="en-US" sz="1800" dirty="0">
                <a:solidFill>
                  <a:schemeClr val="bg1"/>
                </a:solidFill>
              </a:rPr>
              <a:t>(Dimensional Modeling, SQL, ETL, APS, SSAS, SSIS, SSRS, SQL DW…)</a:t>
            </a:r>
          </a:p>
          <a:p>
            <a:pPr marL="1033463" lvl="1" indent="-457200">
              <a:buFont typeface="Arial" panose="020B0604020202020204" pitchFamily="34" charset="0"/>
              <a:buChar char="•"/>
            </a:pPr>
            <a:r>
              <a:rPr lang="en-US" sz="1800" dirty="0">
                <a:solidFill>
                  <a:schemeClr val="bg1"/>
                </a:solidFill>
              </a:rPr>
              <a:t>Now I do a bunch of Azure stuff.</a:t>
            </a:r>
          </a:p>
          <a:p>
            <a:pPr marL="571500" lvl="0" indent="-571500">
              <a:buFont typeface="Arial" panose="020B0604020202020204" pitchFamily="34" charset="0"/>
              <a:buChar char="•"/>
            </a:pPr>
            <a:r>
              <a:rPr lang="en-US" sz="3200" dirty="0">
                <a:solidFill>
                  <a:srgbClr val="000000"/>
                </a:solidFill>
              </a:rPr>
              <a:t>70-534, 70-473, 70-475</a:t>
            </a:r>
          </a:p>
          <a:p>
            <a:pPr marL="571500" lvl="0" indent="-571500">
              <a:buFont typeface="Arial" panose="020B0604020202020204" pitchFamily="34" charset="0"/>
              <a:buChar char="•"/>
            </a:pPr>
            <a:r>
              <a:rPr lang="en-US" sz="3200" dirty="0">
                <a:solidFill>
                  <a:srgbClr val="000000"/>
                </a:solidFill>
              </a:rPr>
              <a:t>MCSA, MCSE, MCPS</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687924" y="3334677"/>
            <a:ext cx="4042023" cy="2687515"/>
          </a:xfrm>
          <a:prstGeom prst="rect">
            <a:avLst/>
          </a:prstGeom>
        </p:spPr>
      </p:pic>
      <p:sp>
        <p:nvSpPr>
          <p:cNvPr id="7" name="Content Placeholder 5">
            <a:extLst>
              <a:ext uri="{FF2B5EF4-FFF2-40B4-BE49-F238E27FC236}">
                <a16:creationId xmlns:a16="http://schemas.microsoft.com/office/drawing/2014/main" id="{A59D26AB-39B2-4D20-946E-84A972D254E6}"/>
              </a:ext>
            </a:extLst>
          </p:cNvPr>
          <p:cNvSpPr txBox="1">
            <a:spLocks/>
          </p:cNvSpPr>
          <p:nvPr/>
        </p:nvSpPr>
        <p:spPr>
          <a:xfrm>
            <a:off x="3307225" y="3152104"/>
            <a:ext cx="6175448" cy="3693560"/>
          </a:xfrm>
          <a:prstGeom prst="rect">
            <a:avLst/>
          </a:prstGeom>
        </p:spPr>
        <p:txBody>
          <a:bodyPr vert="horz" lIns="182880" tIns="137160" rIns="91440" bIns="45720" rtlCol="0">
            <a:normAutofit fontScale="70000" lnSpcReduction="20000"/>
          </a:bodyPr>
          <a:lstStyle>
            <a:lvl1pPr marL="0" indent="0" eaLnBrk="1" hangingPunct="1">
              <a:lnSpc>
                <a:spcPct val="120000"/>
              </a:lnSpc>
              <a:spcBef>
                <a:spcPts val="400"/>
              </a:spcBef>
              <a:buFontTx/>
              <a:buNone/>
              <a:defRPr sz="3999" kern="800" baseline="0">
                <a:solidFill>
                  <a:srgbClr val="3F3F3F"/>
                </a:solidFill>
                <a:latin typeface="Segoe UI Light" pitchFamily="34" charset="0"/>
                <a:cs typeface="Segoe UI Light"/>
              </a:defRPr>
            </a:lvl1pPr>
            <a:lvl2pPr eaLnBrk="1" hangingPunct="1">
              <a:lnSpc>
                <a:spcPct val="120000"/>
              </a:lnSpc>
              <a:defRPr sz="1866" kern="800">
                <a:solidFill>
                  <a:srgbClr val="FFFFFF"/>
                </a:solidFill>
                <a:latin typeface="+mn-lt"/>
                <a:cs typeface="Segoe UI Light"/>
              </a:defRPr>
            </a:lvl2pPr>
            <a:lvl3pPr eaLnBrk="1" hangingPunct="1">
              <a:lnSpc>
                <a:spcPct val="120000"/>
              </a:lnSpc>
              <a:defRPr sz="1866" kern="800">
                <a:solidFill>
                  <a:srgbClr val="FFFFFF"/>
                </a:solidFill>
                <a:latin typeface="+mn-lt"/>
                <a:cs typeface="Segoe UI Light"/>
              </a:defRPr>
            </a:lvl3pPr>
            <a:lvl4pPr eaLnBrk="1" hangingPunct="1">
              <a:lnSpc>
                <a:spcPct val="120000"/>
              </a:lnSpc>
              <a:defRPr sz="1866" kern="800">
                <a:solidFill>
                  <a:srgbClr val="FFFFFF"/>
                </a:solidFill>
                <a:latin typeface="+mn-lt"/>
                <a:cs typeface="Segoe UI Light"/>
              </a:defRPr>
            </a:lvl4pPr>
            <a:lvl5pPr eaLnBrk="1" hangingPunct="1">
              <a:lnSpc>
                <a:spcPct val="120000"/>
              </a:lnSpc>
              <a:defRPr sz="1866" kern="800">
                <a:solidFill>
                  <a:srgbClr val="FFFFFF"/>
                </a:solidFill>
                <a:latin typeface="+mn-lt"/>
                <a:cs typeface="Segoe UI Light"/>
              </a:defRPr>
            </a:lvl5pPr>
          </a:lstStyle>
          <a:p>
            <a:r>
              <a:rPr lang="en-US" sz="1900" dirty="0">
                <a:solidFill>
                  <a:srgbClr val="0000FF"/>
                </a:solidFill>
                <a:latin typeface="Consolas" panose="020B0609020204030204" pitchFamily="49" charset="0"/>
              </a:rPr>
              <a:t>DECLARE</a:t>
            </a:r>
            <a:endParaRPr lang="en-US" sz="1900" dirty="0">
              <a:solidFill>
                <a:srgbClr val="000000"/>
              </a:solidFill>
              <a:latin typeface="Consolas" panose="020B0609020204030204" pitchFamily="49" charset="0"/>
            </a:endParaRPr>
          </a:p>
          <a:p>
            <a:r>
              <a:rPr lang="en-US" sz="1900" dirty="0">
                <a:solidFill>
                  <a:srgbClr val="000000"/>
                </a:solidFill>
                <a:latin typeface="Consolas" panose="020B0609020204030204" pitchFamily="49" charset="0"/>
              </a:rPr>
              <a:t>   @</a:t>
            </a:r>
            <a:r>
              <a:rPr lang="en-US" sz="1900" dirty="0" err="1">
                <a:solidFill>
                  <a:srgbClr val="000000"/>
                </a:solidFill>
                <a:latin typeface="Consolas" panose="020B0609020204030204" pitchFamily="49" charset="0"/>
              </a:rPr>
              <a:t>StartDate</a:t>
            </a:r>
            <a:r>
              <a:rPr lang="en-US" sz="1900" dirty="0">
                <a:solidFill>
                  <a:srgbClr val="000000"/>
                </a:solidFill>
                <a:latin typeface="Consolas" panose="020B0609020204030204" pitchFamily="49" charset="0"/>
              </a:rPr>
              <a:t> </a:t>
            </a:r>
            <a:r>
              <a:rPr lang="en-US" sz="1900" dirty="0">
                <a:solidFill>
                  <a:srgbClr val="0000FF"/>
                </a:solidFill>
                <a:latin typeface="Consolas" panose="020B0609020204030204" pitchFamily="49" charset="0"/>
              </a:rPr>
              <a:t>date</a:t>
            </a:r>
            <a:r>
              <a:rPr lang="en-US" sz="1900" dirty="0">
                <a:solidFill>
                  <a:srgbClr val="000000"/>
                </a:solidFill>
                <a:latin typeface="Consolas" panose="020B0609020204030204" pitchFamily="49" charset="0"/>
              </a:rPr>
              <a:t> </a:t>
            </a:r>
            <a:r>
              <a:rPr lang="en-US" sz="1900" dirty="0">
                <a:solidFill>
                  <a:srgbClr val="808080"/>
                </a:solidFill>
                <a:latin typeface="Consolas" panose="020B0609020204030204" pitchFamily="49" charset="0"/>
              </a:rPr>
              <a:t>=</a:t>
            </a:r>
            <a:r>
              <a:rPr lang="en-US" sz="1900" dirty="0">
                <a:solidFill>
                  <a:srgbClr val="000000"/>
                </a:solidFill>
                <a:latin typeface="Consolas" panose="020B0609020204030204" pitchFamily="49" charset="0"/>
              </a:rPr>
              <a:t> </a:t>
            </a:r>
            <a:r>
              <a:rPr lang="en-US" sz="1900" dirty="0">
                <a:solidFill>
                  <a:srgbClr val="FF0000"/>
                </a:solidFill>
                <a:latin typeface="Consolas" panose="020B0609020204030204" pitchFamily="49" charset="0"/>
              </a:rPr>
              <a:t>'2011-04-18'</a:t>
            </a:r>
            <a:r>
              <a:rPr lang="en-US" sz="1900" dirty="0">
                <a:solidFill>
                  <a:srgbClr val="808080"/>
                </a:solidFill>
                <a:latin typeface="Consolas" panose="020B0609020204030204" pitchFamily="49" charset="0"/>
              </a:rPr>
              <a:t>,</a:t>
            </a:r>
            <a:endParaRPr lang="en-US" sz="1900" dirty="0">
              <a:solidFill>
                <a:srgbClr val="000000"/>
              </a:solidFill>
              <a:latin typeface="Consolas" panose="020B0609020204030204" pitchFamily="49" charset="0"/>
            </a:endParaRPr>
          </a:p>
          <a:p>
            <a:r>
              <a:rPr lang="en-US" sz="1900" dirty="0">
                <a:solidFill>
                  <a:srgbClr val="000000"/>
                </a:solidFill>
                <a:latin typeface="Consolas" panose="020B0609020204030204" pitchFamily="49" charset="0"/>
              </a:rPr>
              <a:t>   @Today </a:t>
            </a:r>
            <a:r>
              <a:rPr lang="en-US" sz="1900" dirty="0">
                <a:solidFill>
                  <a:srgbClr val="0000FF"/>
                </a:solidFill>
                <a:latin typeface="Consolas" panose="020B0609020204030204" pitchFamily="49" charset="0"/>
              </a:rPr>
              <a:t>date</a:t>
            </a:r>
            <a:r>
              <a:rPr lang="en-US" sz="1900" dirty="0">
                <a:solidFill>
                  <a:srgbClr val="000000"/>
                </a:solidFill>
                <a:latin typeface="Consolas" panose="020B0609020204030204" pitchFamily="49" charset="0"/>
              </a:rPr>
              <a:t> </a:t>
            </a:r>
            <a:r>
              <a:rPr lang="en-US" sz="1900" dirty="0">
                <a:solidFill>
                  <a:srgbClr val="808080"/>
                </a:solidFill>
                <a:latin typeface="Consolas" panose="020B0609020204030204" pitchFamily="49" charset="0"/>
              </a:rPr>
              <a:t>=</a:t>
            </a:r>
            <a:r>
              <a:rPr lang="en-US" sz="1900" dirty="0">
                <a:solidFill>
                  <a:srgbClr val="000000"/>
                </a:solidFill>
                <a:latin typeface="Consolas" panose="020B0609020204030204" pitchFamily="49" charset="0"/>
              </a:rPr>
              <a:t> </a:t>
            </a:r>
            <a:r>
              <a:rPr lang="en-US" sz="1900" dirty="0">
                <a:solidFill>
                  <a:srgbClr val="FF0000"/>
                </a:solidFill>
                <a:latin typeface="Consolas" panose="020B0609020204030204" pitchFamily="49" charset="0"/>
              </a:rPr>
              <a:t>'2017-12-11'</a:t>
            </a:r>
            <a:endParaRPr lang="en-US" sz="1900" dirty="0">
              <a:solidFill>
                <a:srgbClr val="000000"/>
              </a:solidFill>
              <a:latin typeface="Consolas" panose="020B0609020204030204" pitchFamily="49" charset="0"/>
            </a:endParaRPr>
          </a:p>
          <a:p>
            <a:endParaRPr lang="en-US" sz="1900" dirty="0">
              <a:solidFill>
                <a:srgbClr val="000000"/>
              </a:solidFill>
              <a:latin typeface="Consolas" panose="020B0609020204030204" pitchFamily="49" charset="0"/>
            </a:endParaRPr>
          </a:p>
          <a:p>
            <a:r>
              <a:rPr lang="en-US" sz="1900" dirty="0">
                <a:solidFill>
                  <a:srgbClr val="0000FF"/>
                </a:solidFill>
                <a:latin typeface="Consolas" panose="020B0609020204030204" pitchFamily="49" charset="0"/>
              </a:rPr>
              <a:t>SELECT</a:t>
            </a:r>
            <a:endParaRPr lang="en-US" sz="1900" dirty="0">
              <a:solidFill>
                <a:srgbClr val="000000"/>
              </a:solidFill>
              <a:latin typeface="Consolas" panose="020B0609020204030204" pitchFamily="49" charset="0"/>
            </a:endParaRPr>
          </a:p>
          <a:p>
            <a:r>
              <a:rPr lang="en-US" sz="1900" dirty="0">
                <a:solidFill>
                  <a:srgbClr val="FF00FF"/>
                </a:solidFill>
                <a:latin typeface="Consolas" panose="020B0609020204030204" pitchFamily="49" charset="0"/>
              </a:rPr>
              <a:t>   DATEDIFF</a:t>
            </a:r>
            <a:r>
              <a:rPr lang="en-US" sz="1900" dirty="0">
                <a:solidFill>
                  <a:srgbClr val="808080"/>
                </a:solidFill>
                <a:latin typeface="Consolas" panose="020B0609020204030204" pitchFamily="49" charset="0"/>
              </a:rPr>
              <a:t>(</a:t>
            </a:r>
            <a:r>
              <a:rPr lang="en-US" sz="1900" dirty="0">
                <a:solidFill>
                  <a:srgbClr val="FF00FF"/>
                </a:solidFill>
                <a:latin typeface="Consolas" panose="020B0609020204030204" pitchFamily="49" charset="0"/>
              </a:rPr>
              <a:t>year</a:t>
            </a:r>
            <a:r>
              <a:rPr lang="en-US" sz="1900" dirty="0">
                <a:solidFill>
                  <a:srgbClr val="808080"/>
                </a:solidFill>
                <a:latin typeface="Consolas" panose="020B0609020204030204" pitchFamily="49" charset="0"/>
              </a:rPr>
              <a:t>,</a:t>
            </a:r>
            <a:r>
              <a:rPr lang="en-US" sz="1900" dirty="0">
                <a:solidFill>
                  <a:srgbClr val="000000"/>
                </a:solidFill>
                <a:latin typeface="Consolas" panose="020B0609020204030204" pitchFamily="49" charset="0"/>
              </a:rPr>
              <a:t> @</a:t>
            </a:r>
            <a:r>
              <a:rPr lang="en-US" sz="1900" dirty="0" err="1">
                <a:solidFill>
                  <a:srgbClr val="000000"/>
                </a:solidFill>
                <a:latin typeface="Consolas" panose="020B0609020204030204" pitchFamily="49" charset="0"/>
              </a:rPr>
              <a:t>StartDate</a:t>
            </a:r>
            <a:r>
              <a:rPr lang="en-US" sz="1900" dirty="0">
                <a:solidFill>
                  <a:srgbClr val="808080"/>
                </a:solidFill>
                <a:latin typeface="Consolas" panose="020B0609020204030204" pitchFamily="49" charset="0"/>
              </a:rPr>
              <a:t>,</a:t>
            </a:r>
            <a:r>
              <a:rPr lang="en-US" sz="1900" dirty="0">
                <a:solidFill>
                  <a:srgbClr val="000000"/>
                </a:solidFill>
                <a:latin typeface="Consolas" panose="020B0609020204030204" pitchFamily="49" charset="0"/>
              </a:rPr>
              <a:t> @Today</a:t>
            </a:r>
            <a:r>
              <a:rPr lang="en-US" sz="1900" dirty="0">
                <a:solidFill>
                  <a:srgbClr val="808080"/>
                </a:solidFill>
                <a:latin typeface="Consolas" panose="020B0609020204030204" pitchFamily="49" charset="0"/>
              </a:rPr>
              <a:t>)</a:t>
            </a:r>
            <a:r>
              <a:rPr lang="en-US" sz="1900" dirty="0">
                <a:solidFill>
                  <a:srgbClr val="000000"/>
                </a:solidFill>
                <a:latin typeface="Consolas" panose="020B0609020204030204" pitchFamily="49" charset="0"/>
              </a:rPr>
              <a:t> </a:t>
            </a:r>
            <a:r>
              <a:rPr lang="en-US" sz="1900" dirty="0">
                <a:solidFill>
                  <a:srgbClr val="0000FF"/>
                </a:solidFill>
                <a:latin typeface="Consolas" panose="020B0609020204030204" pitchFamily="49" charset="0"/>
              </a:rPr>
              <a:t>as</a:t>
            </a:r>
            <a:r>
              <a:rPr lang="en-US" sz="1900" dirty="0">
                <a:solidFill>
                  <a:srgbClr val="000000"/>
                </a:solidFill>
                <a:latin typeface="Consolas" panose="020B0609020204030204" pitchFamily="49" charset="0"/>
              </a:rPr>
              <a:t> Years</a:t>
            </a:r>
            <a:r>
              <a:rPr lang="en-US" sz="1900" dirty="0">
                <a:solidFill>
                  <a:srgbClr val="808080"/>
                </a:solidFill>
                <a:latin typeface="Consolas" panose="020B0609020204030204" pitchFamily="49" charset="0"/>
              </a:rPr>
              <a:t>,</a:t>
            </a:r>
            <a:endParaRPr lang="en-US" sz="1900" dirty="0">
              <a:solidFill>
                <a:srgbClr val="000000"/>
              </a:solidFill>
              <a:latin typeface="Consolas" panose="020B0609020204030204" pitchFamily="49" charset="0"/>
            </a:endParaRPr>
          </a:p>
          <a:p>
            <a:r>
              <a:rPr lang="en-US" sz="1900" dirty="0">
                <a:solidFill>
                  <a:srgbClr val="FF00FF"/>
                </a:solidFill>
                <a:latin typeface="Consolas" panose="020B0609020204030204" pitchFamily="49" charset="0"/>
              </a:rPr>
              <a:t>   DATEDIFF</a:t>
            </a:r>
            <a:r>
              <a:rPr lang="en-US" sz="1900" dirty="0">
                <a:solidFill>
                  <a:srgbClr val="808080"/>
                </a:solidFill>
                <a:latin typeface="Consolas" panose="020B0609020204030204" pitchFamily="49" charset="0"/>
              </a:rPr>
              <a:t>(</a:t>
            </a:r>
            <a:r>
              <a:rPr lang="en-US" sz="1900" dirty="0">
                <a:solidFill>
                  <a:srgbClr val="FF00FF"/>
                </a:solidFill>
                <a:latin typeface="Consolas" panose="020B0609020204030204" pitchFamily="49" charset="0"/>
              </a:rPr>
              <a:t>month</a:t>
            </a:r>
            <a:r>
              <a:rPr lang="en-US" sz="1900" dirty="0">
                <a:solidFill>
                  <a:srgbClr val="808080"/>
                </a:solidFill>
                <a:latin typeface="Consolas" panose="020B0609020204030204" pitchFamily="49" charset="0"/>
              </a:rPr>
              <a:t>,</a:t>
            </a:r>
            <a:r>
              <a:rPr lang="en-US" sz="1900" dirty="0">
                <a:solidFill>
                  <a:srgbClr val="000000"/>
                </a:solidFill>
                <a:latin typeface="Consolas" panose="020B0609020204030204" pitchFamily="49" charset="0"/>
              </a:rPr>
              <a:t> @</a:t>
            </a:r>
            <a:r>
              <a:rPr lang="en-US" sz="1900" dirty="0" err="1">
                <a:solidFill>
                  <a:srgbClr val="000000"/>
                </a:solidFill>
                <a:latin typeface="Consolas" panose="020B0609020204030204" pitchFamily="49" charset="0"/>
              </a:rPr>
              <a:t>StartDate</a:t>
            </a:r>
            <a:r>
              <a:rPr lang="en-US" sz="1900" dirty="0">
                <a:solidFill>
                  <a:srgbClr val="808080"/>
                </a:solidFill>
                <a:latin typeface="Consolas" panose="020B0609020204030204" pitchFamily="49" charset="0"/>
              </a:rPr>
              <a:t>,</a:t>
            </a:r>
            <a:r>
              <a:rPr lang="en-US" sz="1900" dirty="0">
                <a:solidFill>
                  <a:srgbClr val="000000"/>
                </a:solidFill>
                <a:latin typeface="Consolas" panose="020B0609020204030204" pitchFamily="49" charset="0"/>
              </a:rPr>
              <a:t> @Today</a:t>
            </a:r>
            <a:r>
              <a:rPr lang="en-US" sz="1900" dirty="0">
                <a:solidFill>
                  <a:srgbClr val="808080"/>
                </a:solidFill>
                <a:latin typeface="Consolas" panose="020B0609020204030204" pitchFamily="49" charset="0"/>
              </a:rPr>
              <a:t>)</a:t>
            </a:r>
            <a:r>
              <a:rPr lang="en-US" sz="1900" dirty="0">
                <a:solidFill>
                  <a:srgbClr val="000000"/>
                </a:solidFill>
                <a:latin typeface="Consolas" panose="020B0609020204030204" pitchFamily="49" charset="0"/>
              </a:rPr>
              <a:t> </a:t>
            </a:r>
            <a:r>
              <a:rPr lang="en-US" sz="1900" dirty="0">
                <a:solidFill>
                  <a:srgbClr val="0000FF"/>
                </a:solidFill>
                <a:latin typeface="Consolas" panose="020B0609020204030204" pitchFamily="49" charset="0"/>
              </a:rPr>
              <a:t>as</a:t>
            </a:r>
            <a:r>
              <a:rPr lang="en-US" sz="1900" dirty="0">
                <a:solidFill>
                  <a:srgbClr val="000000"/>
                </a:solidFill>
                <a:latin typeface="Consolas" panose="020B0609020204030204" pitchFamily="49" charset="0"/>
              </a:rPr>
              <a:t> Months</a:t>
            </a:r>
            <a:r>
              <a:rPr lang="en-US" sz="1900" dirty="0">
                <a:solidFill>
                  <a:srgbClr val="808080"/>
                </a:solidFill>
                <a:latin typeface="Consolas" panose="020B0609020204030204" pitchFamily="49" charset="0"/>
              </a:rPr>
              <a:t>,</a:t>
            </a:r>
            <a:endParaRPr lang="en-US" sz="1900" dirty="0">
              <a:solidFill>
                <a:srgbClr val="000000"/>
              </a:solidFill>
              <a:latin typeface="Consolas" panose="020B0609020204030204" pitchFamily="49" charset="0"/>
            </a:endParaRPr>
          </a:p>
          <a:p>
            <a:r>
              <a:rPr lang="en-US" sz="1900" dirty="0">
                <a:solidFill>
                  <a:srgbClr val="FF00FF"/>
                </a:solidFill>
                <a:latin typeface="Consolas" panose="020B0609020204030204" pitchFamily="49" charset="0"/>
              </a:rPr>
              <a:t>   DATEDIFF</a:t>
            </a:r>
            <a:r>
              <a:rPr lang="en-US" sz="1900" dirty="0">
                <a:solidFill>
                  <a:srgbClr val="808080"/>
                </a:solidFill>
                <a:latin typeface="Consolas" panose="020B0609020204030204" pitchFamily="49" charset="0"/>
              </a:rPr>
              <a:t>(</a:t>
            </a:r>
            <a:r>
              <a:rPr lang="en-US" sz="1900" dirty="0">
                <a:solidFill>
                  <a:srgbClr val="FF00FF"/>
                </a:solidFill>
                <a:latin typeface="Consolas" panose="020B0609020204030204" pitchFamily="49" charset="0"/>
              </a:rPr>
              <a:t>day</a:t>
            </a:r>
            <a:r>
              <a:rPr lang="en-US" sz="1900" dirty="0">
                <a:solidFill>
                  <a:srgbClr val="808080"/>
                </a:solidFill>
                <a:latin typeface="Consolas" panose="020B0609020204030204" pitchFamily="49" charset="0"/>
              </a:rPr>
              <a:t>,</a:t>
            </a:r>
            <a:r>
              <a:rPr lang="en-US" sz="1900" dirty="0">
                <a:solidFill>
                  <a:srgbClr val="000000"/>
                </a:solidFill>
                <a:latin typeface="Consolas" panose="020B0609020204030204" pitchFamily="49" charset="0"/>
              </a:rPr>
              <a:t> @</a:t>
            </a:r>
            <a:r>
              <a:rPr lang="en-US" sz="1900" dirty="0" err="1">
                <a:solidFill>
                  <a:srgbClr val="000000"/>
                </a:solidFill>
                <a:latin typeface="Consolas" panose="020B0609020204030204" pitchFamily="49" charset="0"/>
              </a:rPr>
              <a:t>StartDate</a:t>
            </a:r>
            <a:r>
              <a:rPr lang="en-US" sz="1900" dirty="0">
                <a:solidFill>
                  <a:srgbClr val="808080"/>
                </a:solidFill>
                <a:latin typeface="Consolas" panose="020B0609020204030204" pitchFamily="49" charset="0"/>
              </a:rPr>
              <a:t>,</a:t>
            </a:r>
            <a:r>
              <a:rPr lang="en-US" sz="1900" dirty="0">
                <a:solidFill>
                  <a:srgbClr val="000000"/>
                </a:solidFill>
                <a:latin typeface="Consolas" panose="020B0609020204030204" pitchFamily="49" charset="0"/>
              </a:rPr>
              <a:t> @Today</a:t>
            </a:r>
            <a:r>
              <a:rPr lang="en-US" sz="1900" dirty="0">
                <a:solidFill>
                  <a:srgbClr val="808080"/>
                </a:solidFill>
                <a:latin typeface="Consolas" panose="020B0609020204030204" pitchFamily="49" charset="0"/>
              </a:rPr>
              <a:t>)</a:t>
            </a:r>
            <a:r>
              <a:rPr lang="en-US" sz="1900" dirty="0">
                <a:solidFill>
                  <a:srgbClr val="000000"/>
                </a:solidFill>
                <a:latin typeface="Consolas" panose="020B0609020204030204" pitchFamily="49" charset="0"/>
              </a:rPr>
              <a:t> </a:t>
            </a:r>
            <a:r>
              <a:rPr lang="en-US" sz="1900" dirty="0">
                <a:solidFill>
                  <a:srgbClr val="0000FF"/>
                </a:solidFill>
                <a:latin typeface="Consolas" panose="020B0609020204030204" pitchFamily="49" charset="0"/>
              </a:rPr>
              <a:t>as</a:t>
            </a:r>
            <a:r>
              <a:rPr lang="en-US" sz="1900" dirty="0">
                <a:solidFill>
                  <a:srgbClr val="000000"/>
                </a:solidFill>
                <a:latin typeface="Consolas" panose="020B0609020204030204" pitchFamily="49" charset="0"/>
              </a:rPr>
              <a:t> [</a:t>
            </a:r>
            <a:r>
              <a:rPr lang="en-US" sz="1900" dirty="0">
                <a:solidFill>
                  <a:schemeClr val="bg1"/>
                </a:solidFill>
                <a:latin typeface="Consolas" panose="020B0609020204030204" pitchFamily="49" charset="0"/>
              </a:rPr>
              <a:t>Days]</a:t>
            </a:r>
          </a:p>
          <a:p>
            <a:endParaRPr lang="en-US" sz="2100" dirty="0">
              <a:solidFill>
                <a:srgbClr val="0000FF"/>
              </a:solidFill>
              <a:latin typeface="Consolas" panose="020B0609020204030204" pitchFamily="49" charset="0"/>
            </a:endParaRPr>
          </a:p>
          <a:p>
            <a:r>
              <a:rPr lang="en-US" sz="1900" dirty="0">
                <a:solidFill>
                  <a:srgbClr val="000000"/>
                </a:solidFill>
                <a:latin typeface="Consolas" panose="020B0609020204030204" pitchFamily="49" charset="0"/>
              </a:rPr>
              <a:t>Years       Months      Days</a:t>
            </a:r>
          </a:p>
          <a:p>
            <a:r>
              <a:rPr lang="en-US" sz="1900" dirty="0">
                <a:solidFill>
                  <a:srgbClr val="000000"/>
                </a:solidFill>
                <a:latin typeface="Consolas" panose="020B0609020204030204" pitchFamily="49" charset="0"/>
              </a:rPr>
              <a:t>----------- ----------- -----------</a:t>
            </a:r>
          </a:p>
          <a:p>
            <a:r>
              <a:rPr lang="en-US" sz="1900" dirty="0">
                <a:solidFill>
                  <a:srgbClr val="000000"/>
                </a:solidFill>
                <a:latin typeface="Consolas" panose="020B0609020204030204" pitchFamily="49" charset="0"/>
              </a:rPr>
              <a:t>6           80          2429</a:t>
            </a:r>
          </a:p>
          <a:p>
            <a:endParaRPr lang="en-US" sz="1900" dirty="0">
              <a:solidFill>
                <a:srgbClr val="000000"/>
              </a:solidFill>
              <a:latin typeface="Consolas" panose="020B0609020204030204" pitchFamily="49" charset="0"/>
            </a:endParaRPr>
          </a:p>
          <a:p>
            <a:r>
              <a:rPr lang="en-US" sz="1900" dirty="0">
                <a:solidFill>
                  <a:srgbClr val="000000"/>
                </a:solidFill>
                <a:latin typeface="Consolas" panose="020B0609020204030204" pitchFamily="49" charset="0"/>
              </a:rPr>
              <a:t>(1 row(s) affected)</a:t>
            </a:r>
            <a:endParaRPr lang="en-US" sz="1900" dirty="0">
              <a:solidFill>
                <a:srgbClr val="0000FF"/>
              </a:solidFill>
              <a:latin typeface="Consolas" panose="020B0609020204030204" pitchFamily="49" charset="0"/>
            </a:endParaRPr>
          </a:p>
          <a:p>
            <a:endParaRPr lang="en-US" sz="2100" dirty="0"/>
          </a:p>
        </p:txBody>
      </p:sp>
    </p:spTree>
    <p:extLst>
      <p:ext uri="{BB962C8B-B14F-4D97-AF65-F5344CB8AC3E}">
        <p14:creationId xmlns:p14="http://schemas.microsoft.com/office/powerpoint/2010/main" val="9507291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Activities</a:t>
            </a:r>
          </a:p>
        </p:txBody>
      </p:sp>
      <p:pic>
        <p:nvPicPr>
          <p:cNvPr id="5" name="Content Placeholder 4"/>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52647" y="1630018"/>
            <a:ext cx="11551299" cy="3653228"/>
          </a:xfrm>
        </p:spPr>
      </p:pic>
      <p:sp>
        <p:nvSpPr>
          <p:cNvPr id="4" name="Rectangle 3"/>
          <p:cNvSpPr/>
          <p:nvPr/>
        </p:nvSpPr>
        <p:spPr>
          <a:xfrm>
            <a:off x="7646504" y="1630018"/>
            <a:ext cx="4230938" cy="40154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510987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Pipelines</a:t>
            </a:r>
          </a:p>
        </p:txBody>
      </p:sp>
      <p:pic>
        <p:nvPicPr>
          <p:cNvPr id="5" name="Content Placeholder 4"/>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52647" y="1630018"/>
            <a:ext cx="11551299" cy="3653228"/>
          </a:xfrm>
        </p:spPr>
      </p:pic>
    </p:spTree>
    <p:extLst>
      <p:ext uri="{BB962C8B-B14F-4D97-AF65-F5344CB8AC3E}">
        <p14:creationId xmlns:p14="http://schemas.microsoft.com/office/powerpoint/2010/main" val="2975421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Sets</a:t>
            </a:r>
          </a:p>
        </p:txBody>
      </p:sp>
      <p:sp>
        <p:nvSpPr>
          <p:cNvPr id="3" name="Content Placeholder 2"/>
          <p:cNvSpPr>
            <a:spLocks noGrp="1"/>
          </p:cNvSpPr>
          <p:nvPr>
            <p:ph sz="quarter" idx="10"/>
          </p:nvPr>
        </p:nvSpPr>
        <p:spPr>
          <a:xfrm>
            <a:off x="379413" y="1025912"/>
            <a:ext cx="11525250" cy="5652702"/>
          </a:xfrm>
        </p:spPr>
        <p:txBody>
          <a:bodyPr/>
          <a:lstStyle/>
          <a:p>
            <a:r>
              <a:rPr lang="en-US" dirty="0"/>
              <a:t>A Pointer to the data to be processed</a:t>
            </a:r>
          </a:p>
          <a:p>
            <a:r>
              <a:rPr lang="en-US" dirty="0"/>
              <a:t>Data Set</a:t>
            </a:r>
          </a:p>
          <a:p>
            <a:pPr lvl="1"/>
            <a:r>
              <a:rPr lang="en-US" dirty="0"/>
              <a:t>Definition</a:t>
            </a:r>
          </a:p>
          <a:p>
            <a:pPr lvl="1"/>
            <a:r>
              <a:rPr lang="en-US" dirty="0"/>
              <a:t>Type </a:t>
            </a:r>
          </a:p>
          <a:p>
            <a:pPr lvl="1"/>
            <a:r>
              <a:rPr lang="en-US" dirty="0"/>
              <a:t>Structure</a:t>
            </a:r>
          </a:p>
          <a:p>
            <a:pPr lvl="1"/>
            <a:r>
              <a:rPr lang="en-US" dirty="0"/>
              <a:t>Availability</a:t>
            </a:r>
          </a:p>
          <a:p>
            <a:pPr lvl="1"/>
            <a:r>
              <a:rPr lang="en-US" dirty="0"/>
              <a:t>Policy</a:t>
            </a:r>
          </a:p>
          <a:p>
            <a:pPr lvl="1"/>
            <a:r>
              <a:rPr lang="en-US" dirty="0"/>
              <a:t>External &amp; Scoped Datasets</a:t>
            </a:r>
          </a:p>
        </p:txBody>
      </p:sp>
    </p:spTree>
    <p:extLst>
      <p:ext uri="{BB962C8B-B14F-4D97-AF65-F5344CB8AC3E}">
        <p14:creationId xmlns:p14="http://schemas.microsoft.com/office/powerpoint/2010/main" val="2498653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39184"/>
            <a:ext cx="11524432" cy="441729"/>
          </a:xfrm>
        </p:spPr>
        <p:txBody>
          <a:bodyPr>
            <a:noAutofit/>
          </a:bodyPr>
          <a:lstStyle/>
          <a:p>
            <a:r>
              <a:rPr lang="en-US" sz="3600" dirty="0"/>
              <a:t>Data Set Structure</a:t>
            </a:r>
          </a:p>
        </p:txBody>
      </p:sp>
      <p:sp>
        <p:nvSpPr>
          <p:cNvPr id="4" name="Rectangle 3"/>
          <p:cNvSpPr/>
          <p:nvPr/>
        </p:nvSpPr>
        <p:spPr>
          <a:xfrm>
            <a:off x="379514" y="713958"/>
            <a:ext cx="9775705" cy="6124754"/>
          </a:xfrm>
          <a:prstGeom prst="rect">
            <a:avLst/>
          </a:prstGeom>
          <a:solidFill>
            <a:schemeClr val="accent1">
              <a:lumMod val="20000"/>
              <a:lumOff val="80000"/>
            </a:schemeClr>
          </a:solidFill>
          <a:ln>
            <a:solidFill>
              <a:schemeClr val="accent1"/>
            </a:solidFill>
          </a:ln>
        </p:spPr>
        <p:txBody>
          <a:bodyPr wrap="square">
            <a:spAutoFit/>
          </a:bodyPr>
          <a:lstStyle/>
          <a:p>
            <a:r>
              <a:rPr lang="en-US" sz="1400" dirty="0"/>
              <a:t>{</a:t>
            </a:r>
          </a:p>
          <a:p>
            <a:r>
              <a:rPr lang="en-US" sz="1400" dirty="0"/>
              <a:t>    "name": "&lt;name of dataset&gt;",</a:t>
            </a:r>
          </a:p>
          <a:p>
            <a:r>
              <a:rPr lang="en-US" sz="1400" dirty="0"/>
              <a:t>    "properties": {</a:t>
            </a:r>
          </a:p>
          <a:p>
            <a:r>
              <a:rPr lang="en-US" sz="1400" dirty="0"/>
              <a:t>        "type": "&lt;type of dataset: AzureBlob, AzureSql etc...&gt;",</a:t>
            </a:r>
          </a:p>
          <a:p>
            <a:r>
              <a:rPr lang="en-US" sz="1400" dirty="0"/>
              <a:t>        "external": &lt;boolean flag to indicate external data. only for input datasets&gt;,</a:t>
            </a:r>
          </a:p>
          <a:p>
            <a:r>
              <a:rPr lang="en-US" sz="1400" dirty="0"/>
              <a:t>        "linkedServiceName": "&lt;Name of the linked service that refers to a data store.&gt;",</a:t>
            </a:r>
          </a:p>
          <a:p>
            <a:r>
              <a:rPr lang="en-US" sz="1400" dirty="0"/>
              <a:t>        "structure": [</a:t>
            </a:r>
          </a:p>
          <a:p>
            <a:r>
              <a:rPr lang="en-US" sz="1400" dirty="0"/>
              <a:t>            {</a:t>
            </a:r>
          </a:p>
          <a:p>
            <a:r>
              <a:rPr lang="en-US" sz="1400" dirty="0"/>
              <a:t>                "name": "&lt;Name of the column&gt;",</a:t>
            </a:r>
          </a:p>
          <a:p>
            <a:r>
              <a:rPr lang="en-US" sz="1400" dirty="0"/>
              <a:t>                "type": "&lt;Name of the type&gt;"</a:t>
            </a:r>
          </a:p>
          <a:p>
            <a:r>
              <a:rPr lang="en-US" sz="1400" dirty="0"/>
              <a:t>            }</a:t>
            </a:r>
          </a:p>
          <a:p>
            <a:r>
              <a:rPr lang="en-US" sz="1400" dirty="0"/>
              <a:t>        ],</a:t>
            </a:r>
          </a:p>
          <a:p>
            <a:r>
              <a:rPr lang="en-US" sz="1400" dirty="0"/>
              <a:t>        "typeProperties": {</a:t>
            </a:r>
          </a:p>
          <a:p>
            <a:r>
              <a:rPr lang="en-US" sz="1400" dirty="0"/>
              <a:t>            "&lt;type specific property&gt;": "&lt;value&gt;",</a:t>
            </a:r>
          </a:p>
          <a:p>
            <a:r>
              <a:rPr lang="en-US" sz="1400" dirty="0"/>
              <a:t>            "&lt;type specific property 2&gt;": "&lt;value 2&gt;",</a:t>
            </a:r>
          </a:p>
          <a:p>
            <a:r>
              <a:rPr lang="en-US" sz="1400" dirty="0"/>
              <a:t>        },</a:t>
            </a:r>
          </a:p>
          <a:p>
            <a:r>
              <a:rPr lang="en-US" sz="1400" dirty="0"/>
              <a:t>        "availability": {</a:t>
            </a:r>
          </a:p>
          <a:p>
            <a:r>
              <a:rPr lang="en-US" sz="1400" dirty="0"/>
              <a:t>            "frequency": </a:t>
            </a:r>
          </a:p>
          <a:p>
            <a:r>
              <a:rPr lang="en-US" sz="1400" dirty="0"/>
              <a:t>                         "&lt;Specifies the time unit for data slice production. Supported frequency: Minute, Hour, Day, Week, Month&gt;",</a:t>
            </a:r>
          </a:p>
          <a:p>
            <a:r>
              <a:rPr lang="en-US" sz="1400" dirty="0"/>
              <a:t>            "interval": </a:t>
            </a:r>
          </a:p>
          <a:p>
            <a:r>
              <a:rPr lang="en-US" sz="1400" dirty="0"/>
              <a:t>                         "&lt;Specifies the interval within the defined frequency.</a:t>
            </a:r>
          </a:p>
          <a:p>
            <a:r>
              <a:rPr lang="en-US" sz="1400" dirty="0"/>
              <a:t>                           For example, frequency set to 'Hour' and interval set to 1 indicates that new data slices should be produced hourly&gt;"</a:t>
            </a:r>
          </a:p>
          <a:p>
            <a:r>
              <a:rPr lang="en-US" sz="1400" dirty="0"/>
              <a:t>        },</a:t>
            </a:r>
          </a:p>
          <a:p>
            <a:r>
              <a:rPr lang="en-US" sz="1400" dirty="0"/>
              <a:t>       "policy": </a:t>
            </a:r>
          </a:p>
          <a:p>
            <a:r>
              <a:rPr lang="en-US" sz="1400" dirty="0"/>
              <a:t>        {      </a:t>
            </a:r>
          </a:p>
          <a:p>
            <a:r>
              <a:rPr lang="en-US" sz="1400" dirty="0"/>
              <a:t>        }</a:t>
            </a:r>
          </a:p>
          <a:p>
            <a:r>
              <a:rPr lang="en-US" sz="1400" dirty="0"/>
              <a:t>    }</a:t>
            </a:r>
          </a:p>
          <a:p>
            <a:r>
              <a:rPr lang="en-US" sz="1400" dirty="0"/>
              <a:t>}</a:t>
            </a:r>
          </a:p>
        </p:txBody>
      </p:sp>
    </p:spTree>
    <p:extLst>
      <p:ext uri="{BB962C8B-B14F-4D97-AF65-F5344CB8AC3E}">
        <p14:creationId xmlns:p14="http://schemas.microsoft.com/office/powerpoint/2010/main" val="728885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11524432" cy="624609"/>
          </a:xfrm>
        </p:spPr>
        <p:txBody>
          <a:bodyPr>
            <a:normAutofit/>
          </a:bodyPr>
          <a:lstStyle/>
          <a:p>
            <a:r>
              <a:rPr lang="en-US" sz="3600" dirty="0"/>
              <a:t>Data Set Structure - Example</a:t>
            </a:r>
          </a:p>
        </p:txBody>
      </p:sp>
      <p:sp>
        <p:nvSpPr>
          <p:cNvPr id="4" name="Rectangle 3"/>
          <p:cNvSpPr/>
          <p:nvPr/>
        </p:nvSpPr>
        <p:spPr>
          <a:xfrm>
            <a:off x="175119" y="1876847"/>
            <a:ext cx="5096128" cy="4524315"/>
          </a:xfrm>
          <a:prstGeom prst="rect">
            <a:avLst/>
          </a:prstGeom>
          <a:solidFill>
            <a:schemeClr val="accent1">
              <a:lumMod val="20000"/>
              <a:lumOff val="80000"/>
            </a:schemeClr>
          </a:solidFill>
          <a:ln>
            <a:solidFill>
              <a:schemeClr val="accent1"/>
            </a:solidFill>
          </a:ln>
        </p:spPr>
        <p:txBody>
          <a:bodyPr wrap="square">
            <a:spAutoFit/>
          </a:bodyPr>
          <a:lstStyle/>
          <a:p>
            <a:r>
              <a:rPr lang="en-US" dirty="0"/>
              <a:t>{</a:t>
            </a:r>
          </a:p>
          <a:p>
            <a:r>
              <a:rPr lang="en-US" dirty="0"/>
              <a:t>    "name": "DatasetSample",</a:t>
            </a:r>
          </a:p>
          <a:p>
            <a:r>
              <a:rPr lang="en-US" dirty="0"/>
              <a:t>    "properties": {</a:t>
            </a:r>
          </a:p>
          <a:p>
            <a:r>
              <a:rPr lang="en-US" dirty="0"/>
              <a:t>        "type": "AzureSqlTable",</a:t>
            </a:r>
          </a:p>
          <a:p>
            <a:r>
              <a:rPr lang="en-US" dirty="0"/>
              <a:t>        "linkedServiceName": "</a:t>
            </a:r>
            <a:r>
              <a:rPr lang="en-US" dirty="0">
                <a:solidFill>
                  <a:srgbClr val="FF0000"/>
                </a:solidFill>
              </a:rPr>
              <a:t>AzureSqlLinkedService</a:t>
            </a:r>
            <a:r>
              <a:rPr lang="en-US" dirty="0"/>
              <a:t>",</a:t>
            </a:r>
          </a:p>
          <a:p>
            <a:r>
              <a:rPr lang="en-US" dirty="0"/>
              <a:t>        "typeProperties": </a:t>
            </a:r>
          </a:p>
          <a:p>
            <a:r>
              <a:rPr lang="en-US" dirty="0"/>
              <a:t>        {</a:t>
            </a:r>
          </a:p>
          <a:p>
            <a:r>
              <a:rPr lang="en-US" dirty="0"/>
              <a:t>            "tableName": "MyTable"</a:t>
            </a:r>
          </a:p>
          <a:p>
            <a:r>
              <a:rPr lang="en-US" dirty="0"/>
              <a:t>        },</a:t>
            </a:r>
          </a:p>
          <a:p>
            <a:r>
              <a:rPr lang="en-US" dirty="0"/>
              <a:t>        "availability": </a:t>
            </a:r>
          </a:p>
          <a:p>
            <a:r>
              <a:rPr lang="en-US" dirty="0"/>
              <a:t>        {</a:t>
            </a:r>
          </a:p>
          <a:p>
            <a:r>
              <a:rPr lang="en-US" dirty="0"/>
              <a:t>            "frequency": "Day",</a:t>
            </a:r>
          </a:p>
          <a:p>
            <a:r>
              <a:rPr lang="en-US" dirty="0"/>
              <a:t>            "interval": 1</a:t>
            </a:r>
          </a:p>
          <a:p>
            <a:r>
              <a:rPr lang="en-US" dirty="0"/>
              <a:t>        }</a:t>
            </a:r>
          </a:p>
          <a:p>
            <a:r>
              <a:rPr lang="en-US" dirty="0"/>
              <a:t>    }</a:t>
            </a:r>
          </a:p>
          <a:p>
            <a:r>
              <a:rPr lang="en-US" dirty="0"/>
              <a:t>}</a:t>
            </a:r>
          </a:p>
        </p:txBody>
      </p:sp>
      <p:sp>
        <p:nvSpPr>
          <p:cNvPr id="8" name="Rectangle 7"/>
          <p:cNvSpPr/>
          <p:nvPr/>
        </p:nvSpPr>
        <p:spPr>
          <a:xfrm>
            <a:off x="5537788" y="1876847"/>
            <a:ext cx="6456990" cy="3970318"/>
          </a:xfrm>
          <a:prstGeom prst="rect">
            <a:avLst/>
          </a:prstGeom>
          <a:solidFill>
            <a:schemeClr val="accent1">
              <a:lumMod val="20000"/>
              <a:lumOff val="80000"/>
            </a:schemeClr>
          </a:solidFill>
          <a:ln>
            <a:solidFill>
              <a:schemeClr val="accent1"/>
            </a:solidFill>
          </a:ln>
        </p:spPr>
        <p:txBody>
          <a:bodyPr wrap="square">
            <a:spAutoFit/>
          </a:bodyPr>
          <a:lstStyle/>
          <a:p>
            <a:r>
              <a:rPr lang="en-US" dirty="0"/>
              <a:t>{</a:t>
            </a:r>
          </a:p>
          <a:p>
            <a:r>
              <a:rPr lang="en-US" dirty="0"/>
              <a:t>    "name": "</a:t>
            </a:r>
            <a:r>
              <a:rPr lang="en-US" dirty="0">
                <a:solidFill>
                  <a:srgbClr val="FF0000"/>
                </a:solidFill>
              </a:rPr>
              <a:t>AzureSqlLinkedService</a:t>
            </a:r>
            <a:r>
              <a:rPr lang="en-US" dirty="0"/>
              <a:t>",</a:t>
            </a:r>
          </a:p>
          <a:p>
            <a:r>
              <a:rPr lang="en-US" dirty="0"/>
              <a:t>    "properties": {</a:t>
            </a:r>
          </a:p>
          <a:p>
            <a:r>
              <a:rPr lang="en-US" dirty="0"/>
              <a:t>        "type": "</a:t>
            </a:r>
            <a:r>
              <a:rPr lang="en-US" dirty="0">
                <a:solidFill>
                  <a:srgbClr val="7FBA00"/>
                </a:solidFill>
              </a:rPr>
              <a:t>AzureSqlDatabase</a:t>
            </a:r>
            <a:r>
              <a:rPr lang="en-US" dirty="0"/>
              <a:t>",</a:t>
            </a:r>
          </a:p>
          <a:p>
            <a:r>
              <a:rPr lang="en-US" dirty="0"/>
              <a:t>        "description": "",</a:t>
            </a:r>
          </a:p>
          <a:p>
            <a:r>
              <a:rPr lang="en-US" dirty="0"/>
              <a:t>        "typeProperties": {</a:t>
            </a:r>
          </a:p>
          <a:p>
            <a:r>
              <a:rPr lang="en-US" dirty="0"/>
              <a:t>            "connectionString": "</a:t>
            </a:r>
            <a:r>
              <a:rPr lang="en-US" dirty="0">
                <a:solidFill>
                  <a:srgbClr val="7FBA00"/>
                </a:solidFill>
              </a:rPr>
              <a:t>Data Source=tcp:&lt;servername&gt;.database.windows.net,1433;Initial Catalog=&lt;databasename&gt;;User ID=&lt;username&gt;@&lt;servername&gt;;Password=&lt;password&gt;;Integrated Security=False;Encrypt=True;Connect Timeout=30</a:t>
            </a:r>
            <a:r>
              <a:rPr lang="en-US" dirty="0"/>
              <a:t>"</a:t>
            </a:r>
          </a:p>
          <a:p>
            <a:r>
              <a:rPr lang="en-US" dirty="0"/>
              <a:t>        }</a:t>
            </a:r>
          </a:p>
          <a:p>
            <a:r>
              <a:rPr lang="en-US" dirty="0"/>
              <a:t>    }</a:t>
            </a:r>
          </a:p>
          <a:p>
            <a:r>
              <a:rPr lang="en-US" dirty="0"/>
              <a:t>}</a:t>
            </a:r>
          </a:p>
        </p:txBody>
      </p:sp>
      <p:sp>
        <p:nvSpPr>
          <p:cNvPr id="3" name="TextBox 2"/>
          <p:cNvSpPr txBox="1"/>
          <p:nvPr/>
        </p:nvSpPr>
        <p:spPr>
          <a:xfrm>
            <a:off x="175119" y="1366091"/>
            <a:ext cx="1531344" cy="400110"/>
          </a:xfrm>
          <a:prstGeom prst="rect">
            <a:avLst/>
          </a:prstGeom>
          <a:noFill/>
        </p:spPr>
        <p:txBody>
          <a:bodyPr wrap="square" rtlCol="0">
            <a:spAutoFit/>
          </a:bodyPr>
          <a:lstStyle/>
          <a:p>
            <a:r>
              <a:rPr lang="en-US" sz="2000" dirty="0"/>
              <a:t>Data Set</a:t>
            </a:r>
          </a:p>
        </p:txBody>
      </p:sp>
      <p:sp>
        <p:nvSpPr>
          <p:cNvPr id="6" name="TextBox 5"/>
          <p:cNvSpPr txBox="1"/>
          <p:nvPr/>
        </p:nvSpPr>
        <p:spPr>
          <a:xfrm>
            <a:off x="5537788" y="1366091"/>
            <a:ext cx="1724920" cy="400110"/>
          </a:xfrm>
          <a:prstGeom prst="rect">
            <a:avLst/>
          </a:prstGeom>
          <a:noFill/>
        </p:spPr>
        <p:txBody>
          <a:bodyPr wrap="square" rtlCol="0">
            <a:spAutoFit/>
          </a:bodyPr>
          <a:lstStyle/>
          <a:p>
            <a:r>
              <a:rPr lang="en-US" sz="2000" dirty="0"/>
              <a:t>Linked Service</a:t>
            </a:r>
          </a:p>
        </p:txBody>
      </p:sp>
    </p:spTree>
    <p:extLst>
      <p:ext uri="{BB962C8B-B14F-4D97-AF65-F5344CB8AC3E}">
        <p14:creationId xmlns:p14="http://schemas.microsoft.com/office/powerpoint/2010/main" val="1185375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Types</a:t>
            </a:r>
          </a:p>
        </p:txBody>
      </p:sp>
      <p:sp>
        <p:nvSpPr>
          <p:cNvPr id="3" name="Content Placeholder 2"/>
          <p:cNvSpPr>
            <a:spLocks noGrp="1"/>
          </p:cNvSpPr>
          <p:nvPr>
            <p:ph sz="quarter" idx="10"/>
          </p:nvPr>
        </p:nvSpPr>
        <p:spPr/>
        <p:txBody>
          <a:bodyPr/>
          <a:lstStyle/>
          <a:p>
            <a:r>
              <a:rPr lang="en-US" dirty="0"/>
              <a:t>Data Movement Activities</a:t>
            </a:r>
          </a:p>
          <a:p>
            <a:pPr lvl="1"/>
            <a:endParaRPr lang="en-US" dirty="0"/>
          </a:p>
          <a:p>
            <a:pPr lvl="1"/>
            <a:r>
              <a:rPr lang="en-US" dirty="0"/>
              <a:t>Moves data between supported data stores</a:t>
            </a:r>
          </a:p>
          <a:p>
            <a:endParaRPr lang="en-US" dirty="0"/>
          </a:p>
          <a:p>
            <a:r>
              <a:rPr lang="en-US" dirty="0"/>
              <a:t>Data Transformation Activities</a:t>
            </a:r>
          </a:p>
          <a:p>
            <a:pPr lvl="1"/>
            <a:endParaRPr lang="en-US" dirty="0"/>
          </a:p>
          <a:p>
            <a:pPr lvl="1"/>
            <a:r>
              <a:rPr lang="en-US" dirty="0"/>
              <a:t>Process data using computes</a:t>
            </a:r>
          </a:p>
        </p:txBody>
      </p:sp>
    </p:spTree>
    <p:extLst>
      <p:ext uri="{BB962C8B-B14F-4D97-AF65-F5344CB8AC3E}">
        <p14:creationId xmlns:p14="http://schemas.microsoft.com/office/powerpoint/2010/main" val="1694822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404" y="169789"/>
            <a:ext cx="11524432" cy="1063487"/>
          </a:xfrm>
        </p:spPr>
        <p:txBody>
          <a:bodyPr/>
          <a:lstStyle/>
          <a:p>
            <a:r>
              <a:rPr lang="en-US" dirty="0"/>
              <a:t>Data Migration</a:t>
            </a:r>
          </a:p>
        </p:txBody>
      </p:sp>
      <p:pic>
        <p:nvPicPr>
          <p:cNvPr id="5" name="Content Placeholder 4"/>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264405" y="1887732"/>
            <a:ext cx="11639541" cy="1514372"/>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405" y="4694002"/>
            <a:ext cx="11639541" cy="1585097"/>
          </a:xfrm>
          <a:prstGeom prst="rect">
            <a:avLst/>
          </a:prstGeom>
        </p:spPr>
      </p:pic>
      <p:sp>
        <p:nvSpPr>
          <p:cNvPr id="7" name="TextBox 6"/>
          <p:cNvSpPr txBox="1"/>
          <p:nvPr/>
        </p:nvSpPr>
        <p:spPr>
          <a:xfrm>
            <a:off x="264404" y="1351273"/>
            <a:ext cx="3016677" cy="400110"/>
          </a:xfrm>
          <a:prstGeom prst="rect">
            <a:avLst/>
          </a:prstGeom>
          <a:noFill/>
        </p:spPr>
        <p:txBody>
          <a:bodyPr wrap="square" rtlCol="0">
            <a:spAutoFit/>
          </a:bodyPr>
          <a:lstStyle/>
          <a:p>
            <a:r>
              <a:rPr lang="en-US" sz="2000" dirty="0"/>
              <a:t>Cloud to Cloud</a:t>
            </a:r>
          </a:p>
        </p:txBody>
      </p:sp>
      <p:sp>
        <p:nvSpPr>
          <p:cNvPr id="8" name="TextBox 7"/>
          <p:cNvSpPr txBox="1"/>
          <p:nvPr/>
        </p:nvSpPr>
        <p:spPr>
          <a:xfrm>
            <a:off x="264404" y="4111349"/>
            <a:ext cx="3296377" cy="400110"/>
          </a:xfrm>
          <a:prstGeom prst="rect">
            <a:avLst/>
          </a:prstGeom>
          <a:noFill/>
        </p:spPr>
        <p:txBody>
          <a:bodyPr wrap="square" rtlCol="0">
            <a:spAutoFit/>
          </a:bodyPr>
          <a:lstStyle/>
          <a:p>
            <a:r>
              <a:rPr lang="en-US" sz="2000" dirty="0"/>
              <a:t>On-premise to Cloud</a:t>
            </a:r>
          </a:p>
        </p:txBody>
      </p:sp>
    </p:spTree>
    <p:extLst>
      <p:ext uri="{BB962C8B-B14F-4D97-AF65-F5344CB8AC3E}">
        <p14:creationId xmlns:p14="http://schemas.microsoft.com/office/powerpoint/2010/main" val="3403151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11524432" cy="655067"/>
          </a:xfrm>
        </p:spPr>
        <p:txBody>
          <a:bodyPr>
            <a:normAutofit/>
          </a:bodyPr>
          <a:lstStyle/>
          <a:p>
            <a:r>
              <a:rPr lang="en-US" sz="3600" dirty="0"/>
              <a:t>Data Movement - Supported Data Stores and Formats</a:t>
            </a:r>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2666236154"/>
              </p:ext>
            </p:extLst>
          </p:nvPr>
        </p:nvGraphicFramePr>
        <p:xfrm>
          <a:off x="536584" y="947450"/>
          <a:ext cx="5052559" cy="4744771"/>
        </p:xfrm>
        <a:graphic>
          <a:graphicData uri="http://schemas.openxmlformats.org/drawingml/2006/table">
            <a:tbl>
              <a:tblPr>
                <a:tableStyleId>{69CF1AB2-1976-4502-BF36-3FF5EA218861}</a:tableStyleId>
              </a:tblPr>
              <a:tblGrid>
                <a:gridCol w="876924">
                  <a:extLst>
                    <a:ext uri="{9D8B030D-6E8A-4147-A177-3AD203B41FA5}">
                      <a16:colId xmlns:a16="http://schemas.microsoft.com/office/drawing/2014/main" val="3194726883"/>
                    </a:ext>
                  </a:extLst>
                </a:gridCol>
                <a:gridCol w="2142182">
                  <a:extLst>
                    <a:ext uri="{9D8B030D-6E8A-4147-A177-3AD203B41FA5}">
                      <a16:colId xmlns:a16="http://schemas.microsoft.com/office/drawing/2014/main" val="2871459974"/>
                    </a:ext>
                  </a:extLst>
                </a:gridCol>
                <a:gridCol w="985488">
                  <a:extLst>
                    <a:ext uri="{9D8B030D-6E8A-4147-A177-3AD203B41FA5}">
                      <a16:colId xmlns:a16="http://schemas.microsoft.com/office/drawing/2014/main" val="2958524388"/>
                    </a:ext>
                  </a:extLst>
                </a:gridCol>
                <a:gridCol w="894164">
                  <a:extLst>
                    <a:ext uri="{9D8B030D-6E8A-4147-A177-3AD203B41FA5}">
                      <a16:colId xmlns:a16="http://schemas.microsoft.com/office/drawing/2014/main" val="4206431560"/>
                    </a:ext>
                  </a:extLst>
                </a:gridCol>
                <a:gridCol w="153801">
                  <a:extLst>
                    <a:ext uri="{9D8B030D-6E8A-4147-A177-3AD203B41FA5}">
                      <a16:colId xmlns:a16="http://schemas.microsoft.com/office/drawing/2014/main" val="2593863300"/>
                    </a:ext>
                  </a:extLst>
                </a:gridCol>
              </a:tblGrid>
              <a:tr h="512581">
                <a:tc>
                  <a:txBody>
                    <a:bodyPr/>
                    <a:lstStyle/>
                    <a:p>
                      <a:pPr algn="l"/>
                      <a:r>
                        <a:rPr lang="en-US" sz="1400" b="1" dirty="0"/>
                        <a:t>Category</a:t>
                      </a:r>
                    </a:p>
                  </a:txBody>
                  <a:tcPr marL="59451" marR="59451" marT="29725" marB="29725" anchor="ctr"/>
                </a:tc>
                <a:tc>
                  <a:txBody>
                    <a:bodyPr/>
                    <a:lstStyle/>
                    <a:p>
                      <a:pPr algn="l"/>
                      <a:r>
                        <a:rPr lang="en-US" sz="1400" b="1" dirty="0"/>
                        <a:t>Data store</a:t>
                      </a:r>
                    </a:p>
                  </a:txBody>
                  <a:tcPr marL="59451" marR="59451" marT="29725" marB="29725" anchor="ctr"/>
                </a:tc>
                <a:tc>
                  <a:txBody>
                    <a:bodyPr/>
                    <a:lstStyle/>
                    <a:p>
                      <a:pPr algn="l"/>
                      <a:r>
                        <a:rPr lang="en-US" sz="1400" b="1" dirty="0"/>
                        <a:t>Supported as a Source</a:t>
                      </a:r>
                    </a:p>
                  </a:txBody>
                  <a:tcPr marL="59451" marR="59451" marT="29725" marB="29725" anchor="ctr"/>
                </a:tc>
                <a:tc>
                  <a:txBody>
                    <a:bodyPr/>
                    <a:lstStyle/>
                    <a:p>
                      <a:pPr algn="l"/>
                      <a:r>
                        <a:rPr lang="en-US" sz="1400" b="1" dirty="0"/>
                        <a:t>Supported as a Sink</a:t>
                      </a:r>
                    </a:p>
                  </a:txBody>
                  <a:tcPr marL="59451" marR="59451" marT="29725" marB="29725" anchor="ctr"/>
                </a:tc>
                <a:tc rowSpan="4">
                  <a:txBody>
                    <a:bodyPr/>
                    <a:lstStyle/>
                    <a:p>
                      <a:pPr algn="l"/>
                      <a:endParaRPr lang="en-US" sz="1200" b="1" dirty="0"/>
                    </a:p>
                  </a:txBody>
                  <a:tcPr marL="59451" marR="59451" marT="29725" marB="29725" anchor="ctr"/>
                </a:tc>
                <a:extLst>
                  <a:ext uri="{0D108BD9-81ED-4DB2-BD59-A6C34878D82A}">
                    <a16:rowId xmlns:a16="http://schemas.microsoft.com/office/drawing/2014/main" val="461001739"/>
                  </a:ext>
                </a:extLst>
              </a:tr>
              <a:tr h="1396185">
                <a:tc>
                  <a:txBody>
                    <a:bodyPr/>
                    <a:lstStyle/>
                    <a:p>
                      <a:pPr algn="l"/>
                      <a:r>
                        <a:rPr lang="en-US" sz="1400" dirty="0"/>
                        <a:t>Azure</a:t>
                      </a:r>
                    </a:p>
                  </a:txBody>
                  <a:tcPr marL="59451" marR="59451" marT="29725" marB="29725" anchor="ctr"/>
                </a:tc>
                <a:tc>
                  <a:txBody>
                    <a:bodyPr/>
                    <a:lstStyle/>
                    <a:p>
                      <a:pPr algn="l"/>
                      <a:r>
                        <a:rPr lang="en-US" sz="1400"/>
                        <a:t>Azure Blob storage</a:t>
                      </a:r>
                    </a:p>
                    <a:p>
                      <a:pPr algn="l"/>
                      <a:r>
                        <a:rPr lang="en-US" sz="1400"/>
                        <a:t>Azure Cosmos DB</a:t>
                      </a:r>
                    </a:p>
                    <a:p>
                      <a:pPr algn="l"/>
                      <a:r>
                        <a:rPr lang="en-US" sz="1400"/>
                        <a:t>Azure Data Lake Store</a:t>
                      </a:r>
                    </a:p>
                    <a:p>
                      <a:pPr algn="l"/>
                      <a:r>
                        <a:rPr lang="en-US" sz="1400"/>
                        <a:t>Azure SQL Database</a:t>
                      </a:r>
                    </a:p>
                    <a:p>
                      <a:pPr algn="l"/>
                      <a:r>
                        <a:rPr lang="en-US" sz="1400"/>
                        <a:t>Azure SQL Data Warehouse</a:t>
                      </a:r>
                    </a:p>
                    <a:p>
                      <a:pPr algn="l"/>
                      <a:r>
                        <a:rPr lang="en-US" sz="1400"/>
                        <a:t>Azure Search Index</a:t>
                      </a:r>
                    </a:p>
                    <a:p>
                      <a:pPr algn="l"/>
                      <a:r>
                        <a:rPr lang="en-US" sz="1400"/>
                        <a:t>Azure Table storage</a:t>
                      </a:r>
                      <a:endParaRPr lang="en-US" sz="1400" dirty="0"/>
                    </a:p>
                  </a:txBody>
                  <a:tcPr marL="59451" marR="59451" marT="29725" marB="29725"/>
                </a:tc>
                <a:tc>
                  <a:txBody>
                    <a:bodyPr/>
                    <a:lstStyle/>
                    <a:p>
                      <a:pPr algn="l"/>
                      <a:r>
                        <a:rPr lang="en-US" sz="1400" dirty="0"/>
                        <a:t>✓</a:t>
                      </a:r>
                    </a:p>
                    <a:p>
                      <a:pPr algn="l"/>
                      <a:r>
                        <a:rPr lang="en-US" sz="1400" dirty="0"/>
                        <a:t>✓ </a:t>
                      </a:r>
                      <a:br>
                        <a:rPr lang="en-US" sz="1400" dirty="0"/>
                      </a:br>
                      <a:r>
                        <a:rPr lang="en-US" sz="1400" dirty="0"/>
                        <a:t>✓ </a:t>
                      </a:r>
                      <a:br>
                        <a:rPr lang="en-US" sz="1400" dirty="0"/>
                      </a:br>
                      <a:r>
                        <a:rPr lang="en-US" sz="1400" dirty="0"/>
                        <a:t>✓ </a:t>
                      </a:r>
                      <a:br>
                        <a:rPr lang="en-US" sz="1400" dirty="0"/>
                      </a:br>
                      <a:r>
                        <a:rPr lang="en-US" sz="1400" dirty="0"/>
                        <a:t>✓ </a:t>
                      </a:r>
                      <a:br>
                        <a:rPr lang="en-US" sz="1400" dirty="0"/>
                      </a:br>
                      <a:br>
                        <a:rPr lang="en-US" sz="1400" dirty="0"/>
                      </a:br>
                      <a:r>
                        <a:rPr lang="en-US" sz="1400" dirty="0"/>
                        <a:t>✓</a:t>
                      </a:r>
                    </a:p>
                  </a:txBody>
                  <a:tcPr marL="59451" marR="59451" marT="29725" marB="29725"/>
                </a:tc>
                <a:tc>
                  <a:txBody>
                    <a:bodyPr/>
                    <a:lstStyle/>
                    <a:p>
                      <a:pPr algn="l"/>
                      <a:r>
                        <a:rPr lang="en-US" sz="1400" dirty="0"/>
                        <a:t>✓ </a:t>
                      </a:r>
                      <a:br>
                        <a:rPr lang="en-US" sz="1400" dirty="0"/>
                      </a:br>
                      <a:r>
                        <a:rPr lang="en-US" sz="1400" dirty="0"/>
                        <a:t>✓ </a:t>
                      </a:r>
                      <a:br>
                        <a:rPr lang="en-US" sz="1400" dirty="0"/>
                      </a:br>
                      <a:r>
                        <a:rPr lang="en-US" sz="1400" dirty="0"/>
                        <a:t>✓ </a:t>
                      </a:r>
                      <a:br>
                        <a:rPr lang="en-US" sz="1400" dirty="0"/>
                      </a:br>
                      <a:r>
                        <a:rPr lang="en-US" sz="1400" dirty="0"/>
                        <a:t>✓ </a:t>
                      </a:r>
                      <a:br>
                        <a:rPr lang="en-US" sz="1400" dirty="0"/>
                      </a:br>
                      <a:r>
                        <a:rPr lang="en-US" sz="1400" dirty="0"/>
                        <a:t>✓ </a:t>
                      </a:r>
                      <a:br>
                        <a:rPr lang="en-US" sz="1400" dirty="0"/>
                      </a:br>
                      <a:r>
                        <a:rPr lang="en-US" sz="1400" dirty="0"/>
                        <a:t>✓</a:t>
                      </a:r>
                    </a:p>
                    <a:p>
                      <a:pPr algn="l"/>
                      <a:r>
                        <a:rPr lang="en-US" sz="1400" dirty="0"/>
                        <a:t>✓</a:t>
                      </a:r>
                    </a:p>
                  </a:txBody>
                  <a:tcPr marL="59451" marR="59451" marT="29725" marB="29725"/>
                </a:tc>
                <a:tc vMerge="1">
                  <a:txBody>
                    <a:bodyPr/>
                    <a:lstStyle/>
                    <a:p>
                      <a:pPr algn="l"/>
                      <a:endParaRPr lang="en-US" sz="1200" dirty="0"/>
                    </a:p>
                  </a:txBody>
                  <a:tcPr marL="59451" marR="59451" marT="29725" marB="29725" anchor="ctr"/>
                </a:tc>
                <a:extLst>
                  <a:ext uri="{0D108BD9-81ED-4DB2-BD59-A6C34878D82A}">
                    <a16:rowId xmlns:a16="http://schemas.microsoft.com/office/drawing/2014/main" val="1229137881"/>
                  </a:ext>
                </a:extLst>
              </a:tr>
              <a:tr h="0">
                <a:tc>
                  <a:txBody>
                    <a:bodyPr/>
                    <a:lstStyle/>
                    <a:p>
                      <a:pPr algn="l"/>
                      <a:r>
                        <a:rPr lang="en-US" sz="1400" dirty="0"/>
                        <a:t>Databases</a:t>
                      </a:r>
                    </a:p>
                  </a:txBody>
                  <a:tcPr marL="59451" marR="59451" marT="29725" marB="29725" anchor="ctr"/>
                </a:tc>
                <a:tc>
                  <a:txBody>
                    <a:bodyPr/>
                    <a:lstStyle/>
                    <a:p>
                      <a:pPr algn="l"/>
                      <a:r>
                        <a:rPr lang="en-US" sz="1400" dirty="0"/>
                        <a:t>Amazon Redshift</a:t>
                      </a:r>
                    </a:p>
                    <a:p>
                      <a:pPr algn="l"/>
                      <a:r>
                        <a:rPr lang="en-US" sz="1400" dirty="0"/>
                        <a:t>DB2*</a:t>
                      </a:r>
                    </a:p>
                    <a:p>
                      <a:pPr algn="l"/>
                      <a:r>
                        <a:rPr lang="en-US" sz="1400" dirty="0"/>
                        <a:t>MySQL*</a:t>
                      </a:r>
                    </a:p>
                    <a:p>
                      <a:pPr algn="l"/>
                      <a:r>
                        <a:rPr lang="en-US" sz="1400" dirty="0"/>
                        <a:t>Oracle*</a:t>
                      </a:r>
                    </a:p>
                    <a:p>
                      <a:pPr algn="l"/>
                      <a:r>
                        <a:rPr lang="en-US" sz="1400" dirty="0"/>
                        <a:t>PostgreSQL*</a:t>
                      </a:r>
                    </a:p>
                    <a:p>
                      <a:pPr algn="l"/>
                      <a:r>
                        <a:rPr lang="en-US" sz="1400" dirty="0"/>
                        <a:t>SAP Business Warehouse*</a:t>
                      </a:r>
                    </a:p>
                    <a:p>
                      <a:pPr algn="l"/>
                      <a:r>
                        <a:rPr lang="en-US" sz="1400" dirty="0"/>
                        <a:t>SAP HANA*</a:t>
                      </a:r>
                    </a:p>
                    <a:p>
                      <a:pPr algn="l"/>
                      <a:r>
                        <a:rPr lang="en-US" sz="1400" dirty="0"/>
                        <a:t>SQL Server*</a:t>
                      </a:r>
                    </a:p>
                    <a:p>
                      <a:pPr algn="l"/>
                      <a:r>
                        <a:rPr lang="en-US" sz="1400" dirty="0"/>
                        <a:t>Sybase*</a:t>
                      </a:r>
                    </a:p>
                    <a:p>
                      <a:pPr algn="l"/>
                      <a:r>
                        <a:rPr lang="en-US" sz="1400" dirty="0"/>
                        <a:t>Teradata*</a:t>
                      </a:r>
                    </a:p>
                  </a:txBody>
                  <a:tcPr marL="59451" marR="59451" marT="29725" marB="29725"/>
                </a:tc>
                <a:tc>
                  <a:txBody>
                    <a:bodyPr/>
                    <a:lstStyle/>
                    <a:p>
                      <a:pPr algn="l"/>
                      <a:r>
                        <a:rPr lang="en-US" sz="1400" dirty="0"/>
                        <a:t>✓ </a:t>
                      </a:r>
                      <a:br>
                        <a:rPr lang="en-US" sz="1400" dirty="0"/>
                      </a:br>
                      <a:r>
                        <a:rPr lang="en-US" sz="1400" dirty="0"/>
                        <a:t>✓ </a:t>
                      </a:r>
                      <a:br>
                        <a:rPr lang="en-US" sz="1400" dirty="0"/>
                      </a:br>
                      <a:r>
                        <a:rPr lang="en-US" sz="1400" dirty="0"/>
                        <a:t>✓ </a:t>
                      </a:r>
                      <a:br>
                        <a:rPr lang="en-US" sz="1400" dirty="0"/>
                      </a:br>
                      <a:r>
                        <a:rPr lang="en-US" sz="1400" dirty="0"/>
                        <a:t>✓ </a:t>
                      </a:r>
                      <a:br>
                        <a:rPr lang="en-US" sz="1400" dirty="0"/>
                      </a:br>
                      <a:r>
                        <a:rPr lang="en-US" sz="1400" dirty="0"/>
                        <a:t>✓ </a:t>
                      </a:r>
                      <a:br>
                        <a:rPr lang="en-US" sz="1400" dirty="0"/>
                      </a:br>
                      <a:r>
                        <a:rPr lang="en-US" sz="1400" dirty="0"/>
                        <a:t>✓</a:t>
                      </a:r>
                      <a:br>
                        <a:rPr lang="en-US" sz="1400" dirty="0"/>
                      </a:br>
                      <a:r>
                        <a:rPr lang="en-US" sz="1400" dirty="0"/>
                        <a:t>✓ </a:t>
                      </a:r>
                      <a:br>
                        <a:rPr lang="en-US" sz="1400" dirty="0"/>
                      </a:br>
                      <a:r>
                        <a:rPr lang="en-US" sz="1400" dirty="0"/>
                        <a:t>✓ </a:t>
                      </a:r>
                      <a:br>
                        <a:rPr lang="en-US" sz="1400" dirty="0"/>
                      </a:br>
                      <a:r>
                        <a:rPr lang="en-US" sz="1400" dirty="0"/>
                        <a:t>✓ </a:t>
                      </a:r>
                      <a:br>
                        <a:rPr lang="en-US" sz="1400" dirty="0"/>
                      </a:br>
                      <a:r>
                        <a:rPr lang="en-US" sz="1400" dirty="0"/>
                        <a:t>✓</a:t>
                      </a:r>
                    </a:p>
                  </a:txBody>
                  <a:tcPr marL="59451" marR="59451" marT="29725" marB="29725"/>
                </a:tc>
                <a:tc>
                  <a:txBody>
                    <a:bodyPr/>
                    <a:lstStyle/>
                    <a:p>
                      <a:pPr algn="l"/>
                      <a:endParaRPr lang="en-US" sz="1400" dirty="0"/>
                    </a:p>
                    <a:p>
                      <a:pPr algn="l"/>
                      <a:endParaRPr lang="en-US" sz="1400" dirty="0"/>
                    </a:p>
                    <a:p>
                      <a:pPr algn="l"/>
                      <a:endParaRPr lang="en-US" sz="1400" dirty="0"/>
                    </a:p>
                    <a:p>
                      <a:pPr algn="l"/>
                      <a:r>
                        <a:rPr lang="en-US" sz="1400" dirty="0"/>
                        <a:t>✓ </a:t>
                      </a:r>
                      <a:br>
                        <a:rPr lang="en-US" sz="1400" dirty="0"/>
                      </a:br>
                      <a:endParaRPr lang="en-US" sz="1400" dirty="0"/>
                    </a:p>
                    <a:p>
                      <a:pPr algn="l"/>
                      <a:endParaRPr lang="en-US" sz="1400" dirty="0"/>
                    </a:p>
                    <a:p>
                      <a:pPr algn="l"/>
                      <a:endParaRPr lang="en-US" sz="1400" dirty="0"/>
                    </a:p>
                    <a:p>
                      <a:pPr algn="l"/>
                      <a:r>
                        <a:rPr lang="en-US" sz="1400" dirty="0"/>
                        <a:t>✓</a:t>
                      </a:r>
                      <a:br>
                        <a:rPr lang="en-US" sz="1400" dirty="0"/>
                      </a:br>
                      <a:r>
                        <a:rPr lang="en-US" sz="1400" dirty="0"/>
                        <a:t>  </a:t>
                      </a:r>
                      <a:br>
                        <a:rPr lang="en-US" sz="1400" dirty="0"/>
                      </a:br>
                      <a:r>
                        <a:rPr lang="en-US" sz="1400" dirty="0"/>
                        <a:t> </a:t>
                      </a:r>
                    </a:p>
                  </a:txBody>
                  <a:tcPr marL="59451" marR="59451" marT="29725" marB="29725"/>
                </a:tc>
                <a:tc vMerge="1">
                  <a:txBody>
                    <a:bodyPr/>
                    <a:lstStyle/>
                    <a:p>
                      <a:pPr algn="l"/>
                      <a:endParaRPr lang="en-US" sz="1200" dirty="0"/>
                    </a:p>
                  </a:txBody>
                  <a:tcPr marL="59451" marR="59451" marT="29725" marB="29725" anchor="ctr"/>
                </a:tc>
                <a:extLst>
                  <a:ext uri="{0D108BD9-81ED-4DB2-BD59-A6C34878D82A}">
                    <a16:rowId xmlns:a16="http://schemas.microsoft.com/office/drawing/2014/main" val="2232263501"/>
                  </a:ext>
                </a:extLst>
              </a:tr>
              <a:tr h="423435">
                <a:tc>
                  <a:txBody>
                    <a:bodyPr/>
                    <a:lstStyle/>
                    <a:p>
                      <a:pPr algn="l"/>
                      <a:r>
                        <a:rPr lang="en-US" sz="1400" dirty="0"/>
                        <a:t>NoSQL</a:t>
                      </a:r>
                    </a:p>
                  </a:txBody>
                  <a:tcPr marL="59451" marR="59451" marT="29725" marB="29725" anchor="ctr"/>
                </a:tc>
                <a:tc>
                  <a:txBody>
                    <a:bodyPr/>
                    <a:lstStyle/>
                    <a:p>
                      <a:pPr algn="l"/>
                      <a:r>
                        <a:rPr lang="en-US" sz="1400" dirty="0"/>
                        <a:t>Cassandra*</a:t>
                      </a:r>
                    </a:p>
                    <a:p>
                      <a:pPr algn="l"/>
                      <a:r>
                        <a:rPr lang="en-US" sz="1400" dirty="0"/>
                        <a:t>MongoDB*</a:t>
                      </a:r>
                    </a:p>
                  </a:txBody>
                  <a:tcPr marL="59451" marR="59451" marT="29725" marB="29725"/>
                </a:tc>
                <a:tc>
                  <a:txBody>
                    <a:bodyPr/>
                    <a:lstStyle/>
                    <a:p>
                      <a:pPr algn="l"/>
                      <a:r>
                        <a:rPr lang="en-US" sz="1400" dirty="0"/>
                        <a:t>✓ </a:t>
                      </a:r>
                      <a:br>
                        <a:rPr lang="en-US" sz="1400" dirty="0"/>
                      </a:br>
                      <a:r>
                        <a:rPr lang="en-US" sz="1400" dirty="0"/>
                        <a:t>✓</a:t>
                      </a:r>
                    </a:p>
                  </a:txBody>
                  <a:tcPr marL="59451" marR="59451" marT="29725" marB="29725"/>
                </a:tc>
                <a:tc>
                  <a:txBody>
                    <a:bodyPr/>
                    <a:lstStyle/>
                    <a:p>
                      <a:pPr algn="l"/>
                      <a:endParaRPr lang="en-US" sz="1400" dirty="0"/>
                    </a:p>
                  </a:txBody>
                  <a:tcPr marL="59451" marR="59451" marT="29725" marB="29725"/>
                </a:tc>
                <a:tc vMerge="1">
                  <a:txBody>
                    <a:bodyPr/>
                    <a:lstStyle/>
                    <a:p>
                      <a:pPr algn="l"/>
                      <a:endParaRPr lang="en-US" sz="1200"/>
                    </a:p>
                  </a:txBody>
                  <a:tcPr marL="59451" marR="59451" marT="29725" marB="29725" anchor="ctr"/>
                </a:tc>
                <a:extLst>
                  <a:ext uri="{0D108BD9-81ED-4DB2-BD59-A6C34878D82A}">
                    <a16:rowId xmlns:a16="http://schemas.microsoft.com/office/drawing/2014/main" val="2378377231"/>
                  </a:ext>
                </a:extLst>
              </a:tr>
            </a:tbl>
          </a:graphicData>
        </a:graphic>
      </p:graphicFrame>
      <p:graphicFrame>
        <p:nvGraphicFramePr>
          <p:cNvPr id="4" name="Content Placeholder 4">
            <a:extLst>
              <a:ext uri="{FF2B5EF4-FFF2-40B4-BE49-F238E27FC236}">
                <a16:creationId xmlns:a16="http://schemas.microsoft.com/office/drawing/2014/main" id="{5423C17F-C9FB-4E92-8A64-8BE756F714A9}"/>
              </a:ext>
            </a:extLst>
          </p:cNvPr>
          <p:cNvGraphicFramePr>
            <a:graphicFrameLocks/>
          </p:cNvGraphicFramePr>
          <p:nvPr>
            <p:extLst>
              <p:ext uri="{D42A27DB-BD31-4B8C-83A1-F6EECF244321}">
                <p14:modId xmlns:p14="http://schemas.microsoft.com/office/powerpoint/2010/main" val="27707161"/>
              </p:ext>
            </p:extLst>
          </p:nvPr>
        </p:nvGraphicFramePr>
        <p:xfrm>
          <a:off x="6141729" y="947450"/>
          <a:ext cx="5252311" cy="3533576"/>
        </p:xfrm>
        <a:graphic>
          <a:graphicData uri="http://schemas.openxmlformats.org/drawingml/2006/table">
            <a:tbl>
              <a:tblPr>
                <a:tableStyleId>{69CF1AB2-1976-4502-BF36-3FF5EA218861}</a:tableStyleId>
              </a:tblPr>
              <a:tblGrid>
                <a:gridCol w="911593">
                  <a:extLst>
                    <a:ext uri="{9D8B030D-6E8A-4147-A177-3AD203B41FA5}">
                      <a16:colId xmlns:a16="http://schemas.microsoft.com/office/drawing/2014/main" val="3194726883"/>
                    </a:ext>
                  </a:extLst>
                </a:gridCol>
                <a:gridCol w="2316709">
                  <a:extLst>
                    <a:ext uri="{9D8B030D-6E8A-4147-A177-3AD203B41FA5}">
                      <a16:colId xmlns:a16="http://schemas.microsoft.com/office/drawing/2014/main" val="2871459974"/>
                    </a:ext>
                  </a:extLst>
                </a:gridCol>
                <a:gridCol w="986320">
                  <a:extLst>
                    <a:ext uri="{9D8B030D-6E8A-4147-A177-3AD203B41FA5}">
                      <a16:colId xmlns:a16="http://schemas.microsoft.com/office/drawing/2014/main" val="2958524388"/>
                    </a:ext>
                  </a:extLst>
                </a:gridCol>
                <a:gridCol w="893387">
                  <a:extLst>
                    <a:ext uri="{9D8B030D-6E8A-4147-A177-3AD203B41FA5}">
                      <a16:colId xmlns:a16="http://schemas.microsoft.com/office/drawing/2014/main" val="4206431560"/>
                    </a:ext>
                  </a:extLst>
                </a:gridCol>
                <a:gridCol w="144302">
                  <a:extLst>
                    <a:ext uri="{9D8B030D-6E8A-4147-A177-3AD203B41FA5}">
                      <a16:colId xmlns:a16="http://schemas.microsoft.com/office/drawing/2014/main" val="2593863300"/>
                    </a:ext>
                  </a:extLst>
                </a:gridCol>
              </a:tblGrid>
              <a:tr h="512581">
                <a:tc>
                  <a:txBody>
                    <a:bodyPr/>
                    <a:lstStyle/>
                    <a:p>
                      <a:pPr algn="l"/>
                      <a:r>
                        <a:rPr lang="en-US" sz="1400" b="1" dirty="0"/>
                        <a:t>Category</a:t>
                      </a:r>
                    </a:p>
                  </a:txBody>
                  <a:tcPr marL="59451" marR="59451" marT="29725" marB="29725" anchor="ctr"/>
                </a:tc>
                <a:tc>
                  <a:txBody>
                    <a:bodyPr/>
                    <a:lstStyle/>
                    <a:p>
                      <a:pPr algn="l"/>
                      <a:r>
                        <a:rPr lang="en-US" sz="1400" b="1" dirty="0"/>
                        <a:t>Data store</a:t>
                      </a:r>
                    </a:p>
                  </a:txBody>
                  <a:tcPr marL="59451" marR="59451" marT="29725" marB="29725" anchor="ctr"/>
                </a:tc>
                <a:tc>
                  <a:txBody>
                    <a:bodyPr/>
                    <a:lstStyle/>
                    <a:p>
                      <a:pPr algn="l"/>
                      <a:r>
                        <a:rPr lang="en-US" sz="1400" b="1" dirty="0"/>
                        <a:t>Supported as a Source</a:t>
                      </a:r>
                    </a:p>
                  </a:txBody>
                  <a:tcPr marL="59451" marR="59451" marT="29725" marB="29725" anchor="ctr"/>
                </a:tc>
                <a:tc>
                  <a:txBody>
                    <a:bodyPr/>
                    <a:lstStyle/>
                    <a:p>
                      <a:pPr algn="l"/>
                      <a:r>
                        <a:rPr lang="en-US" sz="1400" b="1" dirty="0"/>
                        <a:t>Supported as a Sink</a:t>
                      </a:r>
                    </a:p>
                  </a:txBody>
                  <a:tcPr marL="59451" marR="59451" marT="29725" marB="29725" anchor="ctr"/>
                </a:tc>
                <a:tc>
                  <a:txBody>
                    <a:bodyPr/>
                    <a:lstStyle/>
                    <a:p>
                      <a:pPr algn="l"/>
                      <a:endParaRPr lang="en-US" sz="1200" b="1" dirty="0"/>
                    </a:p>
                  </a:txBody>
                  <a:tcPr marL="59451" marR="59451" marT="29725" marB="29725" anchor="ctr"/>
                </a:tc>
                <a:extLst>
                  <a:ext uri="{0D108BD9-81ED-4DB2-BD59-A6C34878D82A}">
                    <a16:rowId xmlns:a16="http://schemas.microsoft.com/office/drawing/2014/main" val="461001739"/>
                  </a:ext>
                </a:extLst>
              </a:tr>
              <a:tr h="1016041">
                <a:tc>
                  <a:txBody>
                    <a:bodyPr/>
                    <a:lstStyle/>
                    <a:p>
                      <a:pPr algn="l"/>
                      <a:r>
                        <a:rPr lang="en-US" sz="1400" dirty="0"/>
                        <a:t>File</a:t>
                      </a:r>
                    </a:p>
                  </a:txBody>
                  <a:tcPr marL="59451" marR="59451" marT="29725" marB="29725" anchor="ctr"/>
                </a:tc>
                <a:tc>
                  <a:txBody>
                    <a:bodyPr/>
                    <a:lstStyle/>
                    <a:p>
                      <a:pPr algn="l"/>
                      <a:r>
                        <a:rPr lang="en-US" sz="1400" dirty="0"/>
                        <a:t>Amazon S3</a:t>
                      </a:r>
                    </a:p>
                    <a:p>
                      <a:pPr algn="l"/>
                      <a:r>
                        <a:rPr lang="en-US" sz="1400" dirty="0"/>
                        <a:t>File System*</a:t>
                      </a:r>
                    </a:p>
                    <a:p>
                      <a:pPr algn="l"/>
                      <a:r>
                        <a:rPr lang="en-US" sz="1400" dirty="0"/>
                        <a:t>FTP</a:t>
                      </a:r>
                    </a:p>
                    <a:p>
                      <a:pPr algn="l"/>
                      <a:r>
                        <a:rPr lang="en-US" sz="1400" dirty="0"/>
                        <a:t>HDFS*</a:t>
                      </a:r>
                    </a:p>
                    <a:p>
                      <a:pPr algn="l"/>
                      <a:r>
                        <a:rPr lang="en-US" sz="1400" dirty="0"/>
                        <a:t>SFTP</a:t>
                      </a:r>
                    </a:p>
                  </a:txBody>
                  <a:tcPr marL="59451" marR="59451" marT="29725" marB="29725"/>
                </a:tc>
                <a:tc>
                  <a:txBody>
                    <a:bodyPr/>
                    <a:lstStyle/>
                    <a:p>
                      <a:pPr algn="l"/>
                      <a:r>
                        <a:rPr lang="en-US" sz="1400" dirty="0"/>
                        <a:t>✓</a:t>
                      </a:r>
                    </a:p>
                    <a:p>
                      <a:pPr algn="l"/>
                      <a:r>
                        <a:rPr lang="en-US" sz="1400" dirty="0"/>
                        <a:t>✓ </a:t>
                      </a:r>
                      <a:br>
                        <a:rPr lang="en-US" sz="1400" dirty="0"/>
                      </a:br>
                      <a:r>
                        <a:rPr lang="en-US" sz="1400" dirty="0"/>
                        <a:t>✓ </a:t>
                      </a:r>
                      <a:br>
                        <a:rPr lang="en-US" sz="1400" dirty="0"/>
                      </a:br>
                      <a:r>
                        <a:rPr lang="en-US" sz="1400" dirty="0"/>
                        <a:t>✓ </a:t>
                      </a:r>
                      <a:br>
                        <a:rPr lang="en-US" sz="1400" dirty="0"/>
                      </a:br>
                      <a:r>
                        <a:rPr lang="en-US" sz="1400" dirty="0"/>
                        <a:t>✓</a:t>
                      </a:r>
                    </a:p>
                  </a:txBody>
                  <a:tcPr marL="59451" marR="59451" marT="29725" marB="29725"/>
                </a:tc>
                <a:tc>
                  <a:txBody>
                    <a:bodyPr/>
                    <a:lstStyle/>
                    <a:p>
                      <a:pPr algn="l"/>
                      <a:br>
                        <a:rPr lang="en-US" sz="1400" dirty="0"/>
                      </a:br>
                      <a:r>
                        <a:rPr lang="en-US" sz="1400" dirty="0"/>
                        <a:t>✓</a:t>
                      </a:r>
                    </a:p>
                  </a:txBody>
                  <a:tcPr marL="59451" marR="59451" marT="29725" marB="29725"/>
                </a:tc>
                <a:tc rowSpan="2">
                  <a:txBody>
                    <a:bodyPr/>
                    <a:lstStyle/>
                    <a:p>
                      <a:pPr algn="l"/>
                      <a:endParaRPr lang="en-US" sz="1200" dirty="0"/>
                    </a:p>
                  </a:txBody>
                  <a:tcPr marL="59451" marR="59451" marT="29725" marB="29725" anchor="ctr"/>
                </a:tc>
                <a:extLst>
                  <a:ext uri="{0D108BD9-81ED-4DB2-BD59-A6C34878D82A}">
                    <a16:rowId xmlns:a16="http://schemas.microsoft.com/office/drawing/2014/main" val="1229137881"/>
                  </a:ext>
                </a:extLst>
              </a:tr>
              <a:tr h="1894745">
                <a:tc>
                  <a:txBody>
                    <a:bodyPr/>
                    <a:lstStyle/>
                    <a:p>
                      <a:pPr algn="l"/>
                      <a:r>
                        <a:rPr lang="en-US" sz="1400" dirty="0"/>
                        <a:t>Others</a:t>
                      </a:r>
                    </a:p>
                  </a:txBody>
                  <a:tcPr marL="59451" marR="59451" marT="29725" marB="29725" anchor="ctr"/>
                </a:tc>
                <a:tc>
                  <a:txBody>
                    <a:bodyPr/>
                    <a:lstStyle/>
                    <a:p>
                      <a:pPr algn="l"/>
                      <a:r>
                        <a:rPr lang="en-US" sz="1400" dirty="0"/>
                        <a:t>Generic HTTP</a:t>
                      </a:r>
                    </a:p>
                    <a:p>
                      <a:pPr algn="l"/>
                      <a:r>
                        <a:rPr lang="en-US" sz="1400" dirty="0"/>
                        <a:t>Generic OData</a:t>
                      </a:r>
                    </a:p>
                    <a:p>
                      <a:pPr algn="l"/>
                      <a:r>
                        <a:rPr lang="en-US" sz="1400" dirty="0"/>
                        <a:t>Generic ODBC*</a:t>
                      </a:r>
                    </a:p>
                    <a:p>
                      <a:pPr algn="l"/>
                      <a:r>
                        <a:rPr lang="en-US" sz="1400" dirty="0"/>
                        <a:t>Salesforce</a:t>
                      </a:r>
                    </a:p>
                    <a:p>
                      <a:pPr algn="l"/>
                      <a:r>
                        <a:rPr lang="en-US" sz="1400" dirty="0"/>
                        <a:t>Web Table (table from HTML)</a:t>
                      </a:r>
                    </a:p>
                    <a:p>
                      <a:pPr algn="l"/>
                      <a:r>
                        <a:rPr lang="en-US" sz="1400" dirty="0"/>
                        <a:t>GE Historian*</a:t>
                      </a:r>
                    </a:p>
                  </a:txBody>
                  <a:tcPr marL="59451" marR="59451" marT="29725" marB="29725"/>
                </a:tc>
                <a:tc>
                  <a:txBody>
                    <a:bodyPr/>
                    <a:lstStyle/>
                    <a:p>
                      <a:pPr algn="l"/>
                      <a:r>
                        <a:rPr lang="en-US" sz="1400" dirty="0"/>
                        <a:t>✓</a:t>
                      </a:r>
                    </a:p>
                    <a:p>
                      <a:pPr algn="l"/>
                      <a:r>
                        <a:rPr lang="en-US" sz="1400" dirty="0"/>
                        <a:t>✓</a:t>
                      </a:r>
                    </a:p>
                    <a:p>
                      <a:pPr algn="l"/>
                      <a:r>
                        <a:rPr lang="en-US" sz="1400" dirty="0"/>
                        <a:t>✓</a:t>
                      </a:r>
                    </a:p>
                    <a:p>
                      <a:pPr algn="l"/>
                      <a:r>
                        <a:rPr lang="en-US" sz="1400" dirty="0"/>
                        <a:t>✓</a:t>
                      </a:r>
                    </a:p>
                    <a:p>
                      <a:pPr algn="l"/>
                      <a:r>
                        <a:rPr lang="en-US" sz="1400" dirty="0"/>
                        <a:t>✓</a:t>
                      </a:r>
                    </a:p>
                    <a:p>
                      <a:pPr algn="l"/>
                      <a:r>
                        <a:rPr lang="en-US" sz="1400" dirty="0"/>
                        <a:t>✓</a:t>
                      </a:r>
                    </a:p>
                  </a:txBody>
                  <a:tcPr marL="59451" marR="59451" marT="29725" marB="29725"/>
                </a:tc>
                <a:tc>
                  <a:txBody>
                    <a:bodyPr/>
                    <a:lstStyle/>
                    <a:p>
                      <a:pPr algn="l"/>
                      <a:endParaRPr lang="en-US" sz="1400" dirty="0"/>
                    </a:p>
                  </a:txBody>
                  <a:tcPr marL="59451" marR="59451" marT="29725" marB="29725"/>
                </a:tc>
                <a:tc vMerge="1">
                  <a:txBody>
                    <a:bodyPr/>
                    <a:lstStyle/>
                    <a:p>
                      <a:pPr algn="l"/>
                      <a:endParaRPr lang="en-US" sz="1200" dirty="0"/>
                    </a:p>
                  </a:txBody>
                  <a:tcPr marL="59451" marR="59451" marT="29725" marB="29725" anchor="ctr"/>
                </a:tc>
                <a:extLst>
                  <a:ext uri="{0D108BD9-81ED-4DB2-BD59-A6C34878D82A}">
                    <a16:rowId xmlns:a16="http://schemas.microsoft.com/office/drawing/2014/main" val="2232263501"/>
                  </a:ext>
                </a:extLst>
              </a:tr>
            </a:tbl>
          </a:graphicData>
        </a:graphic>
      </p:graphicFrame>
      <p:sp>
        <p:nvSpPr>
          <p:cNvPr id="3" name="Rectangle 2">
            <a:extLst>
              <a:ext uri="{FF2B5EF4-FFF2-40B4-BE49-F238E27FC236}">
                <a16:creationId xmlns:a16="http://schemas.microsoft.com/office/drawing/2014/main" id="{4362D134-1C97-484B-A54B-315574CEEFA1}"/>
              </a:ext>
            </a:extLst>
          </p:cNvPr>
          <p:cNvSpPr/>
          <p:nvPr/>
        </p:nvSpPr>
        <p:spPr>
          <a:xfrm>
            <a:off x="536583" y="5692221"/>
            <a:ext cx="10345642" cy="307777"/>
          </a:xfrm>
          <a:prstGeom prst="rect">
            <a:avLst/>
          </a:prstGeom>
        </p:spPr>
        <p:txBody>
          <a:bodyPr wrap="square">
            <a:spAutoFit/>
          </a:bodyPr>
          <a:lstStyle/>
          <a:p>
            <a:pPr marL="174625" indent="-174625"/>
            <a:r>
              <a:rPr lang="en-US" sz="1400" dirty="0"/>
              <a:t>* Can be on-premises or on Azure IaaS, and require you to install Data Management Gateway on an on-premises/Azure IaaS machine.</a:t>
            </a:r>
          </a:p>
        </p:txBody>
      </p:sp>
      <p:sp>
        <p:nvSpPr>
          <p:cNvPr id="6" name="Rectangle 5">
            <a:extLst>
              <a:ext uri="{FF2B5EF4-FFF2-40B4-BE49-F238E27FC236}">
                <a16:creationId xmlns:a16="http://schemas.microsoft.com/office/drawing/2014/main" id="{740265D4-42CC-4CEA-9296-8D9F350A937A}"/>
              </a:ext>
            </a:extLst>
          </p:cNvPr>
          <p:cNvSpPr/>
          <p:nvPr/>
        </p:nvSpPr>
        <p:spPr>
          <a:xfrm>
            <a:off x="536583" y="6070136"/>
            <a:ext cx="10251281" cy="646331"/>
          </a:xfrm>
          <a:prstGeom prst="rect">
            <a:avLst/>
          </a:prstGeom>
        </p:spPr>
        <p:txBody>
          <a:bodyPr wrap="square">
            <a:spAutoFit/>
          </a:bodyPr>
          <a:lstStyle/>
          <a:p>
            <a:r>
              <a:rPr lang="en-US" dirty="0">
                <a:hlinkClick r:id="rId3"/>
              </a:rPr>
              <a:t>https://docs.microsoft.com/en-us/azure/data-factory/v1/data-factory-data-movement-activities#supported-data-stores-and-formats</a:t>
            </a:r>
            <a:endParaRPr lang="en-US" dirty="0"/>
          </a:p>
        </p:txBody>
      </p:sp>
    </p:spTree>
    <p:extLst>
      <p:ext uri="{BB962C8B-B14F-4D97-AF65-F5344CB8AC3E}">
        <p14:creationId xmlns:p14="http://schemas.microsoft.com/office/powerpoint/2010/main" val="3535707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11524432" cy="655067"/>
          </a:xfrm>
        </p:spPr>
        <p:txBody>
          <a:bodyPr>
            <a:normAutofit/>
          </a:bodyPr>
          <a:lstStyle/>
          <a:p>
            <a:r>
              <a:rPr lang="en-US" sz="3600" dirty="0"/>
              <a:t>Data Transformation - Supported Activity Types</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725293045"/>
              </p:ext>
            </p:extLst>
          </p:nvPr>
        </p:nvGraphicFramePr>
        <p:xfrm>
          <a:off x="379514" y="1104210"/>
          <a:ext cx="10515600" cy="3931920"/>
        </p:xfrm>
        <a:graphic>
          <a:graphicData uri="http://schemas.openxmlformats.org/drawingml/2006/table">
            <a:tbl>
              <a:tblPr>
                <a:tableStyleId>{3C2FFA5D-87B4-456A-9821-1D502468CF0F}</a:tableStyleId>
              </a:tblPr>
              <a:tblGrid>
                <a:gridCol w="5257800">
                  <a:extLst>
                    <a:ext uri="{9D8B030D-6E8A-4147-A177-3AD203B41FA5}">
                      <a16:colId xmlns:a16="http://schemas.microsoft.com/office/drawing/2014/main" val="1161524042"/>
                    </a:ext>
                  </a:extLst>
                </a:gridCol>
                <a:gridCol w="5257800">
                  <a:extLst>
                    <a:ext uri="{9D8B030D-6E8A-4147-A177-3AD203B41FA5}">
                      <a16:colId xmlns:a16="http://schemas.microsoft.com/office/drawing/2014/main" val="1125513632"/>
                    </a:ext>
                  </a:extLst>
                </a:gridCol>
              </a:tblGrid>
              <a:tr h="0">
                <a:tc>
                  <a:txBody>
                    <a:bodyPr/>
                    <a:lstStyle/>
                    <a:p>
                      <a:pPr algn="l"/>
                      <a:r>
                        <a:rPr lang="en-US" b="1" dirty="0"/>
                        <a:t>Data transformation activity</a:t>
                      </a:r>
                    </a:p>
                  </a:txBody>
                  <a:tcPr anchor="ctr"/>
                </a:tc>
                <a:tc>
                  <a:txBody>
                    <a:bodyPr/>
                    <a:lstStyle/>
                    <a:p>
                      <a:pPr algn="l"/>
                      <a:r>
                        <a:rPr lang="en-US" b="1" dirty="0"/>
                        <a:t>Compute environment</a:t>
                      </a:r>
                    </a:p>
                  </a:txBody>
                  <a:tcPr anchor="ctr"/>
                </a:tc>
                <a:extLst>
                  <a:ext uri="{0D108BD9-81ED-4DB2-BD59-A6C34878D82A}">
                    <a16:rowId xmlns:a16="http://schemas.microsoft.com/office/drawing/2014/main" val="2814931800"/>
                  </a:ext>
                </a:extLst>
              </a:tr>
              <a:tr h="0">
                <a:tc>
                  <a:txBody>
                    <a:bodyPr/>
                    <a:lstStyle/>
                    <a:p>
                      <a:pPr algn="l"/>
                      <a:r>
                        <a:rPr lang="en-US" dirty="0">
                          <a:hlinkClick r:id="rId3"/>
                        </a:rPr>
                        <a:t>Hive</a:t>
                      </a:r>
                      <a:endParaRPr lang="en-US" dirty="0"/>
                    </a:p>
                  </a:txBody>
                  <a:tcPr anchor="ctr"/>
                </a:tc>
                <a:tc>
                  <a:txBody>
                    <a:bodyPr/>
                    <a:lstStyle/>
                    <a:p>
                      <a:pPr algn="l"/>
                      <a:r>
                        <a:rPr lang="en-US" dirty="0"/>
                        <a:t>HDInsight [Hadoop]</a:t>
                      </a:r>
                    </a:p>
                  </a:txBody>
                  <a:tcPr anchor="ctr"/>
                </a:tc>
                <a:extLst>
                  <a:ext uri="{0D108BD9-81ED-4DB2-BD59-A6C34878D82A}">
                    <a16:rowId xmlns:a16="http://schemas.microsoft.com/office/drawing/2014/main" val="2783828118"/>
                  </a:ext>
                </a:extLst>
              </a:tr>
              <a:tr h="0">
                <a:tc>
                  <a:txBody>
                    <a:bodyPr/>
                    <a:lstStyle/>
                    <a:p>
                      <a:pPr algn="l"/>
                      <a:r>
                        <a:rPr lang="en-US" dirty="0">
                          <a:hlinkClick r:id="rId4"/>
                        </a:rPr>
                        <a:t>Pig</a:t>
                      </a:r>
                      <a:endParaRPr lang="en-US" dirty="0"/>
                    </a:p>
                  </a:txBody>
                  <a:tcPr anchor="ctr"/>
                </a:tc>
                <a:tc>
                  <a:txBody>
                    <a:bodyPr/>
                    <a:lstStyle/>
                    <a:p>
                      <a:pPr algn="l"/>
                      <a:r>
                        <a:rPr lang="en-US" dirty="0"/>
                        <a:t>HDInsight [Hadoop]</a:t>
                      </a:r>
                    </a:p>
                  </a:txBody>
                  <a:tcPr anchor="ctr"/>
                </a:tc>
                <a:extLst>
                  <a:ext uri="{0D108BD9-81ED-4DB2-BD59-A6C34878D82A}">
                    <a16:rowId xmlns:a16="http://schemas.microsoft.com/office/drawing/2014/main" val="375807358"/>
                  </a:ext>
                </a:extLst>
              </a:tr>
              <a:tr h="0">
                <a:tc>
                  <a:txBody>
                    <a:bodyPr/>
                    <a:lstStyle/>
                    <a:p>
                      <a:pPr algn="l"/>
                      <a:r>
                        <a:rPr lang="en-US" dirty="0">
                          <a:hlinkClick r:id="rId5"/>
                        </a:rPr>
                        <a:t>MapReduce</a:t>
                      </a:r>
                      <a:endParaRPr lang="en-US" dirty="0"/>
                    </a:p>
                  </a:txBody>
                  <a:tcPr anchor="ctr"/>
                </a:tc>
                <a:tc>
                  <a:txBody>
                    <a:bodyPr/>
                    <a:lstStyle/>
                    <a:p>
                      <a:pPr algn="l"/>
                      <a:r>
                        <a:rPr lang="en-US" dirty="0"/>
                        <a:t>HDInsight [Hadoop]</a:t>
                      </a:r>
                    </a:p>
                  </a:txBody>
                  <a:tcPr anchor="ctr"/>
                </a:tc>
                <a:extLst>
                  <a:ext uri="{0D108BD9-81ED-4DB2-BD59-A6C34878D82A}">
                    <a16:rowId xmlns:a16="http://schemas.microsoft.com/office/drawing/2014/main" val="3976366936"/>
                  </a:ext>
                </a:extLst>
              </a:tr>
              <a:tr h="0">
                <a:tc>
                  <a:txBody>
                    <a:bodyPr/>
                    <a:lstStyle/>
                    <a:p>
                      <a:pPr algn="l"/>
                      <a:r>
                        <a:rPr lang="en-US" dirty="0">
                          <a:hlinkClick r:id="rId6"/>
                        </a:rPr>
                        <a:t>Hadoop Streaming</a:t>
                      </a:r>
                      <a:endParaRPr lang="en-US" dirty="0"/>
                    </a:p>
                  </a:txBody>
                  <a:tcPr anchor="ctr"/>
                </a:tc>
                <a:tc>
                  <a:txBody>
                    <a:bodyPr/>
                    <a:lstStyle/>
                    <a:p>
                      <a:pPr algn="l"/>
                      <a:r>
                        <a:rPr lang="en-US" dirty="0"/>
                        <a:t>HDInsight [Hadoop]</a:t>
                      </a:r>
                    </a:p>
                  </a:txBody>
                  <a:tcPr anchor="ctr"/>
                </a:tc>
                <a:extLst>
                  <a:ext uri="{0D108BD9-81ED-4DB2-BD59-A6C34878D82A}">
                    <a16:rowId xmlns:a16="http://schemas.microsoft.com/office/drawing/2014/main" val="1998061177"/>
                  </a:ext>
                </a:extLst>
              </a:tr>
              <a:tr h="0">
                <a:tc>
                  <a:txBody>
                    <a:bodyPr/>
                    <a:lstStyle/>
                    <a:p>
                      <a:pPr algn="l"/>
                      <a:r>
                        <a:rPr lang="en-US" dirty="0">
                          <a:hlinkClick r:id="rId7"/>
                        </a:rPr>
                        <a:t>Spark</a:t>
                      </a:r>
                      <a:endParaRPr lang="en-US" dirty="0"/>
                    </a:p>
                  </a:txBody>
                  <a:tcPr anchor="ctr"/>
                </a:tc>
                <a:tc>
                  <a:txBody>
                    <a:bodyPr/>
                    <a:lstStyle/>
                    <a:p>
                      <a:pPr algn="l"/>
                      <a:r>
                        <a:rPr lang="en-US" dirty="0"/>
                        <a:t>HDInsight [Hadoop]</a:t>
                      </a:r>
                    </a:p>
                  </a:txBody>
                  <a:tcPr anchor="ctr"/>
                </a:tc>
                <a:extLst>
                  <a:ext uri="{0D108BD9-81ED-4DB2-BD59-A6C34878D82A}">
                    <a16:rowId xmlns:a16="http://schemas.microsoft.com/office/drawing/2014/main" val="453154291"/>
                  </a:ext>
                </a:extLst>
              </a:tr>
              <a:tr h="0">
                <a:tc>
                  <a:txBody>
                    <a:bodyPr/>
                    <a:lstStyle/>
                    <a:p>
                      <a:pPr algn="l"/>
                      <a:r>
                        <a:rPr lang="en-US" dirty="0">
                          <a:hlinkClick r:id="rId8"/>
                        </a:rPr>
                        <a:t>Machine Learning activities: Batch Execution and Update Resource</a:t>
                      </a:r>
                      <a:endParaRPr lang="en-US" dirty="0"/>
                    </a:p>
                  </a:txBody>
                  <a:tcPr anchor="ctr"/>
                </a:tc>
                <a:tc>
                  <a:txBody>
                    <a:bodyPr/>
                    <a:lstStyle/>
                    <a:p>
                      <a:pPr algn="l"/>
                      <a:r>
                        <a:rPr lang="en-US" dirty="0"/>
                        <a:t>Azure VM</a:t>
                      </a:r>
                    </a:p>
                  </a:txBody>
                  <a:tcPr anchor="ctr"/>
                </a:tc>
                <a:extLst>
                  <a:ext uri="{0D108BD9-81ED-4DB2-BD59-A6C34878D82A}">
                    <a16:rowId xmlns:a16="http://schemas.microsoft.com/office/drawing/2014/main" val="389158575"/>
                  </a:ext>
                </a:extLst>
              </a:tr>
              <a:tr h="0">
                <a:tc>
                  <a:txBody>
                    <a:bodyPr/>
                    <a:lstStyle/>
                    <a:p>
                      <a:pPr algn="l"/>
                      <a:r>
                        <a:rPr lang="en-US" dirty="0">
                          <a:hlinkClick r:id="rId9"/>
                        </a:rPr>
                        <a:t>Stored Procedure</a:t>
                      </a:r>
                      <a:endParaRPr lang="en-US" dirty="0"/>
                    </a:p>
                  </a:txBody>
                  <a:tcPr anchor="ctr"/>
                </a:tc>
                <a:tc>
                  <a:txBody>
                    <a:bodyPr/>
                    <a:lstStyle/>
                    <a:p>
                      <a:pPr algn="l"/>
                      <a:r>
                        <a:rPr lang="en-US" dirty="0"/>
                        <a:t>Azure SQL, Azure SQL Data Warehouse, or SQL Server</a:t>
                      </a:r>
                    </a:p>
                  </a:txBody>
                  <a:tcPr anchor="ctr"/>
                </a:tc>
                <a:extLst>
                  <a:ext uri="{0D108BD9-81ED-4DB2-BD59-A6C34878D82A}">
                    <a16:rowId xmlns:a16="http://schemas.microsoft.com/office/drawing/2014/main" val="3859576409"/>
                  </a:ext>
                </a:extLst>
              </a:tr>
              <a:tr h="0">
                <a:tc>
                  <a:txBody>
                    <a:bodyPr/>
                    <a:lstStyle/>
                    <a:p>
                      <a:pPr algn="l"/>
                      <a:r>
                        <a:rPr lang="en-US" dirty="0">
                          <a:hlinkClick r:id="rId10"/>
                        </a:rPr>
                        <a:t>Data Lake Analytics U-SQL</a:t>
                      </a:r>
                      <a:endParaRPr lang="en-US" dirty="0"/>
                    </a:p>
                  </a:txBody>
                  <a:tcPr anchor="ctr"/>
                </a:tc>
                <a:tc>
                  <a:txBody>
                    <a:bodyPr/>
                    <a:lstStyle/>
                    <a:p>
                      <a:pPr algn="l"/>
                      <a:r>
                        <a:rPr lang="en-US" dirty="0"/>
                        <a:t>Azure Data Lake Analytics</a:t>
                      </a:r>
                    </a:p>
                  </a:txBody>
                  <a:tcPr anchor="ctr"/>
                </a:tc>
                <a:extLst>
                  <a:ext uri="{0D108BD9-81ED-4DB2-BD59-A6C34878D82A}">
                    <a16:rowId xmlns:a16="http://schemas.microsoft.com/office/drawing/2014/main" val="3296198108"/>
                  </a:ext>
                </a:extLst>
              </a:tr>
              <a:tr h="0">
                <a:tc>
                  <a:txBody>
                    <a:bodyPr/>
                    <a:lstStyle/>
                    <a:p>
                      <a:pPr algn="l"/>
                      <a:r>
                        <a:rPr lang="en-US" dirty="0">
                          <a:hlinkClick r:id="rId11"/>
                        </a:rPr>
                        <a:t>DotNet</a:t>
                      </a:r>
                      <a:endParaRPr lang="en-US" dirty="0"/>
                    </a:p>
                  </a:txBody>
                  <a:tcPr anchor="ctr"/>
                </a:tc>
                <a:tc>
                  <a:txBody>
                    <a:bodyPr/>
                    <a:lstStyle/>
                    <a:p>
                      <a:pPr algn="l"/>
                      <a:r>
                        <a:rPr lang="en-US" dirty="0"/>
                        <a:t>HDInsight [Hadoop] or Azure Batch</a:t>
                      </a:r>
                    </a:p>
                  </a:txBody>
                  <a:tcPr anchor="ctr"/>
                </a:tc>
                <a:extLst>
                  <a:ext uri="{0D108BD9-81ED-4DB2-BD59-A6C34878D82A}">
                    <a16:rowId xmlns:a16="http://schemas.microsoft.com/office/drawing/2014/main" val="4110103716"/>
                  </a:ext>
                </a:extLst>
              </a:tr>
            </a:tbl>
          </a:graphicData>
        </a:graphic>
      </p:graphicFrame>
      <p:sp>
        <p:nvSpPr>
          <p:cNvPr id="6" name="TextBox 5"/>
          <p:cNvSpPr txBox="1"/>
          <p:nvPr/>
        </p:nvSpPr>
        <p:spPr>
          <a:xfrm>
            <a:off x="379514" y="5303058"/>
            <a:ext cx="10515600" cy="1200329"/>
          </a:xfrm>
          <a:prstGeom prst="rect">
            <a:avLst/>
          </a:prstGeom>
          <a:solidFill>
            <a:schemeClr val="accent1">
              <a:lumMod val="20000"/>
              <a:lumOff val="80000"/>
            </a:schemeClr>
          </a:solidFill>
          <a:ln>
            <a:solidFill>
              <a:schemeClr val="accent1"/>
            </a:solidFill>
          </a:ln>
        </p:spPr>
        <p:txBody>
          <a:bodyPr wrap="square" rtlCol="0">
            <a:spAutoFit/>
          </a:bodyPr>
          <a:lstStyle/>
          <a:p>
            <a:r>
              <a:rPr lang="en-US" dirty="0"/>
              <a:t>Two Types of Compute Environment:</a:t>
            </a:r>
          </a:p>
          <a:p>
            <a:endParaRPr lang="en-US" dirty="0"/>
          </a:p>
          <a:p>
            <a:pPr marL="285750" indent="-285750">
              <a:buFont typeface="Arial" panose="020B0604020202020204" pitchFamily="34" charset="0"/>
              <a:buChar char="•"/>
            </a:pPr>
            <a:r>
              <a:rPr lang="en-US" dirty="0"/>
              <a:t>On-Demand 	- Fully managed by data factory</a:t>
            </a:r>
          </a:p>
          <a:p>
            <a:pPr marL="285750" indent="-285750">
              <a:buFont typeface="Arial" panose="020B0604020202020204" pitchFamily="34" charset="0"/>
              <a:buChar char="•"/>
            </a:pPr>
            <a:r>
              <a:rPr lang="en-US" dirty="0"/>
              <a:t>Bring Your Own	- Managed by you but registered as linked service</a:t>
            </a:r>
          </a:p>
        </p:txBody>
      </p:sp>
    </p:spTree>
    <p:extLst>
      <p:ext uri="{BB962C8B-B14F-4D97-AF65-F5344CB8AC3E}">
        <p14:creationId xmlns:p14="http://schemas.microsoft.com/office/powerpoint/2010/main" val="1713822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122" y="86481"/>
            <a:ext cx="10515600" cy="1325563"/>
          </a:xfrm>
        </p:spPr>
        <p:txBody>
          <a:bodyPr/>
          <a:lstStyle/>
          <a:p>
            <a:r>
              <a:rPr lang="en-US" dirty="0"/>
              <a:t>In this module </a:t>
            </a:r>
          </a:p>
        </p:txBody>
      </p:sp>
      <p:sp>
        <p:nvSpPr>
          <p:cNvPr id="3" name="Content Placeholder 2"/>
          <p:cNvSpPr>
            <a:spLocks noGrp="1"/>
          </p:cNvSpPr>
          <p:nvPr>
            <p:ph sz="quarter" idx="10"/>
          </p:nvPr>
        </p:nvSpPr>
        <p:spPr/>
        <p:txBody>
          <a:bodyPr/>
          <a:lstStyle/>
          <a:p>
            <a:endParaRPr lang="en-US" dirty="0"/>
          </a:p>
        </p:txBody>
      </p:sp>
      <p:sp>
        <p:nvSpPr>
          <p:cNvPr id="4" name="Rectangle 3"/>
          <p:cNvSpPr/>
          <p:nvPr/>
        </p:nvSpPr>
        <p:spPr bwMode="auto">
          <a:xfrm>
            <a:off x="448213" y="1412044"/>
            <a:ext cx="717140" cy="71714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 name="Rectangle 4"/>
          <p:cNvSpPr/>
          <p:nvPr/>
        </p:nvSpPr>
        <p:spPr bwMode="auto">
          <a:xfrm>
            <a:off x="448213" y="2935966"/>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 name="Rectangle 5"/>
          <p:cNvSpPr/>
          <p:nvPr/>
        </p:nvSpPr>
        <p:spPr bwMode="auto">
          <a:xfrm>
            <a:off x="448213" y="2174005"/>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7" name="Rectangle 6"/>
          <p:cNvSpPr/>
          <p:nvPr/>
        </p:nvSpPr>
        <p:spPr bwMode="auto">
          <a:xfrm>
            <a:off x="1165353" y="1412044"/>
            <a:ext cx="576408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marL="0" marR="0" lvl="0" indent="0" defTabSz="91410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505050"/>
                </a:solidFill>
                <a:effectLst/>
                <a:uLnTx/>
                <a:uFillTx/>
                <a:cs typeface="Segoe UI" pitchFamily="34" charset="0"/>
              </a:rPr>
              <a:t>Data Factory Concepts</a:t>
            </a:r>
          </a:p>
        </p:txBody>
      </p:sp>
      <p:sp>
        <p:nvSpPr>
          <p:cNvPr id="8" name="Rectangle 7"/>
          <p:cNvSpPr/>
          <p:nvPr/>
        </p:nvSpPr>
        <p:spPr bwMode="auto">
          <a:xfrm>
            <a:off x="1165352" y="2935966"/>
            <a:ext cx="5764085"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marL="0" marR="0" lvl="0" indent="0" defTabSz="91410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505050"/>
                </a:solidFill>
                <a:effectLst/>
                <a:uLnTx/>
                <a:uFillTx/>
                <a:ea typeface="Segoe UI" pitchFamily="34" charset="0"/>
                <a:cs typeface="Segoe UI" pitchFamily="34" charset="0"/>
              </a:rPr>
              <a:t>Data Factory Monitoring &amp; Management</a:t>
            </a:r>
          </a:p>
        </p:txBody>
      </p:sp>
      <p:sp>
        <p:nvSpPr>
          <p:cNvPr id="9" name="Rectangle 8"/>
          <p:cNvSpPr/>
          <p:nvPr/>
        </p:nvSpPr>
        <p:spPr bwMode="auto">
          <a:xfrm>
            <a:off x="1165353" y="2174005"/>
            <a:ext cx="5764084" cy="717140"/>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marL="0" marR="0" lvl="0" indent="0" defTabSz="914102" eaLnBrk="1" fontAlgn="base" latinLnBrk="0" hangingPunct="1">
              <a:lnSpc>
                <a:spcPct val="90000"/>
              </a:lnSpc>
              <a:spcBef>
                <a:spcPct val="0"/>
              </a:spcBef>
              <a:spcAft>
                <a:spcPct val="0"/>
              </a:spcAft>
              <a:buClrTx/>
              <a:buSzTx/>
              <a:buFontTx/>
              <a:buNone/>
              <a:tabLst/>
              <a:defRPr/>
            </a:pPr>
            <a:r>
              <a:rPr kumimoji="0" lang="en-US" sz="2400" i="0" u="none" strike="noStrike" kern="0" normalizeH="0" baseline="0" noProof="0" dirty="0">
                <a:ln w="0"/>
                <a:solidFill>
                  <a:schemeClr val="tx1"/>
                </a:solidFill>
                <a:effectLst>
                  <a:outerShdw blurRad="38100" dist="19050" dir="2700000" algn="tl" rotWithShape="0">
                    <a:schemeClr val="dk1">
                      <a:alpha val="40000"/>
                    </a:schemeClr>
                  </a:outerShdw>
                </a:effectLst>
                <a:uLnTx/>
                <a:uFillTx/>
                <a:ea typeface="Segoe UI" pitchFamily="34" charset="0"/>
                <a:cs typeface="Segoe UI" pitchFamily="34" charset="0"/>
              </a:rPr>
              <a:t>Data Factory Operations</a:t>
            </a:r>
          </a:p>
        </p:txBody>
      </p:sp>
      <p:sp>
        <p:nvSpPr>
          <p:cNvPr id="10" name="Rectangle 9"/>
          <p:cNvSpPr/>
          <p:nvPr/>
        </p:nvSpPr>
        <p:spPr bwMode="auto">
          <a:xfrm>
            <a:off x="448213" y="3697927"/>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 name="Rectangle 10"/>
          <p:cNvSpPr/>
          <p:nvPr/>
        </p:nvSpPr>
        <p:spPr bwMode="auto">
          <a:xfrm>
            <a:off x="1165353" y="3697927"/>
            <a:ext cx="576408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marL="0" marR="0" lvl="0" indent="0" defTabSz="91410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505050"/>
                </a:solidFill>
                <a:effectLst/>
                <a:uLnTx/>
                <a:uFillTx/>
                <a:ea typeface="Segoe UI" pitchFamily="34" charset="0"/>
                <a:cs typeface="Segoe UI" pitchFamily="34" charset="0"/>
              </a:rPr>
              <a:t>Data Factory Extensions</a:t>
            </a:r>
          </a:p>
        </p:txBody>
      </p:sp>
      <p:sp>
        <p:nvSpPr>
          <p:cNvPr id="12" name="Rectangle 11"/>
          <p:cNvSpPr/>
          <p:nvPr/>
        </p:nvSpPr>
        <p:spPr bwMode="auto">
          <a:xfrm>
            <a:off x="448212" y="4471130"/>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1165352" y="4471130"/>
            <a:ext cx="576408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solidFill>
                  <a:srgbClr val="505050"/>
                </a:solidFill>
                <a:ea typeface="Segoe UI" pitchFamily="34" charset="0"/>
                <a:cs typeface="Segoe UI" pitchFamily="34" charset="0"/>
              </a:rPr>
              <a:t>Data Factory – Roadmap</a:t>
            </a:r>
          </a:p>
        </p:txBody>
      </p:sp>
    </p:spTree>
    <p:extLst>
      <p:ext uri="{BB962C8B-B14F-4D97-AF65-F5344CB8AC3E}">
        <p14:creationId xmlns:p14="http://schemas.microsoft.com/office/powerpoint/2010/main" val="2821146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Setting Expectations</a:t>
            </a:r>
          </a:p>
        </p:txBody>
      </p:sp>
      <p:sp>
        <p:nvSpPr>
          <p:cNvPr id="3" name="Content Placeholder 2"/>
          <p:cNvSpPr>
            <a:spLocks noGrp="1"/>
          </p:cNvSpPr>
          <p:nvPr>
            <p:ph sz="quarter" idx="10"/>
          </p:nvPr>
        </p:nvSpPr>
        <p:spPr>
          <a:xfrm>
            <a:off x="379413" y="914400"/>
            <a:ext cx="11525250" cy="5764214"/>
          </a:xfrm>
        </p:spPr>
        <p:txBody>
          <a:bodyPr/>
          <a:lstStyle/>
          <a:p>
            <a:r>
              <a:rPr lang="en-US" dirty="0">
                <a:latin typeface="+mn-lt"/>
              </a:rPr>
              <a:t>Target Audience</a:t>
            </a:r>
          </a:p>
          <a:p>
            <a:pPr lvl="1"/>
            <a:r>
              <a:rPr lang="en-US" dirty="0">
                <a:latin typeface="+mn-lt"/>
              </a:rPr>
              <a:t>Any “data” person with some technical background</a:t>
            </a:r>
          </a:p>
          <a:p>
            <a:r>
              <a:rPr lang="en-US" dirty="0">
                <a:latin typeface="+mn-lt"/>
              </a:rPr>
              <a:t>Preparation</a:t>
            </a:r>
          </a:p>
          <a:p>
            <a:pPr lvl="1"/>
            <a:r>
              <a:rPr lang="en-US" dirty="0">
                <a:latin typeface="+mn-lt"/>
              </a:rPr>
              <a:t>Reading &amp; Doing</a:t>
            </a:r>
          </a:p>
          <a:p>
            <a:pPr lvl="1"/>
            <a:r>
              <a:rPr lang="en-US" dirty="0">
                <a:latin typeface="+mn-lt"/>
              </a:rPr>
              <a:t>Yes, some Memorization is required</a:t>
            </a:r>
          </a:p>
          <a:p>
            <a:pPr lvl="2"/>
            <a:endParaRPr lang="en-US" dirty="0">
              <a:latin typeface="+mn-lt"/>
            </a:endParaRPr>
          </a:p>
          <a:p>
            <a:pPr lvl="1"/>
            <a:endParaRPr lang="en-US" dirty="0">
              <a:latin typeface="+mn-lt"/>
            </a:endParaRPr>
          </a:p>
        </p:txBody>
      </p:sp>
      <p:sp>
        <p:nvSpPr>
          <p:cNvPr id="7" name="Oval 6"/>
          <p:cNvSpPr/>
          <p:nvPr/>
        </p:nvSpPr>
        <p:spPr>
          <a:xfrm>
            <a:off x="2688631" y="2599362"/>
            <a:ext cx="1071711" cy="569895"/>
          </a:xfrm>
          <a:prstGeom prst="ellipse">
            <a:avLst/>
          </a:prstGeom>
          <a:solidFill>
            <a:srgbClr val="ED1C24">
              <a:alpha val="25000"/>
            </a:srgbClr>
          </a:solidFill>
          <a:ln w="24000">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ED1C24"/>
              </a:solidFill>
            </a:endParaRPr>
          </a:p>
        </p:txBody>
      </p:sp>
    </p:spTree>
    <p:extLst>
      <p:ext uri="{BB962C8B-B14F-4D97-AF65-F5344CB8AC3E}">
        <p14:creationId xmlns:p14="http://schemas.microsoft.com/office/powerpoint/2010/main" val="1967407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and Operating a Data Factory</a:t>
            </a:r>
          </a:p>
        </p:txBody>
      </p:sp>
    </p:spTree>
    <p:extLst>
      <p:ext uri="{BB962C8B-B14F-4D97-AF65-F5344CB8AC3E}">
        <p14:creationId xmlns:p14="http://schemas.microsoft.com/office/powerpoint/2010/main" val="39212642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3063083"/>
          </a:xfrm>
        </p:spPr>
        <p:txBody>
          <a:bodyPr/>
          <a:lstStyle/>
          <a:p>
            <a:r>
              <a:rPr lang="en-US" dirty="0"/>
              <a:t>Azure Portal</a:t>
            </a:r>
          </a:p>
          <a:p>
            <a:pPr lvl="1"/>
            <a:r>
              <a:rPr lang="en-US" dirty="0"/>
              <a:t>Author and deploy (JSON editor)</a:t>
            </a:r>
          </a:p>
          <a:p>
            <a:pPr lvl="1"/>
            <a:r>
              <a:rPr lang="en-US" dirty="0"/>
              <a:t>Copy data wizard</a:t>
            </a:r>
          </a:p>
          <a:p>
            <a:r>
              <a:rPr lang="en-US" dirty="0"/>
              <a:t>PowerShell</a:t>
            </a:r>
          </a:p>
          <a:p>
            <a:r>
              <a:rPr lang="en-US" dirty="0"/>
              <a:t>.NET</a:t>
            </a:r>
          </a:p>
          <a:p>
            <a:r>
              <a:rPr lang="en-US" dirty="0"/>
              <a:t>REST API</a:t>
            </a:r>
          </a:p>
          <a:p>
            <a:r>
              <a:rPr lang="en-US" dirty="0"/>
              <a:t>Visual Studio Data Factory Plugin</a:t>
            </a:r>
          </a:p>
        </p:txBody>
      </p:sp>
      <p:sp>
        <p:nvSpPr>
          <p:cNvPr id="3" name="Title 2"/>
          <p:cNvSpPr>
            <a:spLocks noGrp="1"/>
          </p:cNvSpPr>
          <p:nvPr>
            <p:ph type="title"/>
          </p:nvPr>
        </p:nvSpPr>
        <p:spPr/>
        <p:txBody>
          <a:bodyPr/>
          <a:lstStyle/>
          <a:p>
            <a:r>
              <a:rPr lang="en-US" dirty="0"/>
              <a:t>Options to Create a Data Factory</a:t>
            </a:r>
          </a:p>
        </p:txBody>
      </p:sp>
    </p:spTree>
    <p:extLst>
      <p:ext uri="{BB962C8B-B14F-4D97-AF65-F5344CB8AC3E}">
        <p14:creationId xmlns:p14="http://schemas.microsoft.com/office/powerpoint/2010/main" val="221703795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2863926"/>
          </a:xfrm>
        </p:spPr>
        <p:txBody>
          <a:bodyPr/>
          <a:lstStyle/>
          <a:p>
            <a:pPr marL="742950" indent="-742950">
              <a:buFont typeface="+mj-lt"/>
              <a:buAutoNum type="arabicPeriod"/>
            </a:pPr>
            <a:r>
              <a:rPr lang="en-US" dirty="0"/>
              <a:t>Create Data Factory</a:t>
            </a:r>
          </a:p>
          <a:p>
            <a:pPr marL="742950" indent="-742950">
              <a:buFont typeface="+mj-lt"/>
              <a:buAutoNum type="arabicPeriod"/>
            </a:pPr>
            <a:r>
              <a:rPr lang="en-US" dirty="0"/>
              <a:t>Create Linked Services</a:t>
            </a:r>
          </a:p>
          <a:p>
            <a:pPr marL="1017441" lvl="2" indent="-457200"/>
            <a:r>
              <a:rPr lang="en-US" dirty="0"/>
              <a:t>Set up Data Management Gateway if needed</a:t>
            </a:r>
          </a:p>
          <a:p>
            <a:pPr marL="742950" indent="-742950">
              <a:buFont typeface="+mj-lt"/>
              <a:buAutoNum type="arabicPeriod"/>
            </a:pPr>
            <a:r>
              <a:rPr lang="en-US" dirty="0"/>
              <a:t>Create Datasets</a:t>
            </a:r>
          </a:p>
          <a:p>
            <a:pPr marL="742950" indent="-742950">
              <a:buFont typeface="+mj-lt"/>
              <a:buAutoNum type="arabicPeriod"/>
            </a:pPr>
            <a:r>
              <a:rPr lang="en-US" dirty="0"/>
              <a:t>Create Pipelines with Activities</a:t>
            </a:r>
          </a:p>
        </p:txBody>
      </p:sp>
      <p:sp>
        <p:nvSpPr>
          <p:cNvPr id="3" name="Title 2"/>
          <p:cNvSpPr>
            <a:spLocks noGrp="1"/>
          </p:cNvSpPr>
          <p:nvPr>
            <p:ph type="title"/>
          </p:nvPr>
        </p:nvSpPr>
        <p:spPr/>
        <p:txBody>
          <a:bodyPr/>
          <a:lstStyle/>
          <a:p>
            <a:r>
              <a:rPr lang="en-US" dirty="0"/>
              <a:t>Creating a Data Factory</a:t>
            </a:r>
          </a:p>
        </p:txBody>
      </p:sp>
      <p:pic>
        <p:nvPicPr>
          <p:cNvPr id="7" name="Picture 6">
            <a:extLst>
              <a:ext uri="{FF2B5EF4-FFF2-40B4-BE49-F238E27FC236}">
                <a16:creationId xmlns:a16="http://schemas.microsoft.com/office/drawing/2014/main" id="{89A73407-C569-4D6B-A4CA-FD1690BA7BC3}"/>
              </a:ext>
            </a:extLst>
          </p:cNvPr>
          <p:cNvPicPr>
            <a:picLocks noChangeAspect="1"/>
          </p:cNvPicPr>
          <p:nvPr/>
        </p:nvPicPr>
        <p:blipFill>
          <a:blip r:embed="rId3"/>
          <a:stretch>
            <a:fillRect/>
          </a:stretch>
        </p:blipFill>
        <p:spPr>
          <a:xfrm>
            <a:off x="4008236" y="4352081"/>
            <a:ext cx="7914526" cy="2505919"/>
          </a:xfrm>
          <a:prstGeom prst="rect">
            <a:avLst/>
          </a:prstGeom>
        </p:spPr>
      </p:pic>
    </p:spTree>
    <p:extLst>
      <p:ext uri="{BB962C8B-B14F-4D97-AF65-F5344CB8AC3E}">
        <p14:creationId xmlns:p14="http://schemas.microsoft.com/office/powerpoint/2010/main" val="174060744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3859518"/>
          </a:xfrm>
        </p:spPr>
        <p:txBody>
          <a:bodyPr/>
          <a:lstStyle/>
          <a:p>
            <a:r>
              <a:rPr lang="en-US" dirty="0"/>
              <a:t>Dataset Availability property</a:t>
            </a:r>
          </a:p>
          <a:p>
            <a:pPr lvl="1"/>
            <a:r>
              <a:rPr lang="en-US" dirty="0"/>
              <a:t>Frequency</a:t>
            </a:r>
          </a:p>
          <a:p>
            <a:pPr lvl="1"/>
            <a:r>
              <a:rPr lang="en-US" dirty="0"/>
              <a:t>Interval</a:t>
            </a:r>
          </a:p>
          <a:p>
            <a:r>
              <a:rPr lang="en-US" dirty="0"/>
              <a:t>Pipeline Scheduler property</a:t>
            </a:r>
          </a:p>
          <a:p>
            <a:pPr lvl="1"/>
            <a:r>
              <a:rPr lang="en-US" dirty="0"/>
              <a:t>Frequency</a:t>
            </a:r>
          </a:p>
          <a:p>
            <a:pPr lvl="1"/>
            <a:r>
              <a:rPr lang="en-US" dirty="0"/>
              <a:t>Interval</a:t>
            </a:r>
          </a:p>
          <a:p>
            <a:r>
              <a:rPr lang="en-US" dirty="0"/>
              <a:t>Pipeline Start and End property</a:t>
            </a:r>
          </a:p>
          <a:p>
            <a:pPr lvl="1"/>
            <a:r>
              <a:rPr lang="en-US" dirty="0"/>
              <a:t>Sets window of time for pipeline to run</a:t>
            </a:r>
          </a:p>
        </p:txBody>
      </p:sp>
      <p:sp>
        <p:nvSpPr>
          <p:cNvPr id="3" name="Title 2"/>
          <p:cNvSpPr>
            <a:spLocks noGrp="1"/>
          </p:cNvSpPr>
          <p:nvPr>
            <p:ph type="title"/>
          </p:nvPr>
        </p:nvSpPr>
        <p:spPr/>
        <p:txBody>
          <a:bodyPr/>
          <a:lstStyle/>
          <a:p>
            <a:r>
              <a:rPr lang="en-US" dirty="0"/>
              <a:t>Scheduling a Pipeline</a:t>
            </a:r>
          </a:p>
        </p:txBody>
      </p:sp>
    </p:spTree>
    <p:extLst>
      <p:ext uri="{BB962C8B-B14F-4D97-AF65-F5344CB8AC3E}">
        <p14:creationId xmlns:p14="http://schemas.microsoft.com/office/powerpoint/2010/main" val="231086004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Scheduling &amp; Execution</a:t>
            </a:r>
          </a:p>
        </p:txBody>
      </p:sp>
      <p:sp>
        <p:nvSpPr>
          <p:cNvPr id="5" name="Rectangle 4"/>
          <p:cNvSpPr/>
          <p:nvPr/>
        </p:nvSpPr>
        <p:spPr>
          <a:xfrm>
            <a:off x="379514" y="1008468"/>
            <a:ext cx="11400110" cy="2108269"/>
          </a:xfrm>
          <a:prstGeom prst="rect">
            <a:avLst/>
          </a:prstGeom>
        </p:spPr>
        <p:txBody>
          <a:bodyPr wrap="square">
            <a:spAutoFit/>
          </a:bodyPr>
          <a:lstStyle/>
          <a:p>
            <a:pPr marL="342900" lvl="0" indent="-342900" defTabSz="914088">
              <a:spcBef>
                <a:spcPts val="1400"/>
              </a:spcBef>
              <a:buFont typeface="Arial" panose="020B0604020202020204" pitchFamily="34" charset="0"/>
              <a:buChar char="•"/>
            </a:pPr>
            <a:r>
              <a:rPr lang="en-US" sz="2400" kern="0" dirty="0">
                <a:solidFill>
                  <a:prstClr val="black"/>
                </a:solidFill>
                <a:latin typeface="Segoe UI Light" panose="020B0502040204020203" pitchFamily="34" charset="0"/>
                <a:cs typeface="Segoe UI Light" panose="020B0502040204020203" pitchFamily="34" charset="0"/>
              </a:rPr>
              <a:t>Data slice: A unit of data consumed and produced by an activity run</a:t>
            </a:r>
          </a:p>
          <a:p>
            <a:pPr marL="342900" indent="-342900" defTabSz="914088">
              <a:spcBef>
                <a:spcPts val="1400"/>
              </a:spcBef>
              <a:buFont typeface="Arial" panose="020B0604020202020204" pitchFamily="34" charset="0"/>
              <a:buChar char="•"/>
            </a:pPr>
            <a:r>
              <a:rPr lang="en-US" sz="2400" kern="0" dirty="0">
                <a:solidFill>
                  <a:prstClr val="black"/>
                </a:solidFill>
                <a:latin typeface="Segoe UI Light" panose="020B0502040204020203" pitchFamily="34" charset="0"/>
                <a:cs typeface="Segoe UI Light" panose="020B0502040204020203" pitchFamily="34" charset="0"/>
              </a:rPr>
              <a:t>Time series datasets and data slices</a:t>
            </a:r>
          </a:p>
          <a:p>
            <a:pPr marL="800100" lvl="1" indent="-342900" defTabSz="914088">
              <a:spcBef>
                <a:spcPts val="1400"/>
              </a:spcBef>
              <a:buFont typeface="Arial" panose="020B0604020202020204" pitchFamily="34" charset="0"/>
              <a:buChar char="•"/>
            </a:pPr>
            <a:r>
              <a:rPr lang="en-US" sz="2400" kern="0" dirty="0">
                <a:solidFill>
                  <a:prstClr val="black"/>
                </a:solidFill>
                <a:latin typeface="Segoe UI Light" panose="020B0502040204020203" pitchFamily="34" charset="0"/>
                <a:cs typeface="Segoe UI Light" panose="020B0502040204020203" pitchFamily="34" charset="0"/>
              </a:rPr>
              <a:t>Continuous sequence of data points (E.g. sensor data and telemetry data)</a:t>
            </a:r>
          </a:p>
          <a:p>
            <a:pPr marL="342900" indent="-342900" defTabSz="914088">
              <a:spcBef>
                <a:spcPts val="1400"/>
              </a:spcBef>
              <a:buFont typeface="Arial" panose="020B0604020202020204" pitchFamily="34" charset="0"/>
              <a:buChar char="•"/>
            </a:pPr>
            <a:r>
              <a:rPr lang="en-US" sz="2400" kern="0" dirty="0">
                <a:solidFill>
                  <a:prstClr val="black"/>
                </a:solidFill>
                <a:latin typeface="Segoe UI Light" panose="020B0502040204020203" pitchFamily="34" charset="0"/>
                <a:cs typeface="Segoe UI Light" panose="020B0502040204020203" pitchFamily="34" charset="0"/>
              </a:rPr>
              <a:t>Data factory can process time series data in batches</a:t>
            </a:r>
          </a:p>
        </p:txBody>
      </p:sp>
    </p:spTree>
    <p:extLst>
      <p:ext uri="{BB962C8B-B14F-4D97-AF65-F5344CB8AC3E}">
        <p14:creationId xmlns:p14="http://schemas.microsoft.com/office/powerpoint/2010/main" val="4244998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4454" y="2982920"/>
            <a:ext cx="7843466" cy="3819498"/>
          </a:xfrm>
          <a:prstGeom prst="rect">
            <a:avLst/>
          </a:prstGeom>
        </p:spPr>
      </p:pic>
      <p:sp>
        <p:nvSpPr>
          <p:cNvPr id="2" name="Title 1"/>
          <p:cNvSpPr>
            <a:spLocks noGrp="1"/>
          </p:cNvSpPr>
          <p:nvPr>
            <p:ph type="title"/>
          </p:nvPr>
        </p:nvSpPr>
        <p:spPr>
          <a:xfrm>
            <a:off x="379514" y="182215"/>
            <a:ext cx="11524432" cy="496211"/>
          </a:xfrm>
        </p:spPr>
        <p:txBody>
          <a:bodyPr>
            <a:normAutofit fontScale="90000"/>
          </a:bodyPr>
          <a:lstStyle/>
          <a:p>
            <a:r>
              <a:rPr lang="en-US" sz="3600" dirty="0"/>
              <a:t>Scheduling &amp; Execution</a:t>
            </a:r>
          </a:p>
        </p:txBody>
      </p:sp>
      <p:sp>
        <p:nvSpPr>
          <p:cNvPr id="5" name="Rectangle 4"/>
          <p:cNvSpPr/>
          <p:nvPr/>
        </p:nvSpPr>
        <p:spPr>
          <a:xfrm>
            <a:off x="379514" y="734008"/>
            <a:ext cx="10937415" cy="2790508"/>
          </a:xfrm>
          <a:prstGeom prst="rect">
            <a:avLst/>
          </a:prstGeom>
        </p:spPr>
        <p:txBody>
          <a:bodyPr wrap="square">
            <a:spAutoFit/>
          </a:bodyPr>
          <a:lstStyle/>
          <a:p>
            <a:pPr marL="342900" lvl="0" indent="-342900" defTabSz="914088">
              <a:spcBef>
                <a:spcPts val="1400"/>
              </a:spcBef>
              <a:buFont typeface="Arial" panose="020B0604020202020204" pitchFamily="34" charset="0"/>
              <a:buChar char="•"/>
            </a:pPr>
            <a:r>
              <a:rPr lang="en-US" sz="2000" kern="0" dirty="0">
                <a:solidFill>
                  <a:prstClr val="black"/>
                </a:solidFill>
                <a:latin typeface="Segoe UI Light" panose="020B0502040204020203" pitchFamily="34" charset="0"/>
                <a:cs typeface="Segoe UI Light" panose="020B0502040204020203" pitchFamily="34" charset="0"/>
              </a:rPr>
              <a:t>Example:</a:t>
            </a:r>
          </a:p>
          <a:p>
            <a:pPr marL="457046" lvl="1" defTabSz="914088">
              <a:spcBef>
                <a:spcPts val="300"/>
              </a:spcBef>
              <a:spcAft>
                <a:spcPts val="300"/>
              </a:spcAft>
            </a:pPr>
            <a:r>
              <a:rPr lang="en-US" kern="0" dirty="0">
                <a:solidFill>
                  <a:prstClr val="black"/>
                </a:solidFill>
                <a:latin typeface="Segoe UI Light" panose="020B0502040204020203" pitchFamily="34" charset="0"/>
                <a:cs typeface="Segoe UI Light" panose="020B0502040204020203" pitchFamily="34" charset="0"/>
              </a:rPr>
              <a:t>"scheduler": {</a:t>
            </a:r>
          </a:p>
          <a:p>
            <a:pPr marL="457046" lvl="1" defTabSz="914088">
              <a:spcBef>
                <a:spcPts val="300"/>
              </a:spcBef>
              <a:spcAft>
                <a:spcPts val="300"/>
              </a:spcAft>
            </a:pPr>
            <a:r>
              <a:rPr lang="en-US" kern="0" dirty="0">
                <a:solidFill>
                  <a:prstClr val="black"/>
                </a:solidFill>
                <a:latin typeface="Segoe UI Light" panose="020B0502040204020203" pitchFamily="34" charset="0"/>
                <a:cs typeface="Segoe UI Light" panose="020B0502040204020203" pitchFamily="34" charset="0"/>
              </a:rPr>
              <a:t>   "frequency": "Hour",</a:t>
            </a:r>
          </a:p>
          <a:p>
            <a:pPr marL="457046" lvl="1" defTabSz="914088">
              <a:spcBef>
                <a:spcPts val="300"/>
              </a:spcBef>
              <a:spcAft>
                <a:spcPts val="300"/>
              </a:spcAft>
            </a:pPr>
            <a:r>
              <a:rPr lang="en-US" kern="0" dirty="0">
                <a:solidFill>
                  <a:prstClr val="black"/>
                </a:solidFill>
                <a:latin typeface="Segoe UI Light" panose="020B0502040204020203" pitchFamily="34" charset="0"/>
                <a:cs typeface="Segoe UI Light" panose="020B0502040204020203" pitchFamily="34" charset="0"/>
              </a:rPr>
              <a:t>    "interval": 1</a:t>
            </a:r>
          </a:p>
          <a:p>
            <a:pPr marL="457046" lvl="1" defTabSz="914088">
              <a:spcBef>
                <a:spcPts val="300"/>
              </a:spcBef>
              <a:spcAft>
                <a:spcPts val="300"/>
              </a:spcAft>
            </a:pPr>
            <a:r>
              <a:rPr lang="en-US" kern="0" dirty="0">
                <a:solidFill>
                  <a:prstClr val="black"/>
                </a:solidFill>
                <a:latin typeface="Segoe UI Light" panose="020B0502040204020203" pitchFamily="34" charset="0"/>
                <a:cs typeface="Segoe UI Light" panose="020B0502040204020203" pitchFamily="34" charset="0"/>
              </a:rPr>
              <a:t>}</a:t>
            </a:r>
          </a:p>
          <a:p>
            <a:pPr marL="400031" lvl="0" indent="-342900" defTabSz="914088">
              <a:spcBef>
                <a:spcPts val="1400"/>
              </a:spcBef>
              <a:buFont typeface="Arial" panose="020B0604020202020204" pitchFamily="34" charset="0"/>
              <a:buChar char="•"/>
            </a:pPr>
            <a:r>
              <a:rPr lang="en-US" sz="2000" kern="0" dirty="0">
                <a:solidFill>
                  <a:prstClr val="black"/>
                </a:solidFill>
                <a:latin typeface="Segoe UI Light" panose="020B0502040204020203" pitchFamily="34" charset="0"/>
                <a:cs typeface="Segoe UI Light" panose="020B0502040204020203" pitchFamily="34" charset="0"/>
              </a:rPr>
              <a:t>Creates a Series of Tumbling Windows (Activity Windows)</a:t>
            </a:r>
          </a:p>
          <a:p>
            <a:pPr marL="400031" lvl="0" indent="-342900" defTabSz="914088">
              <a:spcBef>
                <a:spcPts val="1400"/>
              </a:spcBef>
              <a:buFont typeface="Arial" panose="020B0604020202020204" pitchFamily="34" charset="0"/>
              <a:buChar char="•"/>
            </a:pPr>
            <a:r>
              <a:rPr lang="en-US" sz="2000" kern="0" dirty="0">
                <a:solidFill>
                  <a:prstClr val="black"/>
                </a:solidFill>
                <a:latin typeface="Segoe UI Light" panose="020B0502040204020203" pitchFamily="34" charset="0"/>
                <a:cs typeface="Segoe UI Light" panose="020B0502040204020203" pitchFamily="34" charset="0"/>
              </a:rPr>
              <a:t>Fixed-size series, non-overlapping and contiguous</a:t>
            </a:r>
          </a:p>
        </p:txBody>
      </p:sp>
    </p:spTree>
    <p:extLst>
      <p:ext uri="{BB962C8B-B14F-4D97-AF65-F5344CB8AC3E}">
        <p14:creationId xmlns:p14="http://schemas.microsoft.com/office/powerpoint/2010/main" val="36835604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&amp; Execution</a:t>
            </a:r>
          </a:p>
        </p:txBody>
      </p:sp>
      <p:sp>
        <p:nvSpPr>
          <p:cNvPr id="5" name="Rectangle 4"/>
          <p:cNvSpPr/>
          <p:nvPr/>
        </p:nvSpPr>
        <p:spPr>
          <a:xfrm>
            <a:off x="379514" y="1008468"/>
            <a:ext cx="11400110" cy="4303742"/>
          </a:xfrm>
          <a:prstGeom prst="rect">
            <a:avLst/>
          </a:prstGeom>
        </p:spPr>
        <p:txBody>
          <a:bodyPr wrap="square">
            <a:spAutoFit/>
          </a:bodyPr>
          <a:lstStyle/>
          <a:p>
            <a:pPr marL="342900" lvl="0" indent="-342900" defTabSz="914088">
              <a:spcBef>
                <a:spcPts val="1400"/>
              </a:spcBef>
              <a:buFont typeface="Arial" panose="020B0604020202020204" pitchFamily="34" charset="0"/>
              <a:buChar char="•"/>
            </a:pPr>
            <a:r>
              <a:rPr lang="en-US" sz="2400" kern="0" dirty="0">
                <a:solidFill>
                  <a:prstClr val="black"/>
                </a:solidFill>
                <a:latin typeface="Segoe UI Light" panose="020B0502040204020203" pitchFamily="34" charset="0"/>
                <a:cs typeface="Segoe UI Light" panose="020B0502040204020203" pitchFamily="34" charset="0"/>
              </a:rPr>
              <a:t>Pipeline has an Active Period defined by Start and End Times</a:t>
            </a:r>
          </a:p>
          <a:p>
            <a:pPr marL="342900" lvl="0" indent="-342900" defTabSz="914088">
              <a:spcBef>
                <a:spcPts val="1400"/>
              </a:spcBef>
              <a:buFont typeface="Arial" panose="020B0604020202020204" pitchFamily="34" charset="0"/>
              <a:buChar char="•"/>
            </a:pPr>
            <a:r>
              <a:rPr lang="en-US" sz="2400" kern="0" dirty="0">
                <a:solidFill>
                  <a:prstClr val="black"/>
                </a:solidFill>
                <a:latin typeface="Segoe UI Light" panose="020B0502040204020203" pitchFamily="34" charset="0"/>
                <a:cs typeface="Segoe UI Light" panose="020B0502040204020203" pitchFamily="34" charset="0"/>
              </a:rPr>
              <a:t>Pipeline Start time can be set to be in the Past</a:t>
            </a:r>
          </a:p>
          <a:p>
            <a:pPr marL="800100" lvl="1" indent="-342900" defTabSz="914088">
              <a:spcBef>
                <a:spcPts val="1400"/>
              </a:spcBef>
              <a:buFont typeface="Arial" panose="020B0604020202020204" pitchFamily="34" charset="0"/>
              <a:buChar char="•"/>
            </a:pPr>
            <a:r>
              <a:rPr lang="en-US" sz="2400" kern="0" dirty="0">
                <a:solidFill>
                  <a:prstClr val="black"/>
                </a:solidFill>
                <a:latin typeface="Segoe UI Light" panose="020B0502040204020203" pitchFamily="34" charset="0"/>
                <a:cs typeface="Segoe UI Light" panose="020B0502040204020203" pitchFamily="34" charset="0"/>
              </a:rPr>
              <a:t>Allows data factory to calculate and back fill data slices</a:t>
            </a:r>
          </a:p>
          <a:p>
            <a:pPr marL="800100" lvl="1" indent="-342900" defTabSz="914088">
              <a:spcBef>
                <a:spcPts val="1400"/>
              </a:spcBef>
              <a:buFont typeface="Arial" panose="020B0604020202020204" pitchFamily="34" charset="0"/>
              <a:buChar char="•"/>
            </a:pPr>
            <a:r>
              <a:rPr lang="en-US" sz="2400" kern="0" dirty="0">
                <a:solidFill>
                  <a:prstClr val="black"/>
                </a:solidFill>
                <a:latin typeface="Segoe UI Light" panose="020B0502040204020203" pitchFamily="34" charset="0"/>
                <a:cs typeface="Segoe UI Light" panose="020B0502040204020203" pitchFamily="34" charset="0"/>
              </a:rPr>
              <a:t>Processing starts immediately</a:t>
            </a:r>
          </a:p>
          <a:p>
            <a:pPr marL="342900" indent="-342900" defTabSz="914088">
              <a:spcBef>
                <a:spcPts val="1400"/>
              </a:spcBef>
              <a:buFont typeface="Arial" panose="020B0604020202020204" pitchFamily="34" charset="0"/>
              <a:buChar char="•"/>
            </a:pPr>
            <a:r>
              <a:rPr lang="en-US" sz="2400" kern="0" dirty="0">
                <a:solidFill>
                  <a:prstClr val="black"/>
                </a:solidFill>
                <a:latin typeface="Segoe UI Light" panose="020B0502040204020203" pitchFamily="34" charset="0"/>
                <a:cs typeface="Segoe UI Light" panose="020B0502040204020203" pitchFamily="34" charset="0"/>
              </a:rPr>
              <a:t>Backfilled data slices can be run in parallel by using the “Concurrency” Property</a:t>
            </a:r>
          </a:p>
          <a:p>
            <a:pPr marL="342900" indent="-342900" defTabSz="914088">
              <a:spcBef>
                <a:spcPts val="1400"/>
              </a:spcBef>
              <a:buFont typeface="Arial" panose="020B0604020202020204" pitchFamily="34" charset="0"/>
              <a:buChar char="•"/>
            </a:pPr>
            <a:r>
              <a:rPr lang="en-US" sz="2400" kern="0" dirty="0">
                <a:solidFill>
                  <a:prstClr val="black"/>
                </a:solidFill>
                <a:latin typeface="Segoe UI Light" panose="020B0502040204020203" pitchFamily="34" charset="0"/>
                <a:cs typeface="Segoe UI Light" panose="020B0502040204020203" pitchFamily="34" charset="0"/>
              </a:rPr>
              <a:t>Running Activities in a Sequence</a:t>
            </a:r>
          </a:p>
          <a:p>
            <a:pPr marL="800100" lvl="1" indent="-342900" defTabSz="914088">
              <a:spcBef>
                <a:spcPts val="1400"/>
              </a:spcBef>
              <a:buFont typeface="Arial" panose="020B0604020202020204" pitchFamily="34" charset="0"/>
              <a:buChar char="•"/>
            </a:pPr>
            <a:r>
              <a:rPr lang="en-US" sz="2400" kern="0" dirty="0">
                <a:solidFill>
                  <a:prstClr val="black"/>
                </a:solidFill>
                <a:latin typeface="Segoe UI Light" panose="020B0502040204020203" pitchFamily="34" charset="0"/>
                <a:cs typeface="Segoe UI Light" panose="020B0502040204020203" pitchFamily="34" charset="0"/>
              </a:rPr>
              <a:t>Chaining</a:t>
            </a:r>
          </a:p>
          <a:p>
            <a:pPr marL="800100" lvl="1" indent="-342900" defTabSz="914088">
              <a:spcBef>
                <a:spcPts val="1400"/>
              </a:spcBef>
              <a:buFont typeface="Arial" panose="020B0604020202020204" pitchFamily="34" charset="0"/>
              <a:buChar char="•"/>
            </a:pPr>
            <a:r>
              <a:rPr lang="en-US" sz="2400" kern="0" dirty="0">
                <a:solidFill>
                  <a:prstClr val="black"/>
                </a:solidFill>
                <a:latin typeface="Segoe UI Light" panose="020B0502040204020203" pitchFamily="34" charset="0"/>
                <a:cs typeface="Segoe UI Light" panose="020B0502040204020203" pitchFamily="34" charset="0"/>
              </a:rPr>
              <a:t>Second Activity runs ONLY when first activity is finished</a:t>
            </a:r>
          </a:p>
        </p:txBody>
      </p:sp>
    </p:spTree>
    <p:extLst>
      <p:ext uri="{BB962C8B-B14F-4D97-AF65-F5344CB8AC3E}">
        <p14:creationId xmlns:p14="http://schemas.microsoft.com/office/powerpoint/2010/main" val="754531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&amp; Execution</a:t>
            </a:r>
          </a:p>
        </p:txBody>
      </p:sp>
      <p:sp>
        <p:nvSpPr>
          <p:cNvPr id="5" name="Rectangle 4"/>
          <p:cNvSpPr/>
          <p:nvPr/>
        </p:nvSpPr>
        <p:spPr>
          <a:xfrm>
            <a:off x="379514" y="1008468"/>
            <a:ext cx="11400110" cy="4852610"/>
          </a:xfrm>
          <a:prstGeom prst="rect">
            <a:avLst/>
          </a:prstGeom>
        </p:spPr>
        <p:txBody>
          <a:bodyPr wrap="square">
            <a:spAutoFit/>
          </a:bodyPr>
          <a:lstStyle/>
          <a:p>
            <a:pPr marL="342900" lvl="0" indent="-342900" defTabSz="914088">
              <a:spcBef>
                <a:spcPts val="1400"/>
              </a:spcBef>
              <a:buFont typeface="Arial" panose="020B0604020202020204" pitchFamily="34" charset="0"/>
              <a:buChar char="•"/>
            </a:pPr>
            <a:r>
              <a:rPr lang="en-US" sz="2400" kern="0" dirty="0">
                <a:solidFill>
                  <a:prstClr val="black"/>
                </a:solidFill>
                <a:latin typeface="Segoe UI Light" panose="020B0502040204020203" pitchFamily="34" charset="0"/>
                <a:cs typeface="Segoe UI Light" panose="020B0502040204020203" pitchFamily="34" charset="0"/>
              </a:rPr>
              <a:t>Datasets with Different Frequencies</a:t>
            </a:r>
          </a:p>
          <a:p>
            <a:pPr marL="342900" lvl="0" indent="-342900" defTabSz="914088">
              <a:spcBef>
                <a:spcPts val="1400"/>
              </a:spcBef>
              <a:buFont typeface="Arial" panose="020B0604020202020204" pitchFamily="34" charset="0"/>
              <a:buChar char="•"/>
            </a:pPr>
            <a:r>
              <a:rPr lang="en-US" sz="2400" kern="0" dirty="0">
                <a:solidFill>
                  <a:prstClr val="black"/>
                </a:solidFill>
                <a:latin typeface="Segoe UI Light" panose="020B0502040204020203" pitchFamily="34" charset="0"/>
                <a:cs typeface="Segoe UI Light" panose="020B0502040204020203" pitchFamily="34" charset="0"/>
              </a:rPr>
              <a:t>Expressions </a:t>
            </a:r>
          </a:p>
          <a:p>
            <a:pPr marL="342900" lvl="0" indent="-342900" defTabSz="914088">
              <a:spcBef>
                <a:spcPts val="1400"/>
              </a:spcBef>
              <a:buFont typeface="Arial" panose="020B0604020202020204" pitchFamily="34" charset="0"/>
              <a:buChar char="•"/>
            </a:pPr>
            <a:r>
              <a:rPr lang="en-US" sz="2400" kern="0" dirty="0">
                <a:solidFill>
                  <a:prstClr val="black"/>
                </a:solidFill>
                <a:latin typeface="Segoe UI Light" panose="020B0502040204020203" pitchFamily="34" charset="0"/>
                <a:cs typeface="Segoe UI Light" panose="020B0502040204020203" pitchFamily="34" charset="0"/>
              </a:rPr>
              <a:t>Data Factory Functions</a:t>
            </a:r>
          </a:p>
          <a:p>
            <a:pPr marL="342900" lvl="0" indent="-342900" defTabSz="914088">
              <a:spcBef>
                <a:spcPts val="1400"/>
              </a:spcBef>
              <a:buFont typeface="Arial" panose="020B0604020202020204" pitchFamily="34" charset="0"/>
              <a:buChar char="•"/>
            </a:pPr>
            <a:r>
              <a:rPr lang="en-US" sz="2400" kern="0" dirty="0">
                <a:solidFill>
                  <a:prstClr val="black"/>
                </a:solidFill>
                <a:latin typeface="Segoe UI Light" panose="020B0502040204020203" pitchFamily="34" charset="0"/>
                <a:cs typeface="Segoe UI Light" panose="020B0502040204020203" pitchFamily="34" charset="0"/>
              </a:rPr>
              <a:t>Data Slice Validation</a:t>
            </a:r>
          </a:p>
          <a:p>
            <a:pPr marL="800100" lvl="1" indent="-342900" defTabSz="914088">
              <a:spcBef>
                <a:spcPts val="1400"/>
              </a:spcBef>
              <a:buFont typeface="Arial" panose="020B0604020202020204" pitchFamily="34" charset="0"/>
              <a:buChar char="•"/>
            </a:pPr>
            <a:r>
              <a:rPr lang="en-US" sz="2400" kern="0" dirty="0">
                <a:solidFill>
                  <a:prstClr val="black"/>
                </a:solidFill>
                <a:latin typeface="Segoe UI Light" panose="020B0502040204020203" pitchFamily="34" charset="0"/>
                <a:cs typeface="Segoe UI Light" panose="020B0502040204020203" pitchFamily="34" charset="0"/>
              </a:rPr>
              <a:t>Downstream activity will not execute if prior activity is NOT validated</a:t>
            </a:r>
          </a:p>
          <a:p>
            <a:pPr marL="342900" indent="-342900" defTabSz="914088">
              <a:spcBef>
                <a:spcPts val="1400"/>
              </a:spcBef>
              <a:buFont typeface="Arial" panose="020B0604020202020204" pitchFamily="34" charset="0"/>
              <a:buChar char="•"/>
            </a:pPr>
            <a:r>
              <a:rPr lang="en-US" sz="2400" kern="0" dirty="0">
                <a:solidFill>
                  <a:prstClr val="black"/>
                </a:solidFill>
                <a:latin typeface="Segoe UI Light" panose="020B0502040204020203" pitchFamily="34" charset="0"/>
                <a:cs typeface="Segoe UI Light" panose="020B0502040204020203" pitchFamily="34" charset="0"/>
              </a:rPr>
              <a:t>External Data</a:t>
            </a:r>
          </a:p>
          <a:p>
            <a:pPr marL="800100" lvl="1" indent="-342900" defTabSz="914088">
              <a:spcBef>
                <a:spcPts val="1400"/>
              </a:spcBef>
              <a:buFont typeface="Arial" panose="020B0604020202020204" pitchFamily="34" charset="0"/>
              <a:buChar char="•"/>
            </a:pPr>
            <a:r>
              <a:rPr lang="en-US" sz="2400" kern="0" dirty="0">
                <a:solidFill>
                  <a:prstClr val="black"/>
                </a:solidFill>
                <a:latin typeface="Segoe UI Light" panose="020B0502040204020203" pitchFamily="34" charset="0"/>
                <a:cs typeface="Segoe UI Light" panose="020B0502040204020203" pitchFamily="34" charset="0"/>
              </a:rPr>
              <a:t>Data NOT produced by data factory. Set External Property to TRUE</a:t>
            </a:r>
          </a:p>
          <a:p>
            <a:pPr marL="342900" indent="-342900" defTabSz="914088">
              <a:spcBef>
                <a:spcPts val="1400"/>
              </a:spcBef>
              <a:buFont typeface="Arial" panose="020B0604020202020204" pitchFamily="34" charset="0"/>
              <a:buChar char="•"/>
            </a:pPr>
            <a:r>
              <a:rPr lang="en-US" sz="2400" kern="0" dirty="0">
                <a:solidFill>
                  <a:prstClr val="black"/>
                </a:solidFill>
                <a:latin typeface="Segoe UI Light" panose="020B0502040204020203" pitchFamily="34" charset="0"/>
                <a:cs typeface="Segoe UI Light" panose="020B0502040204020203" pitchFamily="34" charset="0"/>
              </a:rPr>
              <a:t>Onetime Pipeline</a:t>
            </a:r>
          </a:p>
          <a:p>
            <a:pPr marL="800100" lvl="1" indent="-342900" defTabSz="914088">
              <a:spcBef>
                <a:spcPts val="1400"/>
              </a:spcBef>
              <a:buFont typeface="Arial" panose="020B0604020202020204" pitchFamily="34" charset="0"/>
              <a:buChar char="•"/>
            </a:pPr>
            <a:r>
              <a:rPr lang="en-US" sz="2400" kern="0" dirty="0">
                <a:solidFill>
                  <a:prstClr val="black"/>
                </a:solidFill>
                <a:latin typeface="Segoe UI Light" panose="020B0502040204020203" pitchFamily="34" charset="0"/>
                <a:cs typeface="Segoe UI Light" panose="020B0502040204020203" pitchFamily="34" charset="0"/>
              </a:rPr>
              <a:t>Set PipelineMode to “</a:t>
            </a:r>
            <a:r>
              <a:rPr lang="en-US" sz="2400" kern="0" dirty="0" err="1">
                <a:solidFill>
                  <a:prstClr val="black"/>
                </a:solidFill>
                <a:latin typeface="Segoe UI Light" panose="020B0502040204020203" pitchFamily="34" charset="0"/>
                <a:cs typeface="Segoe UI Light" panose="020B0502040204020203" pitchFamily="34" charset="0"/>
              </a:rPr>
              <a:t>OneTime</a:t>
            </a:r>
            <a:r>
              <a:rPr lang="en-US" sz="2400" kern="0" dirty="0">
                <a:solidFill>
                  <a:prstClr val="black"/>
                </a:solidFill>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12758928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189177"/>
            <a:ext cx="5103570" cy="1651029"/>
          </a:xfrm>
        </p:spPr>
        <p:txBody>
          <a:bodyPr/>
          <a:lstStyle/>
          <a:p>
            <a:r>
              <a:rPr lang="en-US" dirty="0"/>
              <a:t>Can set dynamic partitions based on time series data</a:t>
            </a:r>
          </a:p>
        </p:txBody>
      </p:sp>
      <p:sp>
        <p:nvSpPr>
          <p:cNvPr id="3" name="Title 2"/>
          <p:cNvSpPr>
            <a:spLocks noGrp="1"/>
          </p:cNvSpPr>
          <p:nvPr>
            <p:ph type="title"/>
          </p:nvPr>
        </p:nvSpPr>
        <p:spPr/>
        <p:txBody>
          <a:bodyPr/>
          <a:lstStyle/>
          <a:p>
            <a:r>
              <a:rPr lang="en-US" dirty="0"/>
              <a:t>Partitioning Strategy</a:t>
            </a:r>
          </a:p>
        </p:txBody>
      </p:sp>
      <p:pic>
        <p:nvPicPr>
          <p:cNvPr id="4" name="Picture 3"/>
          <p:cNvPicPr>
            <a:picLocks noChangeAspect="1"/>
          </p:cNvPicPr>
          <p:nvPr/>
        </p:nvPicPr>
        <p:blipFill>
          <a:blip r:embed="rId3"/>
          <a:stretch>
            <a:fillRect/>
          </a:stretch>
        </p:blipFill>
        <p:spPr>
          <a:xfrm>
            <a:off x="5864226" y="1035062"/>
            <a:ext cx="5548303" cy="55198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5698471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122" y="86481"/>
            <a:ext cx="10515600" cy="1325563"/>
          </a:xfrm>
        </p:spPr>
        <p:txBody>
          <a:bodyPr/>
          <a:lstStyle/>
          <a:p>
            <a:r>
              <a:rPr lang="en-US" dirty="0"/>
              <a:t>In this module </a:t>
            </a:r>
          </a:p>
        </p:txBody>
      </p:sp>
      <p:sp>
        <p:nvSpPr>
          <p:cNvPr id="3" name="Content Placeholder 2"/>
          <p:cNvSpPr>
            <a:spLocks noGrp="1"/>
          </p:cNvSpPr>
          <p:nvPr>
            <p:ph sz="quarter" idx="10"/>
          </p:nvPr>
        </p:nvSpPr>
        <p:spPr/>
        <p:txBody>
          <a:bodyPr/>
          <a:lstStyle/>
          <a:p>
            <a:endParaRPr lang="en-US" dirty="0"/>
          </a:p>
        </p:txBody>
      </p:sp>
      <p:sp>
        <p:nvSpPr>
          <p:cNvPr id="4" name="Rectangle 3"/>
          <p:cNvSpPr/>
          <p:nvPr/>
        </p:nvSpPr>
        <p:spPr bwMode="auto">
          <a:xfrm>
            <a:off x="448213" y="1412044"/>
            <a:ext cx="717140" cy="71714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448213" y="2935966"/>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448213" y="2174005"/>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1165353" y="1412044"/>
            <a:ext cx="576408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solidFill>
                  <a:srgbClr val="505050"/>
                </a:solidFill>
                <a:cs typeface="Segoe UI" pitchFamily="34" charset="0"/>
              </a:rPr>
              <a:t>Data Factory Concepts</a:t>
            </a:r>
          </a:p>
        </p:txBody>
      </p:sp>
      <p:sp>
        <p:nvSpPr>
          <p:cNvPr id="8" name="Rectangle 7"/>
          <p:cNvSpPr/>
          <p:nvPr/>
        </p:nvSpPr>
        <p:spPr bwMode="auto">
          <a:xfrm>
            <a:off x="1165352" y="2935966"/>
            <a:ext cx="5764085" cy="717140"/>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ln w="0"/>
                <a:solidFill>
                  <a:schemeClr val="tx1"/>
                </a:solidFill>
                <a:effectLst>
                  <a:outerShdw blurRad="38100" dist="19050" dir="2700000" algn="tl" rotWithShape="0">
                    <a:schemeClr val="dk1">
                      <a:alpha val="40000"/>
                    </a:schemeClr>
                  </a:outerShdw>
                </a:effectLst>
                <a:ea typeface="Segoe UI" pitchFamily="34" charset="0"/>
                <a:cs typeface="Segoe UI" pitchFamily="34" charset="0"/>
              </a:rPr>
              <a:t>Data Factory Monitoring &amp; Management</a:t>
            </a:r>
          </a:p>
        </p:txBody>
      </p:sp>
      <p:sp>
        <p:nvSpPr>
          <p:cNvPr id="9" name="Rectangle 8"/>
          <p:cNvSpPr/>
          <p:nvPr/>
        </p:nvSpPr>
        <p:spPr bwMode="auto">
          <a:xfrm>
            <a:off x="1165353" y="2174005"/>
            <a:ext cx="576408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solidFill>
                  <a:srgbClr val="505050"/>
                </a:solidFill>
                <a:ea typeface="Segoe UI" pitchFamily="34" charset="0"/>
                <a:cs typeface="Segoe UI" pitchFamily="34" charset="0"/>
              </a:rPr>
              <a:t>Data Factory Operations</a:t>
            </a:r>
          </a:p>
        </p:txBody>
      </p:sp>
      <p:sp>
        <p:nvSpPr>
          <p:cNvPr id="10" name="Rectangle 9"/>
          <p:cNvSpPr/>
          <p:nvPr/>
        </p:nvSpPr>
        <p:spPr bwMode="auto">
          <a:xfrm>
            <a:off x="448213" y="3697927"/>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1165353" y="3697927"/>
            <a:ext cx="576408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solidFill>
                  <a:srgbClr val="505050"/>
                </a:solidFill>
                <a:ea typeface="Segoe UI" pitchFamily="34" charset="0"/>
                <a:cs typeface="Segoe UI" pitchFamily="34" charset="0"/>
              </a:rPr>
              <a:t>Data Factory Extensions</a:t>
            </a:r>
          </a:p>
        </p:txBody>
      </p:sp>
      <p:sp>
        <p:nvSpPr>
          <p:cNvPr id="12" name="Rectangle 11"/>
          <p:cNvSpPr/>
          <p:nvPr/>
        </p:nvSpPr>
        <p:spPr bwMode="auto">
          <a:xfrm>
            <a:off x="448212" y="4471130"/>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1165352" y="4471130"/>
            <a:ext cx="576408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solidFill>
                  <a:srgbClr val="505050"/>
                </a:solidFill>
                <a:ea typeface="Segoe UI" pitchFamily="34" charset="0"/>
                <a:cs typeface="Segoe UI" pitchFamily="34" charset="0"/>
              </a:rPr>
              <a:t>Data Factory – Roadmap</a:t>
            </a:r>
          </a:p>
        </p:txBody>
      </p:sp>
    </p:spTree>
    <p:extLst>
      <p:ext uri="{BB962C8B-B14F-4D97-AF65-F5344CB8AC3E}">
        <p14:creationId xmlns:p14="http://schemas.microsoft.com/office/powerpoint/2010/main" val="3815087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Setting Expectations </a:t>
            </a:r>
            <a:r>
              <a:rPr lang="en-US" sz="2400" dirty="0"/>
              <a:t>Continued …</a:t>
            </a:r>
          </a:p>
        </p:txBody>
      </p:sp>
      <p:sp>
        <p:nvSpPr>
          <p:cNvPr id="3" name="Content Placeholder 2"/>
          <p:cNvSpPr>
            <a:spLocks noGrp="1"/>
          </p:cNvSpPr>
          <p:nvPr>
            <p:ph sz="quarter" idx="10"/>
          </p:nvPr>
        </p:nvSpPr>
        <p:spPr>
          <a:xfrm>
            <a:off x="379413" y="914400"/>
            <a:ext cx="11525250" cy="5764214"/>
          </a:xfrm>
        </p:spPr>
        <p:txBody>
          <a:bodyPr/>
          <a:lstStyle/>
          <a:p>
            <a:pPr marL="0" indent="0">
              <a:buNone/>
            </a:pPr>
            <a:endParaRPr lang="en-US" dirty="0">
              <a:latin typeface="+mn-lt"/>
            </a:endParaRPr>
          </a:p>
          <a:p>
            <a:r>
              <a:rPr lang="en-US" dirty="0">
                <a:latin typeface="+mn-lt"/>
              </a:rPr>
              <a:t>Key Takeaways</a:t>
            </a:r>
          </a:p>
          <a:p>
            <a:pPr marL="0" indent="0">
              <a:buNone/>
            </a:pPr>
            <a:endParaRPr lang="en-US" dirty="0">
              <a:latin typeface="+mn-lt"/>
            </a:endParaRPr>
          </a:p>
          <a:p>
            <a:pPr lvl="1"/>
            <a:r>
              <a:rPr lang="en-US" dirty="0">
                <a:latin typeface="+mn-lt"/>
              </a:rPr>
              <a:t>Focused information to help you prepare for the exam</a:t>
            </a:r>
          </a:p>
          <a:p>
            <a:pPr lvl="1"/>
            <a:r>
              <a:rPr lang="en-US" dirty="0">
                <a:latin typeface="+mn-lt"/>
              </a:rPr>
              <a:t>Module where almost all the content is tied to one service – Azure Data Factory</a:t>
            </a:r>
          </a:p>
          <a:p>
            <a:pPr lvl="1"/>
            <a:r>
              <a:rPr lang="en-US" dirty="0">
                <a:latin typeface="+mn-lt"/>
              </a:rPr>
              <a:t>Hands-on is a MUST for this module</a:t>
            </a:r>
          </a:p>
          <a:p>
            <a:pPr lvl="1"/>
            <a:endParaRPr lang="en-US" dirty="0">
              <a:latin typeface="+mn-lt"/>
            </a:endParaRPr>
          </a:p>
        </p:txBody>
      </p:sp>
    </p:spTree>
    <p:extLst>
      <p:ext uri="{BB962C8B-B14F-4D97-AF65-F5344CB8AC3E}">
        <p14:creationId xmlns:p14="http://schemas.microsoft.com/office/powerpoint/2010/main" val="11902315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2067361"/>
          </a:xfrm>
        </p:spPr>
        <p:txBody>
          <a:bodyPr/>
          <a:lstStyle/>
          <a:p>
            <a:r>
              <a:rPr lang="en-US" dirty="0"/>
              <a:t>Single pane of glass to view end-to-end pipeline</a:t>
            </a:r>
          </a:p>
          <a:p>
            <a:r>
              <a:rPr lang="en-US" dirty="0"/>
              <a:t>Immediately spot failed slice</a:t>
            </a:r>
          </a:p>
          <a:p>
            <a:pPr lvl="1"/>
            <a:r>
              <a:rPr lang="en-US" dirty="0"/>
              <a:t>Can drill down to see error</a:t>
            </a:r>
          </a:p>
          <a:p>
            <a:pPr lvl="1"/>
            <a:r>
              <a:rPr lang="en-US" dirty="0"/>
              <a:t>Rerun failed slice in Azure Portal or using PowerShell</a:t>
            </a:r>
          </a:p>
        </p:txBody>
      </p:sp>
      <p:sp>
        <p:nvSpPr>
          <p:cNvPr id="3" name="Title 2"/>
          <p:cNvSpPr>
            <a:spLocks noGrp="1"/>
          </p:cNvSpPr>
          <p:nvPr>
            <p:ph type="title"/>
          </p:nvPr>
        </p:nvSpPr>
        <p:spPr/>
        <p:txBody>
          <a:bodyPr/>
          <a:lstStyle/>
          <a:p>
            <a:r>
              <a:rPr lang="en-US" dirty="0"/>
              <a:t>Data Factory Diagram</a:t>
            </a:r>
          </a:p>
        </p:txBody>
      </p:sp>
    </p:spTree>
    <p:extLst>
      <p:ext uri="{BB962C8B-B14F-4D97-AF65-F5344CB8AC3E}">
        <p14:creationId xmlns:p14="http://schemas.microsoft.com/office/powerpoint/2010/main" val="214797458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1759649"/>
          </a:xfrm>
        </p:spPr>
        <p:txBody>
          <a:bodyPr/>
          <a:lstStyle/>
          <a:p>
            <a:r>
              <a:rPr lang="en-US" dirty="0"/>
              <a:t>Set up thresholds</a:t>
            </a:r>
          </a:p>
          <a:p>
            <a:r>
              <a:rPr lang="en-US" dirty="0"/>
              <a:t>When activity counter hits threshold, send email to Azure Subscription administrator</a:t>
            </a:r>
          </a:p>
        </p:txBody>
      </p:sp>
      <p:sp>
        <p:nvSpPr>
          <p:cNvPr id="3" name="Title 2"/>
          <p:cNvSpPr>
            <a:spLocks noGrp="1"/>
          </p:cNvSpPr>
          <p:nvPr>
            <p:ph type="title"/>
          </p:nvPr>
        </p:nvSpPr>
        <p:spPr/>
        <p:txBody>
          <a:bodyPr/>
          <a:lstStyle/>
          <a:p>
            <a:r>
              <a:rPr lang="en-US" dirty="0"/>
              <a:t>Alerts</a:t>
            </a:r>
          </a:p>
        </p:txBody>
      </p:sp>
    </p:spTree>
    <p:extLst>
      <p:ext uri="{BB962C8B-B14F-4D97-AF65-F5344CB8AC3E}">
        <p14:creationId xmlns:p14="http://schemas.microsoft.com/office/powerpoint/2010/main" val="1111528617"/>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&amp; Management</a:t>
            </a:r>
          </a:p>
        </p:txBody>
      </p:sp>
      <p:sp>
        <p:nvSpPr>
          <p:cNvPr id="3" name="Content Placeholder 2"/>
          <p:cNvSpPr>
            <a:spLocks noGrp="1"/>
          </p:cNvSpPr>
          <p:nvPr>
            <p:ph sz="quarter" idx="10"/>
          </p:nvPr>
        </p:nvSpPr>
        <p:spPr/>
        <p:txBody>
          <a:bodyPr/>
          <a:lstStyle/>
          <a:p>
            <a:r>
              <a:rPr lang="en-US" sz="2800" dirty="0"/>
              <a:t>Show My Latest Executions, What Failed, What’s Running right now?</a:t>
            </a:r>
          </a:p>
          <a:p>
            <a:r>
              <a:rPr lang="en-US" sz="2800" dirty="0"/>
              <a:t>Can I Debug, Re-run my failures?</a:t>
            </a:r>
          </a:p>
          <a:p>
            <a:r>
              <a:rPr lang="en-US" sz="2800" dirty="0"/>
              <a:t>Can I perform Batch actions (bulk pause, resume pipelines etc.)?</a:t>
            </a:r>
          </a:p>
          <a:p>
            <a:r>
              <a:rPr lang="en-US" sz="2800" dirty="0"/>
              <a:t>Can I raise Alerts on various events (failures etc.)?</a:t>
            </a:r>
          </a:p>
          <a:p>
            <a:r>
              <a:rPr lang="en-US" sz="2800" dirty="0"/>
              <a:t>Can I configure my monitoring layouts?</a:t>
            </a:r>
          </a:p>
          <a:p>
            <a:endParaRPr lang="en-US" dirty="0"/>
          </a:p>
        </p:txBody>
      </p:sp>
    </p:spTree>
    <p:extLst>
      <p:ext uri="{BB962C8B-B14F-4D97-AF65-F5344CB8AC3E}">
        <p14:creationId xmlns:p14="http://schemas.microsoft.com/office/powerpoint/2010/main" val="14019474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&amp; Management</a:t>
            </a:r>
          </a:p>
        </p:txBody>
      </p:sp>
      <p:pic>
        <p:nvPicPr>
          <p:cNvPr id="5" name="Picture 4"/>
          <p:cNvPicPr>
            <a:picLocks noChangeAspect="1"/>
          </p:cNvPicPr>
          <p:nvPr/>
        </p:nvPicPr>
        <p:blipFill>
          <a:blip r:embed="rId3"/>
          <a:stretch>
            <a:fillRect/>
          </a:stretch>
        </p:blipFill>
        <p:spPr>
          <a:xfrm>
            <a:off x="1647288" y="990062"/>
            <a:ext cx="7024764" cy="5533603"/>
          </a:xfrm>
          <a:prstGeom prst="rect">
            <a:avLst/>
          </a:prstGeom>
        </p:spPr>
      </p:pic>
      <p:sp>
        <p:nvSpPr>
          <p:cNvPr id="16" name="Rectangle 15"/>
          <p:cNvSpPr/>
          <p:nvPr/>
        </p:nvSpPr>
        <p:spPr>
          <a:xfrm>
            <a:off x="5977440" y="1251720"/>
            <a:ext cx="2301840" cy="1253520"/>
          </a:xfrm>
          <a:prstGeom prst="rect">
            <a:avLst/>
          </a:prstGeom>
          <a:noFill/>
          <a:ln w="24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xmlns:p14="http://schemas.microsoft.com/office/powerpoint/2010/main">
        <mc:Choice Requires="p14">
          <p:contentPart p14:bwMode="auto" r:id="rId4">
            <p14:nvContentPartPr>
              <p14:cNvPr id="18" name="Ink 17"/>
              <p14:cNvContentPartPr/>
              <p14:nvPr/>
            </p14:nvContentPartPr>
            <p14:xfrm>
              <a:off x="9920288" y="2123396"/>
              <a:ext cx="360" cy="360"/>
            </p14:xfrm>
          </p:contentPart>
        </mc:Choice>
        <mc:Fallback xmlns="">
          <p:pic>
            <p:nvPicPr>
              <p:cNvPr id="18" name="Ink 17"/>
              <p:cNvPicPr/>
              <p:nvPr/>
            </p:nvPicPr>
            <p:blipFill/>
            <p:spPr/>
          </p:pic>
        </mc:Fallback>
      </mc:AlternateContent>
      <p:sp>
        <p:nvSpPr>
          <p:cNvPr id="6" name="Right Arrow 5"/>
          <p:cNvSpPr/>
          <p:nvPr/>
        </p:nvSpPr>
        <p:spPr bwMode="auto">
          <a:xfrm rot="10800000">
            <a:off x="8188226" y="1245702"/>
            <a:ext cx="1568743" cy="1195233"/>
          </a:xfrm>
          <a:prstGeom prs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961" b="1" dirty="0">
              <a:solidFill>
                <a:schemeClr val="bg1"/>
              </a:solidFill>
              <a:latin typeface="+mj-lt"/>
              <a:ea typeface="Segoe UI" pitchFamily="34" charset="0"/>
              <a:cs typeface="Segoe UI" pitchFamily="34" charset="0"/>
            </a:endParaRPr>
          </a:p>
        </p:txBody>
      </p:sp>
      <p:pic>
        <p:nvPicPr>
          <p:cNvPr id="7" name="Picture 6"/>
          <p:cNvPicPr>
            <a:picLocks noChangeAspect="1"/>
          </p:cNvPicPr>
          <p:nvPr/>
        </p:nvPicPr>
        <p:blipFill>
          <a:blip r:embed="rId5"/>
          <a:stretch>
            <a:fillRect/>
          </a:stretch>
        </p:blipFill>
        <p:spPr>
          <a:xfrm>
            <a:off x="9831671" y="1619213"/>
            <a:ext cx="1195233" cy="1269934"/>
          </a:xfrm>
          <a:prstGeom prst="rect">
            <a:avLst/>
          </a:prstGeom>
        </p:spPr>
      </p:pic>
    </p:spTree>
    <p:extLst>
      <p:ext uri="{BB962C8B-B14F-4D97-AF65-F5344CB8AC3E}">
        <p14:creationId xmlns:p14="http://schemas.microsoft.com/office/powerpoint/2010/main" val="2787180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317" y="123222"/>
            <a:ext cx="11524432" cy="633862"/>
          </a:xfrm>
        </p:spPr>
        <p:txBody>
          <a:bodyPr>
            <a:normAutofit/>
          </a:bodyPr>
          <a:lstStyle/>
          <a:p>
            <a:r>
              <a:rPr lang="en-US" dirty="0"/>
              <a:t>Monitoring &amp; Management App</a:t>
            </a:r>
          </a:p>
        </p:txBody>
      </p:sp>
      <p:pic>
        <p:nvPicPr>
          <p:cNvPr id="5" name="Picture 4"/>
          <p:cNvPicPr>
            <a:picLocks noChangeAspect="1"/>
          </p:cNvPicPr>
          <p:nvPr/>
        </p:nvPicPr>
        <p:blipFill>
          <a:blip r:embed="rId3"/>
          <a:stretch>
            <a:fillRect/>
          </a:stretch>
        </p:blipFill>
        <p:spPr>
          <a:xfrm>
            <a:off x="195317" y="889130"/>
            <a:ext cx="11802927" cy="5901463"/>
          </a:xfrm>
          <a:prstGeom prst="rect">
            <a:avLst/>
          </a:prstGeom>
        </p:spPr>
      </p:pic>
    </p:spTree>
    <p:extLst>
      <p:ext uri="{BB962C8B-B14F-4D97-AF65-F5344CB8AC3E}">
        <p14:creationId xmlns:p14="http://schemas.microsoft.com/office/powerpoint/2010/main" val="3745065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316" y="123221"/>
            <a:ext cx="11691883" cy="877597"/>
          </a:xfrm>
        </p:spPr>
        <p:txBody>
          <a:bodyPr>
            <a:noAutofit/>
          </a:bodyPr>
          <a:lstStyle/>
          <a:p>
            <a:r>
              <a:rPr lang="en-US" sz="3600" dirty="0"/>
              <a:t>Monitoring &amp; Management App</a:t>
            </a:r>
            <a:br>
              <a:rPr lang="en-US" sz="3600" dirty="0"/>
            </a:br>
            <a:r>
              <a:rPr lang="en-US" sz="3600" dirty="0"/>
              <a:t>			                           </a:t>
            </a:r>
            <a:r>
              <a:rPr lang="en-US" sz="3200" dirty="0">
                <a:ln w="0"/>
                <a:solidFill>
                  <a:schemeClr val="accent1"/>
                </a:solidFill>
                <a:effectLst>
                  <a:outerShdw blurRad="38100" dist="25400" dir="5400000" algn="ctr" rotWithShape="0">
                    <a:srgbClr val="6E747A">
                      <a:alpha val="43000"/>
                    </a:srgbClr>
                  </a:outerShdw>
                </a:effectLst>
              </a:rPr>
              <a:t>Dense Information with Context</a:t>
            </a:r>
            <a:endParaRPr lang="en-US" sz="3200" dirty="0"/>
          </a:p>
        </p:txBody>
      </p:sp>
      <p:pic>
        <p:nvPicPr>
          <p:cNvPr id="4" name="Picture 3"/>
          <p:cNvPicPr>
            <a:picLocks noChangeAspect="1"/>
          </p:cNvPicPr>
          <p:nvPr/>
        </p:nvPicPr>
        <p:blipFill>
          <a:blip r:embed="rId3"/>
          <a:stretch>
            <a:fillRect/>
          </a:stretch>
        </p:blipFill>
        <p:spPr>
          <a:xfrm>
            <a:off x="195317" y="1000819"/>
            <a:ext cx="11623057" cy="5695719"/>
          </a:xfrm>
          <a:prstGeom prst="rect">
            <a:avLst/>
          </a:prstGeom>
        </p:spPr>
      </p:pic>
    </p:spTree>
    <p:extLst>
      <p:ext uri="{BB962C8B-B14F-4D97-AF65-F5344CB8AC3E}">
        <p14:creationId xmlns:p14="http://schemas.microsoft.com/office/powerpoint/2010/main" val="12156743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122" y="86481"/>
            <a:ext cx="10515600" cy="1325563"/>
          </a:xfrm>
        </p:spPr>
        <p:txBody>
          <a:bodyPr/>
          <a:lstStyle/>
          <a:p>
            <a:r>
              <a:rPr lang="en-US" dirty="0"/>
              <a:t>In this module </a:t>
            </a:r>
          </a:p>
        </p:txBody>
      </p:sp>
      <p:sp>
        <p:nvSpPr>
          <p:cNvPr id="3" name="Content Placeholder 2"/>
          <p:cNvSpPr>
            <a:spLocks noGrp="1"/>
          </p:cNvSpPr>
          <p:nvPr>
            <p:ph sz="quarter" idx="10"/>
          </p:nvPr>
        </p:nvSpPr>
        <p:spPr/>
        <p:txBody>
          <a:bodyPr/>
          <a:lstStyle/>
          <a:p>
            <a:endParaRPr lang="en-US" dirty="0"/>
          </a:p>
        </p:txBody>
      </p:sp>
      <p:sp>
        <p:nvSpPr>
          <p:cNvPr id="4" name="Rectangle 3"/>
          <p:cNvSpPr/>
          <p:nvPr/>
        </p:nvSpPr>
        <p:spPr bwMode="auto">
          <a:xfrm>
            <a:off x="448213" y="1412044"/>
            <a:ext cx="717140" cy="71714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448213" y="2935966"/>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448213" y="2174005"/>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1165353" y="1412044"/>
            <a:ext cx="576408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solidFill>
                  <a:srgbClr val="505050"/>
                </a:solidFill>
                <a:cs typeface="Segoe UI" pitchFamily="34" charset="0"/>
              </a:rPr>
              <a:t>Data Factory Concepts</a:t>
            </a:r>
          </a:p>
        </p:txBody>
      </p:sp>
      <p:sp>
        <p:nvSpPr>
          <p:cNvPr id="8" name="Rectangle 7"/>
          <p:cNvSpPr/>
          <p:nvPr/>
        </p:nvSpPr>
        <p:spPr bwMode="auto">
          <a:xfrm>
            <a:off x="1165352" y="2935966"/>
            <a:ext cx="5764085"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solidFill>
                  <a:srgbClr val="505050"/>
                </a:solidFill>
                <a:ea typeface="Segoe UI" pitchFamily="34" charset="0"/>
                <a:cs typeface="Segoe UI" pitchFamily="34" charset="0"/>
              </a:rPr>
              <a:t>Data Factory Monitoring &amp; Management</a:t>
            </a:r>
          </a:p>
        </p:txBody>
      </p:sp>
      <p:sp>
        <p:nvSpPr>
          <p:cNvPr id="9" name="Rectangle 8"/>
          <p:cNvSpPr/>
          <p:nvPr/>
        </p:nvSpPr>
        <p:spPr bwMode="auto">
          <a:xfrm>
            <a:off x="1165353" y="2174005"/>
            <a:ext cx="576408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solidFill>
                  <a:srgbClr val="505050"/>
                </a:solidFill>
                <a:ea typeface="Segoe UI" pitchFamily="34" charset="0"/>
                <a:cs typeface="Segoe UI" pitchFamily="34" charset="0"/>
              </a:rPr>
              <a:t>Data Factory Operations</a:t>
            </a:r>
          </a:p>
        </p:txBody>
      </p:sp>
      <p:sp>
        <p:nvSpPr>
          <p:cNvPr id="10" name="Rectangle 9"/>
          <p:cNvSpPr/>
          <p:nvPr/>
        </p:nvSpPr>
        <p:spPr bwMode="auto">
          <a:xfrm>
            <a:off x="448213" y="3697927"/>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1165353" y="3697927"/>
            <a:ext cx="5764084" cy="717140"/>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solidFill>
                  <a:srgbClr val="505050"/>
                </a:solidFill>
                <a:ea typeface="Segoe UI" pitchFamily="34" charset="0"/>
                <a:cs typeface="Segoe UI" pitchFamily="34" charset="0"/>
              </a:rPr>
              <a:t>Data Factory Extensions</a:t>
            </a:r>
          </a:p>
        </p:txBody>
      </p:sp>
      <p:sp>
        <p:nvSpPr>
          <p:cNvPr id="12" name="Rectangle 11"/>
          <p:cNvSpPr/>
          <p:nvPr/>
        </p:nvSpPr>
        <p:spPr bwMode="auto">
          <a:xfrm>
            <a:off x="448212" y="4471130"/>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1165352" y="4471130"/>
            <a:ext cx="576408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solidFill>
                  <a:srgbClr val="505050"/>
                </a:solidFill>
                <a:ea typeface="Segoe UI" pitchFamily="34" charset="0"/>
                <a:cs typeface="Segoe UI" pitchFamily="34" charset="0"/>
              </a:rPr>
              <a:t>Data Factory – Roadmap</a:t>
            </a:r>
          </a:p>
        </p:txBody>
      </p:sp>
    </p:spTree>
    <p:extLst>
      <p:ext uri="{BB962C8B-B14F-4D97-AF65-F5344CB8AC3E}">
        <p14:creationId xmlns:p14="http://schemas.microsoft.com/office/powerpoint/2010/main" val="23805092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6"/>
            <a:ext cx="11524432" cy="635366"/>
          </a:xfrm>
        </p:spPr>
        <p:txBody>
          <a:bodyPr>
            <a:normAutofit/>
          </a:bodyPr>
          <a:lstStyle/>
          <a:p>
            <a:r>
              <a:rPr lang="en-US" sz="3600" dirty="0"/>
              <a:t>Data Factory Extensions - Developer Reference</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735118036"/>
              </p:ext>
            </p:extLst>
          </p:nvPr>
        </p:nvGraphicFramePr>
        <p:xfrm>
          <a:off x="505609" y="946674"/>
          <a:ext cx="8523055" cy="5806418"/>
        </p:xfrm>
        <a:graphic>
          <a:graphicData uri="http://schemas.openxmlformats.org/drawingml/2006/table">
            <a:tbl>
              <a:tblPr>
                <a:tableStyleId>{5C22544A-7EE6-4342-B048-85BDC9FD1C3A}</a:tableStyleId>
              </a:tblPr>
              <a:tblGrid>
                <a:gridCol w="1463040">
                  <a:extLst>
                    <a:ext uri="{9D8B030D-6E8A-4147-A177-3AD203B41FA5}">
                      <a16:colId xmlns:a16="http://schemas.microsoft.com/office/drawing/2014/main" val="2212327691"/>
                    </a:ext>
                  </a:extLst>
                </a:gridCol>
                <a:gridCol w="5145153">
                  <a:extLst>
                    <a:ext uri="{9D8B030D-6E8A-4147-A177-3AD203B41FA5}">
                      <a16:colId xmlns:a16="http://schemas.microsoft.com/office/drawing/2014/main" val="1531806351"/>
                    </a:ext>
                  </a:extLst>
                </a:gridCol>
                <a:gridCol w="1914862">
                  <a:extLst>
                    <a:ext uri="{9D8B030D-6E8A-4147-A177-3AD203B41FA5}">
                      <a16:colId xmlns:a16="http://schemas.microsoft.com/office/drawing/2014/main" val="4294180976"/>
                    </a:ext>
                  </a:extLst>
                </a:gridCol>
              </a:tblGrid>
              <a:tr h="241481">
                <a:tc>
                  <a:txBody>
                    <a:bodyPr/>
                    <a:lstStyle/>
                    <a:p>
                      <a:r>
                        <a:rPr lang="en-US" sz="1400" b="1" dirty="0"/>
                        <a:t>Method</a:t>
                      </a:r>
                    </a:p>
                  </a:txBody>
                  <a:tcPr marL="44463" marR="44463" marT="22232" marB="22232" anchor="ctr"/>
                </a:tc>
                <a:tc>
                  <a:txBody>
                    <a:bodyPr/>
                    <a:lstStyle/>
                    <a:p>
                      <a:r>
                        <a:rPr lang="en-US" sz="1400" b="1" dirty="0"/>
                        <a:t>Resource Location</a:t>
                      </a:r>
                    </a:p>
                  </a:txBody>
                  <a:tcPr marL="44463" marR="44463" marT="22232" marB="22232" anchor="ctr"/>
                </a:tc>
                <a:tc>
                  <a:txBody>
                    <a:bodyPr/>
                    <a:lstStyle/>
                    <a:p>
                      <a:r>
                        <a:rPr lang="en-US" sz="1400" b="1" dirty="0"/>
                        <a:t>References</a:t>
                      </a:r>
                    </a:p>
                  </a:txBody>
                  <a:tcPr marL="44463" marR="44463" marT="22232" marB="22232" anchor="ctr"/>
                </a:tc>
                <a:extLst>
                  <a:ext uri="{0D108BD9-81ED-4DB2-BD59-A6C34878D82A}">
                    <a16:rowId xmlns:a16="http://schemas.microsoft.com/office/drawing/2014/main" val="2563087322"/>
                  </a:ext>
                </a:extLst>
              </a:tr>
              <a:tr h="462937">
                <a:tc>
                  <a:txBody>
                    <a:bodyPr/>
                    <a:lstStyle/>
                    <a:p>
                      <a:r>
                        <a:rPr lang="en-US" sz="1400" dirty="0"/>
                        <a:t>Azure portal</a:t>
                      </a:r>
                    </a:p>
                  </a:txBody>
                  <a:tcPr marL="44463" marR="44463" marT="22232" marB="22232" anchor="ctr"/>
                </a:tc>
                <a:tc>
                  <a:txBody>
                    <a:bodyPr/>
                    <a:lstStyle/>
                    <a:p>
                      <a:r>
                        <a:rPr lang="en-US" sz="1400" dirty="0">
                          <a:hlinkClick r:id="rId3"/>
                        </a:rPr>
                        <a:t>https://portal.azure.com/</a:t>
                      </a:r>
                      <a:endParaRPr lang="en-US" sz="1400" dirty="0"/>
                    </a:p>
                  </a:txBody>
                  <a:tcPr marL="44463" marR="44463" marT="22232" marB="22232" anchor="ctr"/>
                </a:tc>
                <a:tc>
                  <a:txBody>
                    <a:bodyPr/>
                    <a:lstStyle/>
                    <a:p>
                      <a:endParaRPr lang="en-US" sz="1400" dirty="0"/>
                    </a:p>
                  </a:txBody>
                  <a:tcPr marL="44463" marR="44463" marT="22232" marB="22232" anchor="ctr"/>
                </a:tc>
                <a:extLst>
                  <a:ext uri="{0D108BD9-81ED-4DB2-BD59-A6C34878D82A}">
                    <a16:rowId xmlns:a16="http://schemas.microsoft.com/office/drawing/2014/main" val="3472009527"/>
                  </a:ext>
                </a:extLst>
              </a:tr>
              <a:tr h="302809">
                <a:tc>
                  <a:txBody>
                    <a:bodyPr/>
                    <a:lstStyle/>
                    <a:p>
                      <a:r>
                        <a:rPr lang="en-US" sz="1400" dirty="0"/>
                        <a:t>Azure PowerShell</a:t>
                      </a:r>
                    </a:p>
                  </a:txBody>
                  <a:tcPr marL="44463" marR="44463" marT="22232" marB="22232" anchor="ctr"/>
                </a:tc>
                <a:tc>
                  <a:txBody>
                    <a:bodyPr/>
                    <a:lstStyle/>
                    <a:p>
                      <a:r>
                        <a:rPr lang="en-US" sz="1400" dirty="0"/>
                        <a:t>Download the latest </a:t>
                      </a:r>
                      <a:r>
                        <a:rPr lang="en-US" sz="1400" dirty="0">
                          <a:hlinkClick r:id="rId4"/>
                        </a:rPr>
                        <a:t>Azure PowerShell</a:t>
                      </a:r>
                      <a:endParaRPr lang="en-US" sz="1400" dirty="0"/>
                    </a:p>
                  </a:txBody>
                  <a:tcPr marL="44463" marR="44463" marT="22232" marB="22232" anchor="ctr"/>
                </a:tc>
                <a:tc>
                  <a:txBody>
                    <a:bodyPr/>
                    <a:lstStyle/>
                    <a:p>
                      <a:r>
                        <a:rPr lang="en-US" sz="1400" dirty="0">
                          <a:hlinkClick r:id="rId5"/>
                        </a:rPr>
                        <a:t>Cmdlet reference</a:t>
                      </a:r>
                      <a:endParaRPr lang="en-US" sz="1400" dirty="0"/>
                    </a:p>
                  </a:txBody>
                  <a:tcPr marL="44463" marR="44463" marT="22232" marB="22232" anchor="ctr">
                    <a:solidFill>
                      <a:srgbClr val="FFFF00"/>
                    </a:solidFill>
                  </a:tcPr>
                </a:tc>
                <a:extLst>
                  <a:ext uri="{0D108BD9-81ED-4DB2-BD59-A6C34878D82A}">
                    <a16:rowId xmlns:a16="http://schemas.microsoft.com/office/drawing/2014/main" val="4069135365"/>
                  </a:ext>
                </a:extLst>
              </a:tr>
              <a:tr h="3936531">
                <a:tc>
                  <a:txBody>
                    <a:bodyPr/>
                    <a:lstStyle/>
                    <a:p>
                      <a:r>
                        <a:rPr lang="en-US" sz="1400" dirty="0"/>
                        <a:t>.NET Class Library</a:t>
                      </a:r>
                    </a:p>
                  </a:txBody>
                  <a:tcPr marL="44463" marR="44463" marT="22232" marB="22232" anchor="ctr"/>
                </a:tc>
                <a:tc>
                  <a:txBody>
                    <a:bodyPr/>
                    <a:lstStyle/>
                    <a:p>
                      <a:r>
                        <a:rPr lang="en-US" sz="1400" dirty="0">
                          <a:solidFill>
                            <a:srgbClr val="FF0000"/>
                          </a:solidFill>
                        </a:rPr>
                        <a:t>The Azure Data Factory .NET SDK enables you to create, monitor, and manage Azure data factories and extend Data Factory using a .NET activity</a:t>
                      </a:r>
                      <a:r>
                        <a:rPr lang="en-US" sz="1400" dirty="0"/>
                        <a:t>. </a:t>
                      </a:r>
                    </a:p>
                    <a:p>
                      <a:endParaRPr lang="en-US" sz="1400" dirty="0"/>
                    </a:p>
                    <a:p>
                      <a:r>
                        <a:rPr lang="en-US" sz="1400" dirty="0"/>
                        <a:t>See </a:t>
                      </a:r>
                      <a:r>
                        <a:rPr lang="en-US" sz="1400" dirty="0">
                          <a:hlinkClick r:id="rId6"/>
                        </a:rPr>
                        <a:t>Use custom activities in an Azure Data Factory pipeline</a:t>
                      </a:r>
                      <a:r>
                        <a:rPr lang="en-US" sz="1400" dirty="0"/>
                        <a:t> and </a:t>
                      </a:r>
                      <a:r>
                        <a:rPr lang="en-US" sz="1400" dirty="0">
                          <a:hlinkClick r:id="rId7"/>
                        </a:rPr>
                        <a:t>Create, monitor, and manage Azure data factories using Data Factory .NET SDK</a:t>
                      </a:r>
                      <a:r>
                        <a:rPr lang="en-US" sz="1400" dirty="0"/>
                        <a:t> articles to help you get started.</a:t>
                      </a:r>
                      <a:br>
                        <a:rPr lang="en-US" sz="1400" dirty="0"/>
                      </a:br>
                      <a:br>
                        <a:rPr lang="en-US" sz="1400" dirty="0"/>
                      </a:br>
                      <a:r>
                        <a:rPr lang="en-US" sz="1400" b="1" dirty="0"/>
                        <a:t>Downloading the latest Nuget</a:t>
                      </a:r>
                      <a:br>
                        <a:rPr lang="en-US" sz="1400" dirty="0"/>
                      </a:br>
                      <a:r>
                        <a:rPr lang="en-US" sz="1400" dirty="0"/>
                        <a:t>You can download the latest Azure Data Factory Management Library Nuget package from: </a:t>
                      </a:r>
                      <a:r>
                        <a:rPr lang="en-US" sz="1400" dirty="0">
                          <a:hlinkClick r:id="rId8"/>
                        </a:rPr>
                        <a:t>https://www.nuget.org/packages/Microsoft.Azure.Management.DataFactories/</a:t>
                      </a:r>
                      <a:br>
                        <a:rPr lang="en-US" sz="1400" dirty="0"/>
                      </a:br>
                      <a:br>
                        <a:rPr lang="en-US" sz="1400" dirty="0"/>
                      </a:br>
                      <a:r>
                        <a:rPr lang="en-US" sz="1400" b="1" dirty="0"/>
                        <a:t>Using Package Manager Console in Visual Studio</a:t>
                      </a:r>
                      <a:br>
                        <a:rPr lang="en-US" sz="1400" dirty="0"/>
                      </a:br>
                      <a:r>
                        <a:rPr lang="en-US" sz="1400" dirty="0"/>
                        <a:t>You can run the following command in Visual Studio’s Package Manager Console to get the latest Azure Data Factory Management Library</a:t>
                      </a:r>
                      <a:br>
                        <a:rPr lang="en-US" sz="1400" dirty="0"/>
                      </a:br>
                      <a:br>
                        <a:rPr lang="en-US" sz="1400" dirty="0"/>
                      </a:br>
                      <a:r>
                        <a:rPr lang="en-US" sz="1400" dirty="0"/>
                        <a:t>Install-Package Microsoft.Azure.Management.DataFactories</a:t>
                      </a:r>
                    </a:p>
                  </a:txBody>
                  <a:tcPr marL="44463" marR="44463" marT="22232" marB="22232" anchor="ctr"/>
                </a:tc>
                <a:tc>
                  <a:txBody>
                    <a:bodyPr/>
                    <a:lstStyle/>
                    <a:p>
                      <a:r>
                        <a:rPr lang="en-US" sz="1400" dirty="0">
                          <a:hlinkClick r:id="rId9"/>
                        </a:rPr>
                        <a:t>.NET SDK Reference</a:t>
                      </a:r>
                      <a:endParaRPr lang="en-US" sz="1400" dirty="0"/>
                    </a:p>
                  </a:txBody>
                  <a:tcPr marL="44463" marR="44463" marT="22232" marB="22232" anchor="ctr"/>
                </a:tc>
                <a:extLst>
                  <a:ext uri="{0D108BD9-81ED-4DB2-BD59-A6C34878D82A}">
                    <a16:rowId xmlns:a16="http://schemas.microsoft.com/office/drawing/2014/main" val="3791297548"/>
                  </a:ext>
                </a:extLst>
              </a:tr>
              <a:tr h="441316">
                <a:tc>
                  <a:txBody>
                    <a:bodyPr/>
                    <a:lstStyle/>
                    <a:p>
                      <a:r>
                        <a:rPr lang="en-US" sz="1400" dirty="0"/>
                        <a:t>REST API</a:t>
                      </a:r>
                    </a:p>
                  </a:txBody>
                  <a:tcPr marL="44463" marR="44463" marT="22232" marB="22232" anchor="ctr"/>
                </a:tc>
                <a:tc>
                  <a:txBody>
                    <a:bodyPr/>
                    <a:lstStyle/>
                    <a:p>
                      <a:r>
                        <a:rPr lang="en-US" sz="1400" dirty="0"/>
                        <a:t>You can use the Data Factory REST API to create, monitor, and manage Azure data factories.</a:t>
                      </a:r>
                    </a:p>
                  </a:txBody>
                  <a:tcPr marL="44463" marR="44463" marT="22232" marB="22232" anchor="ctr"/>
                </a:tc>
                <a:tc>
                  <a:txBody>
                    <a:bodyPr/>
                    <a:lstStyle/>
                    <a:p>
                      <a:r>
                        <a:rPr lang="en-US" sz="1400" dirty="0">
                          <a:hlinkClick r:id="rId10"/>
                        </a:rPr>
                        <a:t>REST API Reference</a:t>
                      </a:r>
                      <a:endParaRPr lang="en-US" sz="1400" dirty="0"/>
                    </a:p>
                  </a:txBody>
                  <a:tcPr marL="44463" marR="44463" marT="22232" marB="22232" anchor="ctr">
                    <a:solidFill>
                      <a:srgbClr val="FFFF00"/>
                    </a:solidFill>
                  </a:tcPr>
                </a:tc>
                <a:extLst>
                  <a:ext uri="{0D108BD9-81ED-4DB2-BD59-A6C34878D82A}">
                    <a16:rowId xmlns:a16="http://schemas.microsoft.com/office/drawing/2014/main" val="2152510417"/>
                  </a:ext>
                </a:extLst>
              </a:tr>
            </a:tbl>
          </a:graphicData>
        </a:graphic>
      </p:graphicFrame>
    </p:spTree>
    <p:extLst>
      <p:ext uri="{BB962C8B-B14F-4D97-AF65-F5344CB8AC3E}">
        <p14:creationId xmlns:p14="http://schemas.microsoft.com/office/powerpoint/2010/main" val="15210047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Data Factory Extensions – Custom Activity</a:t>
            </a:r>
          </a:p>
        </p:txBody>
      </p:sp>
      <p:sp>
        <p:nvSpPr>
          <p:cNvPr id="3" name="Content Placeholder 2"/>
          <p:cNvSpPr>
            <a:spLocks noGrp="1"/>
          </p:cNvSpPr>
          <p:nvPr>
            <p:ph sz="quarter" idx="10"/>
          </p:nvPr>
        </p:nvSpPr>
        <p:spPr/>
        <p:txBody>
          <a:bodyPr/>
          <a:lstStyle/>
          <a:p>
            <a:r>
              <a:rPr lang="en-US" dirty="0"/>
              <a:t>Move data to/from a data store NOT supported by Data Factory</a:t>
            </a:r>
          </a:p>
          <a:p>
            <a:r>
              <a:rPr lang="en-US" dirty="0"/>
              <a:t>Transform/Process data NOT supported by Data Factory</a:t>
            </a:r>
          </a:p>
          <a:p>
            <a:pPr marL="0" indent="0">
              <a:buNone/>
            </a:pPr>
            <a:endParaRPr lang="en-US" dirty="0"/>
          </a:p>
          <a:p>
            <a:r>
              <a:rPr lang="en-US" dirty="0"/>
              <a:t>A .NET Custom Activity with appropriate Logic</a:t>
            </a:r>
          </a:p>
          <a:p>
            <a:pPr lvl="1"/>
            <a:r>
              <a:rPr lang="en-US" dirty="0"/>
              <a:t>Use this activity in a pipeline</a:t>
            </a:r>
          </a:p>
          <a:p>
            <a:r>
              <a:rPr lang="en-US" dirty="0"/>
              <a:t>Azure Batch Service or HDInsight Cluster is needed to run the custom .NET Activity</a:t>
            </a:r>
          </a:p>
        </p:txBody>
      </p:sp>
    </p:spTree>
    <p:extLst>
      <p:ext uri="{BB962C8B-B14F-4D97-AF65-F5344CB8AC3E}">
        <p14:creationId xmlns:p14="http://schemas.microsoft.com/office/powerpoint/2010/main" val="28230989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Data Factory Extensions – Custom Activity Steps</a:t>
            </a:r>
          </a:p>
        </p:txBody>
      </p:sp>
      <p:sp>
        <p:nvSpPr>
          <p:cNvPr id="3" name="Content Placeholder 2"/>
          <p:cNvSpPr>
            <a:spLocks noGrp="1"/>
          </p:cNvSpPr>
          <p:nvPr>
            <p:ph sz="quarter" idx="10"/>
          </p:nvPr>
        </p:nvSpPr>
        <p:spPr/>
        <p:txBody>
          <a:bodyPr/>
          <a:lstStyle/>
          <a:p>
            <a:pPr marL="514350" indent="-514350">
              <a:buFont typeface="+mj-lt"/>
              <a:buAutoNum type="arabicPeriod"/>
            </a:pPr>
            <a:r>
              <a:rPr lang="en-US" dirty="0"/>
              <a:t>Create a Custom Activity</a:t>
            </a:r>
          </a:p>
          <a:p>
            <a:pPr marL="914265" lvl="1" indent="-514350">
              <a:buFont typeface="+mj-lt"/>
              <a:buAutoNum type="arabicPeriod"/>
            </a:pPr>
            <a:r>
              <a:rPr lang="en-US" dirty="0"/>
              <a:t>Using Visual Studio, create a .NET Class Library Project</a:t>
            </a:r>
          </a:p>
          <a:p>
            <a:pPr marL="914265" lvl="1" indent="-514350">
              <a:buFont typeface="+mj-lt"/>
              <a:buAutoNum type="arabicPeriod"/>
            </a:pPr>
            <a:r>
              <a:rPr lang="en-US" dirty="0"/>
              <a:t>Zip all the binary files and upload to Azure Blob Storage</a:t>
            </a:r>
          </a:p>
          <a:p>
            <a:pPr marL="514350" indent="-514350">
              <a:buFont typeface="+mj-lt"/>
              <a:buAutoNum type="arabicPeriod"/>
            </a:pPr>
            <a:r>
              <a:rPr lang="en-US" dirty="0"/>
              <a:t>Create an Azure Data Factory</a:t>
            </a:r>
          </a:p>
          <a:p>
            <a:pPr marL="514350" indent="-514350">
              <a:buFont typeface="+mj-lt"/>
              <a:buAutoNum type="arabicPeriod"/>
            </a:pPr>
            <a:r>
              <a:rPr lang="en-US" dirty="0"/>
              <a:t>Create Linked Services</a:t>
            </a:r>
          </a:p>
          <a:p>
            <a:pPr marL="514350" indent="-514350">
              <a:buFont typeface="+mj-lt"/>
              <a:buAutoNum type="arabicPeriod"/>
            </a:pPr>
            <a:r>
              <a:rPr lang="en-US" dirty="0"/>
              <a:t>Create Input and Output Datasets</a:t>
            </a:r>
          </a:p>
          <a:p>
            <a:pPr marL="514350" indent="-514350">
              <a:buFont typeface="+mj-lt"/>
              <a:buAutoNum type="arabicPeriod"/>
            </a:pPr>
            <a:r>
              <a:rPr lang="en-US" dirty="0"/>
              <a:t>Create and Run the Pipeline</a:t>
            </a:r>
          </a:p>
        </p:txBody>
      </p:sp>
    </p:spTree>
    <p:extLst>
      <p:ext uri="{BB962C8B-B14F-4D97-AF65-F5344CB8AC3E}">
        <p14:creationId xmlns:p14="http://schemas.microsoft.com/office/powerpoint/2010/main" val="2247705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122" y="86481"/>
            <a:ext cx="10515600" cy="1325563"/>
          </a:xfrm>
        </p:spPr>
        <p:txBody>
          <a:bodyPr/>
          <a:lstStyle/>
          <a:p>
            <a:r>
              <a:rPr lang="en-US" dirty="0"/>
              <a:t>In this module </a:t>
            </a:r>
          </a:p>
        </p:txBody>
      </p:sp>
      <p:sp>
        <p:nvSpPr>
          <p:cNvPr id="3" name="Content Placeholder 2"/>
          <p:cNvSpPr>
            <a:spLocks noGrp="1"/>
          </p:cNvSpPr>
          <p:nvPr>
            <p:ph sz="quarter" idx="10"/>
          </p:nvPr>
        </p:nvSpPr>
        <p:spPr/>
        <p:txBody>
          <a:bodyPr/>
          <a:lstStyle/>
          <a:p>
            <a:endParaRPr lang="en-US" dirty="0"/>
          </a:p>
        </p:txBody>
      </p:sp>
      <p:sp>
        <p:nvSpPr>
          <p:cNvPr id="4" name="Rectangle 3"/>
          <p:cNvSpPr/>
          <p:nvPr/>
        </p:nvSpPr>
        <p:spPr bwMode="auto">
          <a:xfrm>
            <a:off x="448213" y="1412044"/>
            <a:ext cx="717140" cy="71714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448213" y="2935966"/>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448213" y="2174005"/>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1165353" y="1412044"/>
            <a:ext cx="576408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ln w="0"/>
                <a:solidFill>
                  <a:schemeClr val="tx1"/>
                </a:solidFill>
                <a:effectLst>
                  <a:outerShdw blurRad="38100" dist="19050" dir="2700000" algn="tl" rotWithShape="0">
                    <a:schemeClr val="dk1">
                      <a:alpha val="40000"/>
                    </a:schemeClr>
                  </a:outerShdw>
                </a:effectLst>
                <a:cs typeface="Segoe UI" pitchFamily="34" charset="0"/>
              </a:rPr>
              <a:t>Data Factory Overview &amp; Concepts</a:t>
            </a:r>
          </a:p>
        </p:txBody>
      </p:sp>
      <p:sp>
        <p:nvSpPr>
          <p:cNvPr id="8" name="Rectangle 7"/>
          <p:cNvSpPr/>
          <p:nvPr/>
        </p:nvSpPr>
        <p:spPr bwMode="auto">
          <a:xfrm>
            <a:off x="1165352" y="2935966"/>
            <a:ext cx="5764085"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ln w="0"/>
                <a:solidFill>
                  <a:schemeClr val="tx1"/>
                </a:solidFill>
                <a:effectLst>
                  <a:outerShdw blurRad="38100" dist="19050" dir="2700000" algn="tl" rotWithShape="0">
                    <a:schemeClr val="dk1">
                      <a:alpha val="40000"/>
                    </a:schemeClr>
                  </a:outerShdw>
                </a:effectLst>
                <a:ea typeface="Segoe UI" pitchFamily="34" charset="0"/>
                <a:cs typeface="Segoe UI" pitchFamily="34" charset="0"/>
              </a:rPr>
              <a:t>Data Factory Monitoring &amp; Management</a:t>
            </a:r>
          </a:p>
        </p:txBody>
      </p:sp>
      <p:sp>
        <p:nvSpPr>
          <p:cNvPr id="9" name="Rectangle 8"/>
          <p:cNvSpPr/>
          <p:nvPr/>
        </p:nvSpPr>
        <p:spPr bwMode="auto">
          <a:xfrm>
            <a:off x="1165353" y="2174005"/>
            <a:ext cx="576408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ln w="0"/>
                <a:solidFill>
                  <a:schemeClr val="tx1"/>
                </a:solidFill>
                <a:effectLst>
                  <a:outerShdw blurRad="38100" dist="19050" dir="2700000" algn="tl" rotWithShape="0">
                    <a:schemeClr val="dk1">
                      <a:alpha val="40000"/>
                    </a:schemeClr>
                  </a:outerShdw>
                </a:effectLst>
                <a:ea typeface="Segoe UI" pitchFamily="34" charset="0"/>
                <a:cs typeface="Segoe UI" pitchFamily="34" charset="0"/>
              </a:rPr>
              <a:t>Data Factory Operations</a:t>
            </a:r>
          </a:p>
        </p:txBody>
      </p:sp>
      <p:sp>
        <p:nvSpPr>
          <p:cNvPr id="10" name="Rectangle 9"/>
          <p:cNvSpPr/>
          <p:nvPr/>
        </p:nvSpPr>
        <p:spPr bwMode="auto">
          <a:xfrm>
            <a:off x="448213" y="3697927"/>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1165353" y="3697927"/>
            <a:ext cx="576408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solidFill>
                  <a:schemeClr val="tx1"/>
                </a:solidFill>
                <a:effectLst>
                  <a:outerShdw blurRad="38100" dist="38100" dir="2700000" algn="tl">
                    <a:srgbClr val="000000">
                      <a:alpha val="43137"/>
                    </a:srgbClr>
                  </a:outerShdw>
                </a:effectLst>
                <a:ea typeface="Segoe UI" pitchFamily="34" charset="0"/>
                <a:cs typeface="Segoe UI" pitchFamily="34" charset="0"/>
              </a:rPr>
              <a:t>Data Factory Extensions</a:t>
            </a:r>
          </a:p>
        </p:txBody>
      </p:sp>
      <p:sp>
        <p:nvSpPr>
          <p:cNvPr id="12" name="Rectangle 11"/>
          <p:cNvSpPr/>
          <p:nvPr/>
        </p:nvSpPr>
        <p:spPr bwMode="auto">
          <a:xfrm>
            <a:off x="448212" y="4471130"/>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1165352" y="4471130"/>
            <a:ext cx="576408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solidFill>
                  <a:schemeClr val="tx1"/>
                </a:solidFill>
                <a:effectLst>
                  <a:outerShdw blurRad="38100" dist="38100" dir="2700000" algn="tl">
                    <a:srgbClr val="000000">
                      <a:alpha val="43137"/>
                    </a:srgbClr>
                  </a:outerShdw>
                </a:effectLst>
                <a:ea typeface="Segoe UI" pitchFamily="34" charset="0"/>
                <a:cs typeface="Segoe UI" pitchFamily="34" charset="0"/>
              </a:rPr>
              <a:t>Data Factory – Roadmap</a:t>
            </a:r>
          </a:p>
        </p:txBody>
      </p:sp>
    </p:spTree>
    <p:extLst>
      <p:ext uri="{BB962C8B-B14F-4D97-AF65-F5344CB8AC3E}">
        <p14:creationId xmlns:p14="http://schemas.microsoft.com/office/powerpoint/2010/main" val="2807911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122" y="86481"/>
            <a:ext cx="10515600" cy="1325563"/>
          </a:xfrm>
        </p:spPr>
        <p:txBody>
          <a:bodyPr/>
          <a:lstStyle/>
          <a:p>
            <a:r>
              <a:rPr lang="en-US" dirty="0"/>
              <a:t>In this module </a:t>
            </a:r>
          </a:p>
        </p:txBody>
      </p:sp>
      <p:sp>
        <p:nvSpPr>
          <p:cNvPr id="3" name="Content Placeholder 2"/>
          <p:cNvSpPr>
            <a:spLocks noGrp="1"/>
          </p:cNvSpPr>
          <p:nvPr>
            <p:ph sz="quarter" idx="10"/>
          </p:nvPr>
        </p:nvSpPr>
        <p:spPr/>
        <p:txBody>
          <a:bodyPr/>
          <a:lstStyle/>
          <a:p>
            <a:endParaRPr lang="en-US" dirty="0"/>
          </a:p>
        </p:txBody>
      </p:sp>
      <p:sp>
        <p:nvSpPr>
          <p:cNvPr id="4" name="Rectangle 3"/>
          <p:cNvSpPr/>
          <p:nvPr/>
        </p:nvSpPr>
        <p:spPr bwMode="auto">
          <a:xfrm>
            <a:off x="448213" y="1412044"/>
            <a:ext cx="717140" cy="71714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448213" y="2935966"/>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448213" y="2174005"/>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1165353" y="1412044"/>
            <a:ext cx="576408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solidFill>
                  <a:srgbClr val="505050"/>
                </a:solidFill>
                <a:cs typeface="Segoe UI" pitchFamily="34" charset="0"/>
              </a:rPr>
              <a:t>Data Factory Concepts</a:t>
            </a:r>
          </a:p>
        </p:txBody>
      </p:sp>
      <p:sp>
        <p:nvSpPr>
          <p:cNvPr id="8" name="Rectangle 7"/>
          <p:cNvSpPr/>
          <p:nvPr/>
        </p:nvSpPr>
        <p:spPr bwMode="auto">
          <a:xfrm>
            <a:off x="1165352" y="2935966"/>
            <a:ext cx="5764085"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solidFill>
                  <a:srgbClr val="505050"/>
                </a:solidFill>
                <a:ea typeface="Segoe UI" pitchFamily="34" charset="0"/>
                <a:cs typeface="Segoe UI" pitchFamily="34" charset="0"/>
              </a:rPr>
              <a:t>Data Factory Monitoring &amp; Management</a:t>
            </a:r>
          </a:p>
        </p:txBody>
      </p:sp>
      <p:sp>
        <p:nvSpPr>
          <p:cNvPr id="9" name="Rectangle 8"/>
          <p:cNvSpPr/>
          <p:nvPr/>
        </p:nvSpPr>
        <p:spPr bwMode="auto">
          <a:xfrm>
            <a:off x="1165353" y="2174005"/>
            <a:ext cx="576408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solidFill>
                  <a:srgbClr val="505050"/>
                </a:solidFill>
                <a:ea typeface="Segoe UI" pitchFamily="34" charset="0"/>
                <a:cs typeface="Segoe UI" pitchFamily="34" charset="0"/>
              </a:rPr>
              <a:t>Data Factory Operations</a:t>
            </a:r>
          </a:p>
        </p:txBody>
      </p:sp>
      <p:sp>
        <p:nvSpPr>
          <p:cNvPr id="10" name="Rectangle 9"/>
          <p:cNvSpPr/>
          <p:nvPr/>
        </p:nvSpPr>
        <p:spPr bwMode="auto">
          <a:xfrm>
            <a:off x="448213" y="3697927"/>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1165353" y="3697927"/>
            <a:ext cx="576408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solidFill>
                  <a:srgbClr val="505050"/>
                </a:solidFill>
                <a:ea typeface="Segoe UI" pitchFamily="34" charset="0"/>
                <a:cs typeface="Segoe UI" pitchFamily="34" charset="0"/>
              </a:rPr>
              <a:t>Data Factory Extensions</a:t>
            </a:r>
          </a:p>
        </p:txBody>
      </p:sp>
      <p:sp>
        <p:nvSpPr>
          <p:cNvPr id="12" name="Rectangle 11"/>
          <p:cNvSpPr/>
          <p:nvPr/>
        </p:nvSpPr>
        <p:spPr bwMode="auto">
          <a:xfrm>
            <a:off x="448212" y="4471130"/>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1165352" y="4471130"/>
            <a:ext cx="5764084" cy="717140"/>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solidFill>
                  <a:srgbClr val="505050"/>
                </a:solidFill>
                <a:ea typeface="Segoe UI" pitchFamily="34" charset="0"/>
                <a:cs typeface="Segoe UI" pitchFamily="34" charset="0"/>
              </a:rPr>
              <a:t>Data Factory – Roadmap</a:t>
            </a:r>
          </a:p>
        </p:txBody>
      </p:sp>
    </p:spTree>
    <p:extLst>
      <p:ext uri="{BB962C8B-B14F-4D97-AF65-F5344CB8AC3E}">
        <p14:creationId xmlns:p14="http://schemas.microsoft.com/office/powerpoint/2010/main" val="19237472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067" y="145626"/>
            <a:ext cx="11654187" cy="899409"/>
          </a:xfrm>
        </p:spPr>
        <p:txBody>
          <a:bodyPr/>
          <a:lstStyle/>
          <a:p>
            <a:r>
              <a:rPr lang="en-US" dirty="0"/>
              <a:t>Data Factory Roadmap</a:t>
            </a:r>
          </a:p>
        </p:txBody>
      </p:sp>
      <p:graphicFrame>
        <p:nvGraphicFramePr>
          <p:cNvPr id="5" name="Content Placeholder 5"/>
          <p:cNvGraphicFramePr>
            <a:graphicFrameLocks/>
          </p:cNvGraphicFramePr>
          <p:nvPr>
            <p:extLst/>
          </p:nvPr>
        </p:nvGraphicFramePr>
        <p:xfrm>
          <a:off x="140342" y="948195"/>
          <a:ext cx="11913637" cy="5709057"/>
        </p:xfrm>
        <a:graphic>
          <a:graphicData uri="http://schemas.openxmlformats.org/drawingml/2006/table">
            <a:tbl>
              <a:tblPr firstRow="1" bandRow="1">
                <a:tableStyleId>{5940675A-B579-460E-94D1-54222C63F5DA}</a:tableStyleId>
              </a:tblPr>
              <a:tblGrid>
                <a:gridCol w="1916145">
                  <a:extLst>
                    <a:ext uri="{9D8B030D-6E8A-4147-A177-3AD203B41FA5}">
                      <a16:colId xmlns:a16="http://schemas.microsoft.com/office/drawing/2014/main" val="20000"/>
                    </a:ext>
                  </a:extLst>
                </a:gridCol>
                <a:gridCol w="4738873">
                  <a:extLst>
                    <a:ext uri="{9D8B030D-6E8A-4147-A177-3AD203B41FA5}">
                      <a16:colId xmlns:a16="http://schemas.microsoft.com/office/drawing/2014/main" val="20001"/>
                    </a:ext>
                  </a:extLst>
                </a:gridCol>
                <a:gridCol w="5258619">
                  <a:extLst>
                    <a:ext uri="{9D8B030D-6E8A-4147-A177-3AD203B41FA5}">
                      <a16:colId xmlns:a16="http://schemas.microsoft.com/office/drawing/2014/main" val="20002"/>
                    </a:ext>
                  </a:extLst>
                </a:gridCol>
              </a:tblGrid>
              <a:tr h="304757">
                <a:tc>
                  <a:txBody>
                    <a:bodyPr/>
                    <a:lstStyle/>
                    <a:p>
                      <a:pPr algn="ctr"/>
                      <a:endParaRPr lang="en-US" sz="1600" dirty="0">
                        <a:solidFill>
                          <a:schemeClr val="tx1"/>
                        </a:solidFill>
                        <a:latin typeface="+mj-lt"/>
                      </a:endParaRPr>
                    </a:p>
                  </a:txBody>
                  <a:tcPr marL="44808" marR="44808" marT="0" marB="0">
                    <a:lnL w="12700" cmpd="sng">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dirty="0">
                          <a:solidFill>
                            <a:srgbClr val="FFFFFF"/>
                          </a:solidFill>
                          <a:latin typeface="+mj-lt"/>
                        </a:rPr>
                        <a:t>Current</a:t>
                      </a:r>
                    </a:p>
                  </a:txBody>
                  <a:tcPr marL="44808" marR="44808"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1" dirty="0">
                          <a:solidFill>
                            <a:srgbClr val="FFFFFF"/>
                          </a:solidFill>
                          <a:latin typeface="+mj-lt"/>
                        </a:rPr>
                        <a:t>Roadmap</a:t>
                      </a:r>
                    </a:p>
                  </a:txBody>
                  <a:tcPr marL="44808" marR="44808" marT="0" marB="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1005683">
                <a:tc>
                  <a:txBody>
                    <a:bodyPr/>
                    <a:lstStyle/>
                    <a:p>
                      <a:pPr algn="ctr"/>
                      <a:r>
                        <a:rPr lang="en-US" sz="1800" dirty="0">
                          <a:solidFill>
                            <a:schemeClr val="tx1"/>
                          </a:solidFill>
                        </a:rPr>
                        <a:t>Authoring</a:t>
                      </a:r>
                      <a:endParaRPr lang="en-US" sz="1000" dirty="0">
                        <a:solidFill>
                          <a:schemeClr val="tx1"/>
                        </a:solidFill>
                      </a:endParaRPr>
                    </a:p>
                  </a:txBody>
                  <a:tcPr marL="44808" marR="44808" marT="44808" marB="44808" anchor="ctr">
                    <a:lnL w="12700" cmpd="sng">
                      <a:noFill/>
                    </a:lnL>
                    <a:lnR w="28575"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US" sz="1500" dirty="0">
                          <a:solidFill>
                            <a:schemeClr val="tx1"/>
                          </a:solidFill>
                        </a:rPr>
                        <a:t>Web-based</a:t>
                      </a:r>
                      <a:r>
                        <a:rPr lang="en-US" sz="1500" baseline="0" dirty="0">
                          <a:solidFill>
                            <a:schemeClr val="tx1"/>
                          </a:solidFill>
                        </a:rPr>
                        <a:t> editor </a:t>
                      </a:r>
                    </a:p>
                    <a:p>
                      <a:pPr marL="285750" indent="-285750">
                        <a:buFont typeface="Arial" panose="020B0604020202020204" pitchFamily="34" charset="0"/>
                        <a:buChar char="•"/>
                      </a:pPr>
                      <a:r>
                        <a:rPr lang="en-US" sz="1500" baseline="0" dirty="0">
                          <a:solidFill>
                            <a:schemeClr val="tx1"/>
                          </a:solidFill>
                        </a:rPr>
                        <a:t>Visual Studio plug-in (intellisense &amp; pipeline templates)</a:t>
                      </a:r>
                    </a:p>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kern="1200" baseline="0" noProof="0" dirty="0">
                          <a:solidFill>
                            <a:schemeClr val="tx1"/>
                          </a:solidFill>
                          <a:latin typeface="+mn-lt"/>
                          <a:ea typeface="+mn-ea"/>
                          <a:cs typeface="+mn-cs"/>
                        </a:rPr>
                        <a:t>VS 2015</a:t>
                      </a:r>
                    </a:p>
                  </a:txBody>
                  <a:tcPr marL="45706" marR="45706" marT="45706" marB="45706">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kern="1200" baseline="0" noProof="0" dirty="0">
                          <a:solidFill>
                            <a:schemeClr val="tx1"/>
                          </a:solidFill>
                          <a:latin typeface="+mn-lt"/>
                          <a:ea typeface="+mn-ea"/>
                          <a:cs typeface="+mn-cs"/>
                        </a:rPr>
                        <a:t>Drag &amp; Drop authoring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kern="1200" baseline="0" noProof="0" dirty="0">
                          <a:solidFill>
                            <a:schemeClr val="tx1"/>
                          </a:solidFill>
                          <a:latin typeface="+mn-lt"/>
                          <a:ea typeface="+mn-ea"/>
                          <a:cs typeface="+mn-cs"/>
                        </a:rPr>
                        <a:t>Application templates (CAS: customer churn, recommendations, etc.)</a:t>
                      </a:r>
                    </a:p>
                    <a:p>
                      <a:endParaRPr lang="en-US" sz="1500" dirty="0">
                        <a:solidFill>
                          <a:schemeClr val="tx1"/>
                        </a:solidFill>
                      </a:endParaRPr>
                    </a:p>
                  </a:txBody>
                  <a:tcPr marL="45706" marR="45706" marT="45706" marB="45706">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1234251">
                <a:tc>
                  <a:txBody>
                    <a:bodyPr/>
                    <a:lstStyle/>
                    <a:p>
                      <a:pPr algn="ctr"/>
                      <a:r>
                        <a:rPr lang="en-US" sz="1800" kern="1200" dirty="0">
                          <a:solidFill>
                            <a:schemeClr val="tx1"/>
                          </a:solidFill>
                          <a:latin typeface="+mn-lt"/>
                          <a:ea typeface="+mn-ea"/>
                          <a:cs typeface="+mn-cs"/>
                        </a:rPr>
                        <a:t>Data Movement</a:t>
                      </a:r>
                    </a:p>
                  </a:txBody>
                  <a:tcPr marL="44808" marR="44808" marT="44808" marB="44808" anchor="ctr">
                    <a:lnL w="12700" cmpd="sng">
                      <a:noFill/>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US" sz="1500" baseline="0" dirty="0">
                          <a:solidFill>
                            <a:schemeClr val="tx1"/>
                          </a:solidFill>
                        </a:rPr>
                        <a:t>Azure storage, </a:t>
                      </a:r>
                      <a:r>
                        <a:rPr lang="en-US" sz="1500" dirty="0">
                          <a:solidFill>
                            <a:schemeClr val="tx1"/>
                          </a:solidFill>
                        </a:rPr>
                        <a:t>Azure Document Db, on-premises:</a:t>
                      </a:r>
                      <a:r>
                        <a:rPr lang="en-US" sz="1500" baseline="0" dirty="0">
                          <a:solidFill>
                            <a:schemeClr val="tx1"/>
                          </a:solidFill>
                        </a:rPr>
                        <a:t> SQL Server, Oracle DB, File Shares, MySQL, Teradata, </a:t>
                      </a:r>
                      <a:r>
                        <a:rPr lang="en-US" sz="1500" dirty="0">
                          <a:solidFill>
                            <a:schemeClr val="tx1"/>
                          </a:solidFill>
                        </a:rPr>
                        <a:t>Azure Document Db, </a:t>
                      </a:r>
                      <a:r>
                        <a:rPr lang="en-US" sz="1500" baseline="0" dirty="0">
                          <a:solidFill>
                            <a:schemeClr val="tx1"/>
                          </a:solidFill>
                        </a:rPr>
                        <a:t>PostgreSQL, DB2, Sybase, Azure SQL DW, Cassandra, MongoDB, Generic ODBC, Generic OData, Salesforce, GE Historian</a:t>
                      </a:r>
                      <a:endParaRPr lang="en-US" sz="1500" dirty="0">
                        <a:solidFill>
                          <a:schemeClr val="tx1"/>
                        </a:solidFill>
                      </a:endParaRPr>
                    </a:p>
                  </a:txBody>
                  <a:tcPr marL="45706" marR="45706" marT="45706" marB="45706">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solidFill>
                            <a:schemeClr val="tx1"/>
                          </a:solidFill>
                        </a:rPr>
                        <a:t>New Data</a:t>
                      </a:r>
                      <a:r>
                        <a:rPr lang="en-US" sz="1500" baseline="0" dirty="0">
                          <a:solidFill>
                            <a:schemeClr val="tx1"/>
                          </a:solidFill>
                        </a:rPr>
                        <a:t> sources added each month. 40 new connectors in next 3-6 months</a:t>
                      </a:r>
                      <a:endParaRPr lang="en-US" sz="1500" dirty="0">
                        <a:solidFill>
                          <a:schemeClr val="tx1"/>
                        </a:solidFill>
                      </a:endParaRPr>
                    </a:p>
                    <a:p>
                      <a:pPr marL="285750" indent="-285750">
                        <a:buFont typeface="Arial" panose="020B0604020202020204" pitchFamily="34" charset="0"/>
                        <a:buChar char="•"/>
                      </a:pPr>
                      <a:r>
                        <a:rPr lang="en-US" sz="1500" baseline="0" dirty="0">
                          <a:solidFill>
                            <a:schemeClr val="tx1"/>
                          </a:solidFill>
                        </a:rPr>
                        <a:t>Public preview: Azure Data Lake Store</a:t>
                      </a:r>
                      <a:br>
                        <a:rPr lang="en-US" sz="1500" baseline="0" dirty="0">
                          <a:solidFill>
                            <a:schemeClr val="tx1"/>
                          </a:solidFill>
                        </a:rPr>
                      </a:br>
                      <a:endParaRPr lang="en-US" sz="1500" dirty="0">
                        <a:solidFill>
                          <a:schemeClr val="tx1"/>
                        </a:solidFill>
                      </a:endParaRPr>
                    </a:p>
                  </a:txBody>
                  <a:tcPr marL="45706" marR="45706" marT="45706" marB="45706">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786882">
                <a:tc>
                  <a:txBody>
                    <a:bodyPr/>
                    <a:lstStyle/>
                    <a:p>
                      <a:pPr algn="ctr"/>
                      <a:r>
                        <a:rPr lang="en-US" sz="1800" kern="1200" dirty="0">
                          <a:solidFill>
                            <a:schemeClr val="tx1"/>
                          </a:solidFill>
                          <a:latin typeface="+mn-lt"/>
                          <a:ea typeface="+mn-ea"/>
                          <a:cs typeface="+mn-cs"/>
                        </a:rPr>
                        <a:t>Data Production</a:t>
                      </a:r>
                    </a:p>
                  </a:txBody>
                  <a:tcPr marL="44808" marR="44808" marT="44808" marB="44808" anchor="ctr">
                    <a:lnL w="12700" cmpd="sng">
                      <a:noFill/>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US" sz="1500" baseline="0" dirty="0">
                          <a:solidFill>
                            <a:schemeClr val="tx1"/>
                          </a:solidFill>
                        </a:rPr>
                        <a:t>Azure Machine Learning integration</a:t>
                      </a:r>
                    </a:p>
                    <a:p>
                      <a:pPr marL="285750" indent="-285750">
                        <a:buFont typeface="Arial" panose="020B0604020202020204" pitchFamily="34" charset="0"/>
                        <a:buChar char="•"/>
                      </a:pPr>
                      <a:r>
                        <a:rPr lang="en-US" sz="1500" baseline="0" dirty="0">
                          <a:solidFill>
                            <a:schemeClr val="tx1"/>
                          </a:solidFill>
                        </a:rPr>
                        <a:t>HDInsight enhancements</a:t>
                      </a:r>
                    </a:p>
                    <a:p>
                      <a:pPr marL="285750" indent="-285750">
                        <a:buFont typeface="Arial" panose="020B0604020202020204" pitchFamily="34" charset="0"/>
                        <a:buChar char="•"/>
                      </a:pPr>
                      <a:r>
                        <a:rPr lang="en-US" sz="1500" dirty="0">
                          <a:solidFill>
                            <a:schemeClr val="tx1"/>
                          </a:solidFill>
                        </a:rPr>
                        <a:t>Azure Batch</a:t>
                      </a:r>
                    </a:p>
                  </a:txBody>
                  <a:tcPr marL="45706" marR="45706" marT="45706" marB="45706">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buFont typeface="Arial" panose="020B0604020202020204" pitchFamily="34" charset="0"/>
                        <a:buChar char="•"/>
                      </a:pPr>
                      <a:r>
                        <a:rPr lang="en-US" sz="1500" dirty="0">
                          <a:solidFill>
                            <a:schemeClr val="tx1"/>
                          </a:solidFill>
                        </a:rPr>
                        <a:t>Additional Activities (Spark</a:t>
                      </a:r>
                      <a:r>
                        <a:rPr lang="en-US" sz="1500" baseline="0" dirty="0">
                          <a:solidFill>
                            <a:schemeClr val="tx1"/>
                          </a:solidFill>
                        </a:rPr>
                        <a:t> etc.)</a:t>
                      </a:r>
                      <a:r>
                        <a:rPr lang="en-US" sz="1500" dirty="0">
                          <a:solidFill>
                            <a:schemeClr val="tx1"/>
                          </a:solidFill>
                        </a:rPr>
                        <a:t> </a:t>
                      </a:r>
                    </a:p>
                    <a:p>
                      <a:pPr marL="285750" indent="-285750">
                        <a:buFont typeface="Arial" panose="020B0604020202020204" pitchFamily="34" charset="0"/>
                        <a:buChar char="•"/>
                      </a:pPr>
                      <a:r>
                        <a:rPr lang="en-US" sz="1500" baseline="0" dirty="0">
                          <a:solidFill>
                            <a:schemeClr val="tx1"/>
                          </a:solidFill>
                        </a:rPr>
                        <a:t>Limited Preview: Azure Data Lake Analytics, HDInsight on Linux</a:t>
                      </a:r>
                    </a:p>
                    <a:p>
                      <a:pPr marL="285750" indent="-285750">
                        <a:buFont typeface="Arial" panose="020B0604020202020204" pitchFamily="34" charset="0"/>
                        <a:buChar char="•"/>
                      </a:pPr>
                      <a:r>
                        <a:rPr lang="en-US" sz="1500" baseline="0" dirty="0">
                          <a:solidFill>
                            <a:schemeClr val="tx1"/>
                          </a:solidFill>
                        </a:rPr>
                        <a:t>Improvements: Data Types, Reference Data</a:t>
                      </a:r>
                    </a:p>
                  </a:txBody>
                  <a:tcPr marL="45706" marR="45706" marT="45706" marB="45706">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1005683">
                <a:tc>
                  <a:txBody>
                    <a:bodyPr/>
                    <a:lstStyle/>
                    <a:p>
                      <a:pPr algn="ctr"/>
                      <a:r>
                        <a:rPr lang="en-US" sz="1800" kern="1200" dirty="0">
                          <a:solidFill>
                            <a:schemeClr val="tx1"/>
                          </a:solidFill>
                          <a:latin typeface="+mn-lt"/>
                          <a:ea typeface="+mn-ea"/>
                          <a:cs typeface="+mn-cs"/>
                        </a:rPr>
                        <a:t>Data Management</a:t>
                      </a:r>
                    </a:p>
                  </a:txBody>
                  <a:tcPr marL="44808" marR="44808" marT="44808" marB="44808" anchor="ctr">
                    <a:lnL w="12700" cmpd="sng">
                      <a:noFill/>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US" sz="1500" dirty="0">
                          <a:solidFill>
                            <a:schemeClr val="tx1"/>
                          </a:solidFill>
                        </a:rPr>
                        <a:t>Monitoring</a:t>
                      </a:r>
                      <a:r>
                        <a:rPr lang="en-US" sz="1500" baseline="0" dirty="0">
                          <a:solidFill>
                            <a:schemeClr val="tx1"/>
                          </a:solidFill>
                        </a:rPr>
                        <a:t> diagram: lineage views, custom layout</a:t>
                      </a:r>
                      <a:endParaRPr lang="en-US" sz="1500" dirty="0">
                        <a:solidFill>
                          <a:schemeClr val="tx1"/>
                        </a:solidFill>
                      </a:endParaRPr>
                    </a:p>
                    <a:p>
                      <a:pPr marL="285750" indent="-285750">
                        <a:buFont typeface="Arial" panose="020B0604020202020204" pitchFamily="34" charset="0"/>
                        <a:buChar char="•"/>
                      </a:pPr>
                      <a:r>
                        <a:rPr lang="en-US" sz="1500" baseline="0" dirty="0">
                          <a:solidFill>
                            <a:schemeClr val="tx1"/>
                          </a:solidFill>
                        </a:rPr>
                        <a:t>“Recently updated datasets” view</a:t>
                      </a:r>
                    </a:p>
                    <a:p>
                      <a:pPr marL="285750" indent="-285750">
                        <a:buFont typeface="Arial" panose="020B0604020202020204" pitchFamily="34" charset="0"/>
                        <a:buChar char="•"/>
                      </a:pPr>
                      <a:r>
                        <a:rPr lang="en-US" sz="1500" baseline="0" dirty="0">
                          <a:solidFill>
                            <a:schemeClr val="tx1"/>
                          </a:solidFill>
                        </a:rPr>
                        <a:t>“Drill down into pipelines”</a:t>
                      </a:r>
                    </a:p>
                  </a:txBody>
                  <a:tcPr marL="45706" marR="45706" marT="45706" marB="45706">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kern="1200" noProof="0" dirty="0">
                          <a:solidFill>
                            <a:schemeClr val="tx1"/>
                          </a:solidFill>
                          <a:latin typeface="+mn-lt"/>
                          <a:ea typeface="+mn-ea"/>
                          <a:cs typeface="+mn-cs"/>
                        </a:rPr>
                        <a:t>New M&amp;M App</a:t>
                      </a:r>
                      <a:r>
                        <a:rPr lang="en-US" sz="1500" kern="1200" baseline="0" noProof="0" dirty="0">
                          <a:solidFill>
                            <a:schemeClr val="tx1"/>
                          </a:solidFill>
                          <a:latin typeface="+mn-lt"/>
                          <a:ea typeface="+mn-ea"/>
                          <a:cs typeface="+mn-cs"/>
                        </a:rPr>
                        <a:t>: easy navigation &amp; debugability, system views, filtering, sorting, etc.</a:t>
                      </a:r>
                      <a:endParaRPr lang="en-US" sz="1500" kern="1200" noProof="0" dirty="0">
                        <a:solidFill>
                          <a:schemeClr val="tx1"/>
                        </a:solidFill>
                        <a:latin typeface="+mn-lt"/>
                        <a:ea typeface="+mn-ea"/>
                        <a:cs typeface="+mn-cs"/>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kern="1200" noProof="0" dirty="0">
                          <a:solidFill>
                            <a:schemeClr val="tx1"/>
                          </a:solidFill>
                          <a:latin typeface="+mn-lt"/>
                          <a:ea typeface="+mn-ea"/>
                          <a:cs typeface="+mn-cs"/>
                        </a:rPr>
                        <a:t>Enhanced</a:t>
                      </a:r>
                      <a:r>
                        <a:rPr lang="en-US" sz="1500" kern="1200" baseline="0" noProof="0" dirty="0">
                          <a:solidFill>
                            <a:schemeClr val="tx1"/>
                          </a:solidFill>
                          <a:latin typeface="+mn-lt"/>
                          <a:ea typeface="+mn-ea"/>
                          <a:cs typeface="+mn-cs"/>
                        </a:rPr>
                        <a:t> alerting </a:t>
                      </a:r>
                      <a:endParaRPr lang="en-US" sz="1500" kern="1200" noProof="0" dirty="0">
                        <a:solidFill>
                          <a:schemeClr val="tx1"/>
                        </a:solidFill>
                        <a:latin typeface="+mn-lt"/>
                        <a:ea typeface="+mn-ea"/>
                        <a:cs typeface="+mn-cs"/>
                      </a:endParaRPr>
                    </a:p>
                    <a:p>
                      <a:endParaRPr lang="en-US" sz="1500" dirty="0">
                        <a:solidFill>
                          <a:schemeClr val="tx1"/>
                        </a:solidFill>
                      </a:endParaRPr>
                    </a:p>
                  </a:txBody>
                  <a:tcPr marL="45706" marR="45706" marT="45706" marB="45706">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548548">
                <a:tc>
                  <a:txBody>
                    <a:bodyPr/>
                    <a:lstStyle/>
                    <a:p>
                      <a:pPr algn="ctr"/>
                      <a:r>
                        <a:rPr lang="en-US" sz="1800" kern="1200" dirty="0">
                          <a:solidFill>
                            <a:schemeClr val="tx1"/>
                          </a:solidFill>
                          <a:latin typeface="+mn-lt"/>
                          <a:ea typeface="+mn-ea"/>
                          <a:cs typeface="+mn-cs"/>
                        </a:rPr>
                        <a:t>App Model</a:t>
                      </a:r>
                    </a:p>
                  </a:txBody>
                  <a:tcPr marL="44808" marR="44808" marT="44808" marB="44808" anchor="ctr">
                    <a:lnL w="12700" cmpd="sng">
                      <a:noFill/>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US" sz="1500" dirty="0">
                          <a:solidFill>
                            <a:schemeClr val="tx1"/>
                          </a:solidFill>
                        </a:rPr>
                        <a:t>Time Series Log Processing</a:t>
                      </a:r>
                      <a:endParaRPr lang="en-US" sz="1500" baseline="0" dirty="0">
                        <a:solidFill>
                          <a:schemeClr val="tx1"/>
                        </a:solidFill>
                      </a:endParaRPr>
                    </a:p>
                    <a:p>
                      <a:pPr marL="0" indent="0">
                        <a:buFont typeface="Arial" panose="020B0604020202020204" pitchFamily="34" charset="0"/>
                        <a:buNone/>
                      </a:pPr>
                      <a:endParaRPr lang="en-US" sz="1500" dirty="0">
                        <a:solidFill>
                          <a:schemeClr val="tx1"/>
                        </a:solidFill>
                      </a:endParaRPr>
                    </a:p>
                  </a:txBody>
                  <a:tcPr marL="45706" marR="45706" marT="45706" marB="45706">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buFont typeface="Arial" panose="020B0604020202020204" pitchFamily="34" charset="0"/>
                        <a:buChar char="•"/>
                      </a:pPr>
                      <a:r>
                        <a:rPr lang="en-US" sz="1500" dirty="0">
                          <a:solidFill>
                            <a:schemeClr val="tx1"/>
                          </a:solidFill>
                        </a:rPr>
                        <a:t>Control Flow (Events, Triggers, Loops)</a:t>
                      </a:r>
                      <a:endParaRPr lang="en-US" sz="1500" baseline="0" dirty="0">
                        <a:solidFill>
                          <a:schemeClr val="tx1"/>
                        </a:solidFill>
                      </a:endParaRPr>
                    </a:p>
                  </a:txBody>
                  <a:tcPr marL="45706" marR="45706" marT="45706" marB="45706">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6"/>
                  </a:ext>
                </a:extLst>
              </a:tr>
              <a:tr h="822727">
                <a:tc>
                  <a:txBody>
                    <a:bodyPr/>
                    <a:lstStyle/>
                    <a:p>
                      <a:pPr algn="ctr"/>
                      <a:r>
                        <a:rPr lang="en-US" sz="1800" kern="1200" dirty="0">
                          <a:solidFill>
                            <a:schemeClr val="tx1"/>
                          </a:solidFill>
                          <a:latin typeface="+mn-lt"/>
                          <a:ea typeface="+mn-ea"/>
                          <a:cs typeface="+mn-cs"/>
                        </a:rPr>
                        <a:t>Geo</a:t>
                      </a:r>
                      <a:r>
                        <a:rPr lang="en-US" sz="1800" kern="1200" baseline="0" dirty="0">
                          <a:solidFill>
                            <a:schemeClr val="tx1"/>
                          </a:solidFill>
                          <a:latin typeface="+mn-lt"/>
                          <a:ea typeface="+mn-ea"/>
                          <a:cs typeface="+mn-cs"/>
                        </a:rPr>
                        <a:t> Location</a:t>
                      </a:r>
                      <a:endParaRPr lang="en-US" sz="1800" kern="1200" dirty="0">
                        <a:solidFill>
                          <a:schemeClr val="tx1"/>
                        </a:solidFill>
                        <a:latin typeface="+mn-lt"/>
                        <a:ea typeface="+mn-ea"/>
                        <a:cs typeface="+mn-cs"/>
                      </a:endParaRPr>
                    </a:p>
                  </a:txBody>
                  <a:tcPr marL="44808" marR="44808" marT="44808" marB="44808" anchor="ctr">
                    <a:lnL w="12700" cmpd="sng">
                      <a:noFill/>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defTabSz="914400" rtl="0" eaLnBrk="1" latinLnBrk="0" hangingPunct="1">
                        <a:buFont typeface="Arial" panose="020B0604020202020204" pitchFamily="34" charset="0"/>
                        <a:buChar char="•"/>
                      </a:pPr>
                      <a:r>
                        <a:rPr lang="en-US" sz="1500" kern="1200" dirty="0">
                          <a:solidFill>
                            <a:schemeClr val="tx1"/>
                          </a:solidFill>
                          <a:latin typeface="+mn-lt"/>
                          <a:ea typeface="+mn-ea"/>
                          <a:cs typeface="+mn-cs"/>
                        </a:rPr>
                        <a:t>Note: can orchestrate/schedule/monitor resources in all geo-regions now</a:t>
                      </a:r>
                    </a:p>
                    <a:p>
                      <a:pPr marL="285750" indent="-285750" algn="l" defTabSz="914400" rtl="0" eaLnBrk="1" latinLnBrk="0" hangingPunct="1">
                        <a:buFont typeface="Arial" panose="020B0604020202020204" pitchFamily="34" charset="0"/>
                        <a:buChar char="•"/>
                      </a:pPr>
                      <a:r>
                        <a:rPr lang="en-US" sz="1500" kern="1200" dirty="0">
                          <a:solidFill>
                            <a:schemeClr val="tx1"/>
                          </a:solidFill>
                          <a:latin typeface="+mn-lt"/>
                          <a:ea typeface="+mn-ea"/>
                          <a:cs typeface="+mn-cs"/>
                        </a:rPr>
                        <a:t>Globally deployed</a:t>
                      </a:r>
                      <a:r>
                        <a:rPr lang="en-US" sz="1500" kern="1200" baseline="0" dirty="0">
                          <a:solidFill>
                            <a:schemeClr val="tx1"/>
                          </a:solidFill>
                          <a:latin typeface="+mn-lt"/>
                          <a:ea typeface="+mn-ea"/>
                          <a:cs typeface="+mn-cs"/>
                        </a:rPr>
                        <a:t> data movement</a:t>
                      </a:r>
                      <a:endParaRPr lang="en-US" sz="1500" kern="1200" dirty="0">
                        <a:solidFill>
                          <a:schemeClr val="tx1"/>
                        </a:solidFill>
                        <a:latin typeface="+mn-lt"/>
                        <a:ea typeface="+mn-ea"/>
                        <a:cs typeface="+mn-cs"/>
                      </a:endParaRPr>
                    </a:p>
                  </a:txBody>
                  <a:tcPr marL="45706" marR="45706" marT="45706" marB="45706">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buFont typeface="Arial" panose="020B0604020202020204" pitchFamily="34" charset="0"/>
                        <a:buChar char="•"/>
                      </a:pPr>
                      <a:r>
                        <a:rPr lang="en-US" sz="1500" dirty="0">
                          <a:solidFill>
                            <a:schemeClr val="tx1"/>
                          </a:solidFill>
                        </a:rPr>
                        <a:t>Additional </a:t>
                      </a:r>
                      <a:r>
                        <a:rPr lang="en-US" sz="1500" baseline="0" dirty="0">
                          <a:solidFill>
                            <a:schemeClr val="tx1"/>
                          </a:solidFill>
                        </a:rPr>
                        <a:t>geo-regions</a:t>
                      </a:r>
                      <a:endParaRPr lang="en-US" sz="1500" dirty="0">
                        <a:solidFill>
                          <a:schemeClr val="tx1"/>
                        </a:solidFill>
                      </a:endParaRPr>
                    </a:p>
                  </a:txBody>
                  <a:tcPr marL="45706" marR="45706" marT="45706" marB="45706">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186054586"/>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542" y="111332"/>
            <a:ext cx="11524432" cy="540798"/>
          </a:xfrm>
        </p:spPr>
        <p:txBody>
          <a:bodyPr>
            <a:normAutofit/>
          </a:bodyPr>
          <a:lstStyle/>
          <a:p>
            <a:r>
              <a:rPr lang="en-US" sz="3600" dirty="0"/>
              <a:t>Resources</a:t>
            </a:r>
          </a:p>
        </p:txBody>
      </p:sp>
      <p:sp>
        <p:nvSpPr>
          <p:cNvPr id="3" name="Content Placeholder 2"/>
          <p:cNvSpPr>
            <a:spLocks noGrp="1"/>
          </p:cNvSpPr>
          <p:nvPr>
            <p:ph sz="quarter" idx="10"/>
          </p:nvPr>
        </p:nvSpPr>
        <p:spPr>
          <a:xfrm>
            <a:off x="300724" y="819842"/>
            <a:ext cx="11525250" cy="5920286"/>
          </a:xfrm>
        </p:spPr>
        <p:txBody>
          <a:bodyPr/>
          <a:lstStyle/>
          <a:p>
            <a:pPr marL="0" indent="0">
              <a:buNone/>
            </a:pPr>
            <a:r>
              <a:rPr lang="en-US" sz="1200" b="1" dirty="0">
                <a:latin typeface="+mn-lt"/>
              </a:rPr>
              <a:t>Azure Data Factory</a:t>
            </a:r>
          </a:p>
          <a:p>
            <a:pPr marL="0" indent="0">
              <a:buNone/>
            </a:pPr>
            <a:endParaRPr lang="en-US" sz="1200" b="1" dirty="0">
              <a:latin typeface="+mn-lt"/>
            </a:endParaRPr>
          </a:p>
          <a:p>
            <a:pPr lvl="1">
              <a:buFont typeface="+mj-lt"/>
              <a:buAutoNum type="arabicPeriod"/>
            </a:pPr>
            <a:r>
              <a:rPr lang="en-US" sz="1200" dirty="0">
                <a:latin typeface="+mn-lt"/>
              </a:rPr>
              <a:t>ADF Video 1	</a:t>
            </a:r>
            <a:r>
              <a:rPr lang="en-US" sz="1200" dirty="0">
                <a:latin typeface="+mn-lt"/>
                <a:hlinkClick r:id="rId3"/>
              </a:rPr>
              <a:t>https://mva.microsoft.com/en-US/training-courses/orchestrating-data-and-services-with-azure-data-factory-15962</a:t>
            </a:r>
            <a:endParaRPr lang="en-US" sz="1200" dirty="0">
              <a:latin typeface="+mn-lt"/>
            </a:endParaRPr>
          </a:p>
          <a:p>
            <a:pPr lvl="1">
              <a:buFont typeface="+mj-lt"/>
              <a:buAutoNum type="arabicPeriod"/>
            </a:pPr>
            <a:r>
              <a:rPr lang="en-US" sz="1200" dirty="0">
                <a:latin typeface="+mn-lt"/>
              </a:rPr>
              <a:t>ADF Video 2	</a:t>
            </a:r>
            <a:r>
              <a:rPr lang="en-US" sz="1200" dirty="0">
                <a:latin typeface="+mn-lt"/>
                <a:hlinkClick r:id="rId4"/>
              </a:rPr>
              <a:t>https://azure.microsoft.com/en-us/documentation/videos/how-to-monitor--manage-big-data-pipelines-with-azure-data-factory/</a:t>
            </a:r>
            <a:endParaRPr lang="en-US" sz="1200" dirty="0">
              <a:latin typeface="+mn-lt"/>
            </a:endParaRPr>
          </a:p>
          <a:p>
            <a:pPr lvl="1">
              <a:buFont typeface="+mj-lt"/>
              <a:buAutoNum type="arabicPeriod"/>
            </a:pPr>
            <a:r>
              <a:rPr lang="en-US" sz="1200" dirty="0">
                <a:latin typeface="+mn-lt"/>
              </a:rPr>
              <a:t>Introduction</a:t>
            </a:r>
            <a:r>
              <a:rPr lang="en-US" sz="1200" b="1" dirty="0">
                <a:latin typeface="+mn-lt"/>
              </a:rPr>
              <a:t>	</a:t>
            </a:r>
            <a:r>
              <a:rPr lang="en-US" sz="1200" dirty="0">
                <a:latin typeface="+mn-lt"/>
                <a:hlinkClick r:id="rId5"/>
              </a:rPr>
              <a:t>https://azure.microsoft.com/en-us/documentation/articles/data-factory-introduction/</a:t>
            </a:r>
            <a:endParaRPr lang="en-US" sz="1200" dirty="0">
              <a:latin typeface="+mn-lt"/>
            </a:endParaRPr>
          </a:p>
          <a:p>
            <a:pPr lvl="1">
              <a:buFont typeface="+mj-lt"/>
              <a:buAutoNum type="arabicPeriod"/>
            </a:pPr>
            <a:r>
              <a:rPr lang="en-US" sz="1200" dirty="0">
                <a:latin typeface="+mn-lt"/>
              </a:rPr>
              <a:t>Tutorial 1	</a:t>
            </a:r>
            <a:r>
              <a:rPr lang="en-US" sz="1200" dirty="0">
                <a:latin typeface="+mn-lt"/>
                <a:hlinkClick r:id="rId6"/>
              </a:rPr>
              <a:t>https://azure.microsoft.com/en-us/documentation/articles/data-factory-build-your-first-pipeline/</a:t>
            </a:r>
            <a:endParaRPr lang="en-US" sz="1200" dirty="0">
              <a:latin typeface="+mn-lt"/>
            </a:endParaRPr>
          </a:p>
          <a:p>
            <a:pPr marL="1828178" lvl="4" indent="0">
              <a:buNone/>
            </a:pPr>
            <a:r>
              <a:rPr lang="en-US" sz="1200" dirty="0">
                <a:latin typeface="+mn-lt"/>
              </a:rPr>
              <a:t>Azure Portal, Visual Studio, Power Shell, ARM Template, REST API</a:t>
            </a:r>
          </a:p>
          <a:p>
            <a:pPr marL="1828178" lvl="4" indent="0">
              <a:buNone/>
            </a:pPr>
            <a:endParaRPr lang="en-US" sz="1200" dirty="0">
              <a:latin typeface="+mn-lt"/>
            </a:endParaRPr>
          </a:p>
          <a:p>
            <a:pPr lvl="1">
              <a:buFont typeface="+mj-lt"/>
              <a:buAutoNum type="arabicPeriod"/>
            </a:pPr>
            <a:r>
              <a:rPr lang="en-US" sz="1200" dirty="0">
                <a:latin typeface="+mn-lt"/>
              </a:rPr>
              <a:t>Data Sources	</a:t>
            </a:r>
            <a:r>
              <a:rPr lang="en-US" sz="1200" dirty="0">
                <a:latin typeface="+mn-lt"/>
                <a:hlinkClick r:id="rId7"/>
              </a:rPr>
              <a:t>https://azure.microsoft.com/en-us/documentation/articles/data-factory-data-movement-activities/</a:t>
            </a:r>
            <a:endParaRPr lang="en-US" sz="1200" dirty="0">
              <a:latin typeface="+mn-lt"/>
            </a:endParaRPr>
          </a:p>
          <a:p>
            <a:pPr lvl="1">
              <a:buFont typeface="+mj-lt"/>
              <a:buAutoNum type="arabicPeriod"/>
            </a:pPr>
            <a:r>
              <a:rPr lang="en-US" sz="1200" dirty="0">
                <a:latin typeface="+mn-lt"/>
              </a:rPr>
              <a:t>Activity Types	</a:t>
            </a:r>
            <a:r>
              <a:rPr lang="en-US" sz="1200" dirty="0">
                <a:latin typeface="+mn-lt"/>
                <a:hlinkClick r:id="rId8"/>
              </a:rPr>
              <a:t>https://azure.microsoft.com/en-us/documentation/articles/data-factory-data-transformation-activities/</a:t>
            </a:r>
            <a:endParaRPr lang="en-US" sz="1200" dirty="0">
              <a:latin typeface="+mn-lt"/>
            </a:endParaRPr>
          </a:p>
          <a:p>
            <a:pPr lvl="1">
              <a:buFont typeface="+mj-lt"/>
              <a:buAutoNum type="arabicPeriod"/>
            </a:pPr>
            <a:r>
              <a:rPr lang="en-US" sz="1200" dirty="0">
                <a:latin typeface="+mn-lt"/>
              </a:rPr>
              <a:t>Data Sets	</a:t>
            </a:r>
            <a:r>
              <a:rPr lang="en-US" sz="1200" dirty="0">
                <a:latin typeface="+mn-lt"/>
                <a:hlinkClick r:id="rId9"/>
              </a:rPr>
              <a:t>https://azure.microsoft.com/en-us/documentation/articles/data-factory-create-datasets/</a:t>
            </a:r>
            <a:endParaRPr lang="en-US" sz="1200" dirty="0">
              <a:latin typeface="+mn-lt"/>
            </a:endParaRPr>
          </a:p>
          <a:p>
            <a:pPr lvl="1">
              <a:buFont typeface="+mj-lt"/>
              <a:buAutoNum type="arabicPeriod"/>
            </a:pPr>
            <a:r>
              <a:rPr lang="en-US" sz="1200" dirty="0">
                <a:latin typeface="+mn-lt"/>
              </a:rPr>
              <a:t>Pipelines	</a:t>
            </a:r>
            <a:r>
              <a:rPr lang="en-US" sz="1200" dirty="0">
                <a:latin typeface="+mn-lt"/>
                <a:hlinkClick r:id="rId10"/>
              </a:rPr>
              <a:t>https://azure.microsoft.com/en-us/documentation/articles/data-factory-create-pipelines/</a:t>
            </a:r>
            <a:endParaRPr lang="en-US" sz="1200" dirty="0">
              <a:latin typeface="+mn-lt"/>
            </a:endParaRPr>
          </a:p>
          <a:p>
            <a:pPr lvl="1">
              <a:buFont typeface="+mj-lt"/>
              <a:buAutoNum type="arabicPeriod"/>
            </a:pPr>
            <a:r>
              <a:rPr lang="en-US" sz="1200" dirty="0">
                <a:latin typeface="+mn-lt"/>
              </a:rPr>
              <a:t>Schedule/Exec	</a:t>
            </a:r>
            <a:r>
              <a:rPr lang="en-US" sz="1200" dirty="0">
                <a:latin typeface="+mn-lt"/>
                <a:hlinkClick r:id="rId11"/>
              </a:rPr>
              <a:t>https://azure.microsoft.com/en-us/documentation/articles/data-factory-scheduling-and-execution/</a:t>
            </a:r>
            <a:endParaRPr lang="en-US" sz="1200" dirty="0">
              <a:latin typeface="+mn-lt"/>
            </a:endParaRPr>
          </a:p>
          <a:p>
            <a:pPr lvl="1">
              <a:buFont typeface="+mj-lt"/>
              <a:buAutoNum type="arabicPeriod"/>
            </a:pPr>
            <a:r>
              <a:rPr lang="en-US" sz="1200" dirty="0">
                <a:latin typeface="+mn-lt"/>
              </a:rPr>
              <a:t>Tutorial 2	</a:t>
            </a:r>
            <a:r>
              <a:rPr lang="en-US" sz="1200" dirty="0">
                <a:latin typeface="+mn-lt"/>
                <a:hlinkClick r:id="rId12"/>
              </a:rPr>
              <a:t>https://azure.microsoft.com/en-us/documentation/articles/data-factory-copy-data-from-azure-blob-storage-to-sql-database/</a:t>
            </a:r>
            <a:endParaRPr lang="en-US" sz="1200" dirty="0">
              <a:latin typeface="+mn-lt"/>
            </a:endParaRPr>
          </a:p>
          <a:p>
            <a:pPr marL="914090" lvl="2" indent="0">
              <a:buNone/>
            </a:pPr>
            <a:r>
              <a:rPr lang="en-US" sz="800" dirty="0"/>
              <a:t>	</a:t>
            </a:r>
            <a:r>
              <a:rPr lang="en-US" sz="1200" dirty="0">
                <a:latin typeface="+mn-lt"/>
              </a:rPr>
              <a:t>Azure Portal, Visual Studio, Power Shell, REST API, .NET API, Copy Wizard</a:t>
            </a:r>
          </a:p>
          <a:p>
            <a:pPr lvl="2">
              <a:buFont typeface="+mj-lt"/>
              <a:buAutoNum type="arabicPeriod"/>
            </a:pPr>
            <a:endParaRPr lang="en-US" sz="800" dirty="0">
              <a:latin typeface="+mn-lt"/>
            </a:endParaRPr>
          </a:p>
          <a:p>
            <a:pPr lvl="1">
              <a:buFont typeface="+mj-lt"/>
              <a:buAutoNum type="arabicPeriod"/>
            </a:pPr>
            <a:r>
              <a:rPr lang="en-US" sz="1200" dirty="0">
                <a:latin typeface="+mn-lt"/>
              </a:rPr>
              <a:t>Tutorial 3	</a:t>
            </a:r>
            <a:r>
              <a:rPr lang="en-US" sz="1200" dirty="0">
                <a:latin typeface="+mn-lt"/>
                <a:hlinkClick r:id="rId13"/>
              </a:rPr>
              <a:t>https://azure.microsoft.com/en-us/documentation/articles/data-factory-move-data-between-onprem-and-cloud/</a:t>
            </a:r>
            <a:endParaRPr lang="en-US" sz="1200" dirty="0">
              <a:latin typeface="+mn-lt"/>
            </a:endParaRPr>
          </a:p>
          <a:p>
            <a:pPr lvl="1">
              <a:buFont typeface="+mj-lt"/>
              <a:buAutoNum type="arabicPeriod"/>
            </a:pPr>
            <a:r>
              <a:rPr lang="en-US" sz="1200" dirty="0">
                <a:latin typeface="+mn-lt"/>
              </a:rPr>
              <a:t>Samples	</a:t>
            </a:r>
            <a:r>
              <a:rPr lang="en-US" sz="1200" dirty="0">
                <a:latin typeface="+mn-lt"/>
                <a:hlinkClick r:id="rId14"/>
              </a:rPr>
              <a:t>https://azure.microsoft.com/en-us/documentation/articles/data-factory-samples/</a:t>
            </a:r>
            <a:endParaRPr lang="en-US" sz="1200" dirty="0">
              <a:latin typeface="+mn-lt"/>
            </a:endParaRPr>
          </a:p>
          <a:p>
            <a:pPr lvl="1">
              <a:buFont typeface="+mj-lt"/>
              <a:buAutoNum type="arabicPeriod"/>
            </a:pPr>
            <a:endParaRPr lang="en-US" sz="1200" dirty="0">
              <a:latin typeface="+mn-lt"/>
            </a:endParaRPr>
          </a:p>
          <a:p>
            <a:pPr lvl="1">
              <a:buFont typeface="+mj-lt"/>
              <a:buAutoNum type="arabicPeriod"/>
            </a:pPr>
            <a:endParaRPr lang="en-US" sz="1200" dirty="0"/>
          </a:p>
          <a:p>
            <a:pPr lvl="1"/>
            <a:endParaRPr lang="en-US" sz="1200" dirty="0">
              <a:latin typeface="+mn-lt"/>
            </a:endParaRPr>
          </a:p>
          <a:p>
            <a:pPr marL="457046" lvl="1" indent="0">
              <a:buNone/>
            </a:pPr>
            <a:endParaRPr lang="en-US" sz="1200" dirty="0">
              <a:latin typeface="+mn-lt"/>
            </a:endParaRPr>
          </a:p>
          <a:p>
            <a:pPr marL="457046" lvl="1" indent="0">
              <a:buNone/>
            </a:pPr>
            <a:endParaRPr lang="en-US" sz="1200" dirty="0">
              <a:latin typeface="+mn-lt"/>
            </a:endParaRPr>
          </a:p>
          <a:p>
            <a:pPr marL="457046" lvl="1" indent="0">
              <a:buNone/>
            </a:pPr>
            <a:endParaRPr lang="en-US" sz="1200" dirty="0">
              <a:latin typeface="+mn-lt"/>
            </a:endParaRPr>
          </a:p>
          <a:p>
            <a:pPr lvl="1"/>
            <a:endParaRPr lang="en-US" sz="1200" dirty="0">
              <a:latin typeface="+mn-lt"/>
            </a:endParaRPr>
          </a:p>
          <a:p>
            <a:endParaRPr lang="en-US" sz="1400" dirty="0">
              <a:latin typeface="+mn-lt"/>
            </a:endParaRPr>
          </a:p>
        </p:txBody>
      </p:sp>
    </p:spTree>
    <p:extLst>
      <p:ext uri="{BB962C8B-B14F-4D97-AF65-F5344CB8AC3E}">
        <p14:creationId xmlns:p14="http://schemas.microsoft.com/office/powerpoint/2010/main" val="2557989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542" y="111332"/>
            <a:ext cx="11524432" cy="540798"/>
          </a:xfrm>
        </p:spPr>
        <p:txBody>
          <a:bodyPr>
            <a:normAutofit fontScale="90000"/>
          </a:bodyPr>
          <a:lstStyle/>
          <a:p>
            <a:r>
              <a:rPr lang="en-US" sz="4000" dirty="0"/>
              <a:t>Resources</a:t>
            </a:r>
            <a:r>
              <a:rPr lang="en-US" dirty="0"/>
              <a:t> </a:t>
            </a:r>
            <a:r>
              <a:rPr lang="en-US" sz="2200" dirty="0"/>
              <a:t>Continued …</a:t>
            </a:r>
          </a:p>
        </p:txBody>
      </p:sp>
      <p:sp>
        <p:nvSpPr>
          <p:cNvPr id="3" name="Content Placeholder 2"/>
          <p:cNvSpPr>
            <a:spLocks noGrp="1"/>
          </p:cNvSpPr>
          <p:nvPr>
            <p:ph sz="quarter" idx="10"/>
          </p:nvPr>
        </p:nvSpPr>
        <p:spPr>
          <a:xfrm>
            <a:off x="379413" y="1013636"/>
            <a:ext cx="11525250" cy="5664977"/>
          </a:xfrm>
        </p:spPr>
        <p:txBody>
          <a:bodyPr/>
          <a:lstStyle/>
          <a:p>
            <a:pPr marL="457046" lvl="1" indent="0">
              <a:buNone/>
            </a:pPr>
            <a:r>
              <a:rPr lang="en-US" sz="1200" b="1" dirty="0">
                <a:latin typeface="+mn-lt"/>
              </a:rPr>
              <a:t>Learning Path		</a:t>
            </a:r>
          </a:p>
          <a:p>
            <a:pPr marL="457046" lvl="1" indent="0">
              <a:buNone/>
            </a:pPr>
            <a:r>
              <a:rPr lang="en-US" sz="1200" u="sng" dirty="0">
                <a:latin typeface="+mn-lt"/>
                <a:hlinkClick r:id="rId3"/>
              </a:rPr>
              <a:t>https://azure.microsoft.com/en-us/documentation/learning-paths/data-factory/</a:t>
            </a:r>
            <a:endParaRPr lang="en-US" sz="1200" u="sng" dirty="0">
              <a:latin typeface="+mn-lt"/>
            </a:endParaRPr>
          </a:p>
          <a:p>
            <a:pPr marL="457046" lvl="1" indent="0">
              <a:buNone/>
            </a:pPr>
            <a:endParaRPr lang="en-US" sz="1200" b="1" dirty="0">
              <a:latin typeface="+mn-lt"/>
            </a:endParaRPr>
          </a:p>
          <a:p>
            <a:pPr marL="457046" lvl="1" indent="0">
              <a:buNone/>
            </a:pPr>
            <a:r>
              <a:rPr lang="en-US" sz="1200" b="1" dirty="0">
                <a:latin typeface="+mn-lt"/>
              </a:rPr>
              <a:t>Azure Data Factory Monitor and Manage</a:t>
            </a:r>
            <a:endParaRPr lang="en-US" sz="1200" dirty="0">
              <a:latin typeface="+mn-lt"/>
            </a:endParaRPr>
          </a:p>
          <a:p>
            <a:pPr marL="457046" lvl="1" indent="0">
              <a:buNone/>
            </a:pPr>
            <a:r>
              <a:rPr lang="en-US" sz="1200" dirty="0">
                <a:latin typeface="+mn-lt"/>
                <a:hlinkClick r:id="rId4"/>
              </a:rPr>
              <a:t>https://azure.microsoft.com/en-us/documentation/articles/data-factory-monitor-manage-app/</a:t>
            </a:r>
          </a:p>
          <a:p>
            <a:pPr marL="457046" lvl="1" indent="0">
              <a:buNone/>
            </a:pPr>
            <a:endParaRPr lang="en-US" sz="1200" b="1" dirty="0">
              <a:latin typeface="+mn-lt"/>
            </a:endParaRPr>
          </a:p>
          <a:p>
            <a:pPr marL="457046" lvl="1" indent="0">
              <a:buNone/>
            </a:pPr>
            <a:r>
              <a:rPr lang="en-US" sz="1200" b="1" dirty="0">
                <a:latin typeface="+mn-lt"/>
              </a:rPr>
              <a:t>End-2-End Data Processing Overview</a:t>
            </a:r>
          </a:p>
          <a:p>
            <a:pPr marL="457046" lvl="1" indent="0">
              <a:buNone/>
            </a:pPr>
            <a:r>
              <a:rPr lang="en-US" sz="1200" dirty="0">
                <a:latin typeface="+mn-lt"/>
                <a:hlinkClick r:id="rId5"/>
              </a:rPr>
              <a:t>https://blogs.msdn.microsoft.com/data_insights_global_practice/2015/10/23/end-to-end-data-processing-using-azure-data-factory-overview/</a:t>
            </a:r>
            <a:endParaRPr lang="en-US" sz="1200" dirty="0">
              <a:latin typeface="+mn-lt"/>
            </a:endParaRPr>
          </a:p>
          <a:p>
            <a:pPr marL="457046" lvl="1" indent="0">
              <a:buNone/>
            </a:pPr>
            <a:endParaRPr lang="en-US" sz="1200" dirty="0">
              <a:latin typeface="+mn-lt"/>
            </a:endParaRPr>
          </a:p>
          <a:p>
            <a:pPr marL="457046" lvl="1" indent="0">
              <a:buNone/>
            </a:pPr>
            <a:r>
              <a:rPr lang="en-US" sz="1200" b="1" dirty="0">
                <a:latin typeface="+mn-lt"/>
              </a:rPr>
              <a:t>Design and Implement Big Data &amp; Analytics Solutions</a:t>
            </a:r>
          </a:p>
          <a:p>
            <a:pPr marL="457046" lvl="1" indent="0">
              <a:buNone/>
            </a:pPr>
            <a:r>
              <a:rPr lang="en-US" sz="1200" dirty="0">
                <a:latin typeface="+mn-lt"/>
                <a:hlinkClick r:id="rId6"/>
              </a:rPr>
              <a:t>https://mva.microsoft.com/en-US/training-courses/design-and-implement-big-data-advanced-analytics-solutions-16531?l=bsSKczWdC_7706218965</a:t>
            </a:r>
            <a:endParaRPr lang="en-US" sz="1200" u="sng" dirty="0">
              <a:latin typeface="+mn-lt"/>
            </a:endParaRPr>
          </a:p>
          <a:p>
            <a:pPr marL="457046" lvl="1" indent="0">
              <a:buNone/>
            </a:pPr>
            <a:endParaRPr lang="en-US" sz="1200" dirty="0">
              <a:latin typeface="+mn-lt"/>
            </a:endParaRPr>
          </a:p>
          <a:p>
            <a:pPr marL="457046" lvl="1" indent="0">
              <a:buNone/>
            </a:pPr>
            <a:endParaRPr lang="en-US" sz="1200" dirty="0">
              <a:latin typeface="+mn-lt"/>
            </a:endParaRPr>
          </a:p>
          <a:p>
            <a:pPr marL="457046" lvl="1" indent="0">
              <a:buNone/>
            </a:pPr>
            <a:endParaRPr lang="en-US" sz="1200" dirty="0">
              <a:latin typeface="+mn-lt"/>
            </a:endParaRPr>
          </a:p>
          <a:p>
            <a:pPr lvl="1"/>
            <a:endParaRPr lang="en-US" sz="1200" dirty="0">
              <a:latin typeface="+mn-lt"/>
            </a:endParaRPr>
          </a:p>
          <a:p>
            <a:endParaRPr lang="en-US" sz="1400" dirty="0">
              <a:latin typeface="+mn-lt"/>
            </a:endParaRPr>
          </a:p>
        </p:txBody>
      </p:sp>
    </p:spTree>
    <p:extLst>
      <p:ext uri="{BB962C8B-B14F-4D97-AF65-F5344CB8AC3E}">
        <p14:creationId xmlns:p14="http://schemas.microsoft.com/office/powerpoint/2010/main" val="4085051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p:pic>
      <p:sp>
        <p:nvSpPr>
          <p:cNvPr id="6" name="Title 12"/>
          <p:cNvSpPr txBox="1">
            <a:spLocks/>
          </p:cNvSpPr>
          <p:nvPr/>
        </p:nvSpPr>
        <p:spPr>
          <a:xfrm>
            <a:off x="1" y="1219200"/>
            <a:ext cx="2438400" cy="2438400"/>
          </a:xfrm>
          <a:prstGeom prst="rect">
            <a:avLst/>
          </a:prstGeom>
          <a:solidFill>
            <a:schemeClr val="accent1">
              <a:alpha val="92000"/>
            </a:schemeClr>
          </a:solidFill>
        </p:spPr>
        <p:txBody>
          <a:bodyPr vert="horz" lIns="182880" tIns="137160" rIns="91440" bIns="45720" rtlCol="0" anchor="t" anchorCtr="0">
            <a:normAutofit/>
          </a:bodyPr>
          <a:lstStyle>
            <a:lvl1pPr algn="l" eaLnBrk="1" hangingPunct="1">
              <a:defRPr sz="3999" kern="800">
                <a:solidFill>
                  <a:schemeClr val="tx1"/>
                </a:solidFill>
                <a:latin typeface="Segoe UI Light" pitchFamily="34" charset="0"/>
                <a:cs typeface="Segoe UI Light" pitchFamily="34" charset="0"/>
              </a:defRPr>
            </a:lvl1pPr>
          </a:lstStyle>
          <a:p>
            <a:r>
              <a:rPr lang="en-US" kern="1200" spc="-100" dirty="0">
                <a:ln w="3175">
                  <a:noFill/>
                </a:ln>
                <a:gradFill>
                  <a:gsLst>
                    <a:gs pos="1250">
                      <a:schemeClr val="tx1"/>
                    </a:gs>
                    <a:gs pos="100000">
                      <a:schemeClr val="tx1"/>
                    </a:gs>
                  </a:gsLst>
                  <a:lin ang="5400000" scaled="0"/>
                </a:gradFill>
                <a:ea typeface="+mn-ea"/>
              </a:rPr>
              <a:t>Q&amp;A</a:t>
            </a:r>
          </a:p>
        </p:txBody>
      </p:sp>
    </p:spTree>
    <p:extLst>
      <p:ext uri="{BB962C8B-B14F-4D97-AF65-F5344CB8AC3E}">
        <p14:creationId xmlns:p14="http://schemas.microsoft.com/office/powerpoint/2010/main" val="14709314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07026" y="1566472"/>
            <a:ext cx="9963800" cy="5014209"/>
          </a:xfrm>
        </p:spPr>
        <p:txBody>
          <a:bodyPr/>
          <a:lstStyle/>
          <a:p>
            <a:r>
              <a:rPr lang="en-US" dirty="0">
                <a:latin typeface="+mn-lt"/>
                <a:hlinkClick r:id="rId3"/>
              </a:rPr>
              <a:t>https://portal.azure.com</a:t>
            </a:r>
            <a:endParaRPr lang="en-US" dirty="0">
              <a:latin typeface="+mn-lt"/>
            </a:endParaRPr>
          </a:p>
          <a:p>
            <a:r>
              <a:rPr lang="en-US" dirty="0">
                <a:latin typeface="+mn-lt"/>
              </a:rPr>
              <a:t>Make sure you are Logged-in </a:t>
            </a:r>
          </a:p>
          <a:p>
            <a:r>
              <a:rPr lang="en-US" dirty="0">
                <a:latin typeface="+mn-lt"/>
              </a:rPr>
              <a:t>Must have a valid subscription</a:t>
            </a:r>
          </a:p>
          <a:p>
            <a:r>
              <a:rPr lang="en-US" dirty="0">
                <a:latin typeface="+mn-lt"/>
              </a:rPr>
              <a:t>Create the Blob Storage</a:t>
            </a:r>
          </a:p>
          <a:p>
            <a:r>
              <a:rPr lang="en-US" dirty="0">
                <a:latin typeface="+mn-lt"/>
              </a:rPr>
              <a:t>Create the SQL DB</a:t>
            </a:r>
          </a:p>
          <a:p>
            <a:r>
              <a:rPr lang="en-US" dirty="0">
                <a:latin typeface="+mn-lt"/>
              </a:rPr>
              <a:t>SQL Server Management Studio or</a:t>
            </a:r>
          </a:p>
          <a:p>
            <a:pPr lvl="1"/>
            <a:r>
              <a:rPr lang="en-US" dirty="0">
                <a:latin typeface="+mn-lt"/>
              </a:rPr>
              <a:t>Visual Studio</a:t>
            </a:r>
          </a:p>
          <a:p>
            <a:endParaRPr lang="en-US" sz="1800" dirty="0">
              <a:latin typeface="+mn-lt"/>
            </a:endParaRPr>
          </a:p>
        </p:txBody>
      </p:sp>
      <p:sp>
        <p:nvSpPr>
          <p:cNvPr id="8" name="Title 1"/>
          <p:cNvSpPr>
            <a:spLocks noGrp="1"/>
          </p:cNvSpPr>
          <p:nvPr>
            <p:ph type="title"/>
          </p:nvPr>
        </p:nvSpPr>
        <p:spPr>
          <a:xfrm>
            <a:off x="301542" y="111332"/>
            <a:ext cx="11524432" cy="653166"/>
          </a:xfrm>
        </p:spPr>
        <p:txBody>
          <a:bodyPr>
            <a:normAutofit/>
          </a:bodyPr>
          <a:lstStyle/>
          <a:p>
            <a:r>
              <a:rPr lang="en-US" sz="4000" dirty="0"/>
              <a:t>Copy Blob to SQL DB Steps</a:t>
            </a:r>
            <a:endParaRPr lang="en-US" sz="2200" dirty="0"/>
          </a:p>
        </p:txBody>
      </p:sp>
    </p:spTree>
    <p:extLst>
      <p:ext uri="{BB962C8B-B14F-4D97-AF65-F5344CB8AC3E}">
        <p14:creationId xmlns:p14="http://schemas.microsoft.com/office/powerpoint/2010/main" val="41282376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548" y="182215"/>
            <a:ext cx="11484398" cy="465485"/>
          </a:xfrm>
        </p:spPr>
        <p:txBody>
          <a:bodyPr>
            <a:normAutofit fontScale="90000"/>
          </a:bodyPr>
          <a:lstStyle/>
          <a:p>
            <a:r>
              <a:rPr lang="en-US" dirty="0"/>
              <a:t>Azure SQL DB Creation</a:t>
            </a:r>
          </a:p>
        </p:txBody>
      </p:sp>
      <p:pic>
        <p:nvPicPr>
          <p:cNvPr id="4" name="Picture 3"/>
          <p:cNvPicPr>
            <a:picLocks noChangeAspect="1"/>
          </p:cNvPicPr>
          <p:nvPr/>
        </p:nvPicPr>
        <p:blipFill>
          <a:blip r:embed="rId3"/>
          <a:stretch>
            <a:fillRect/>
          </a:stretch>
        </p:blipFill>
        <p:spPr>
          <a:xfrm>
            <a:off x="269053" y="994186"/>
            <a:ext cx="7928274" cy="4957034"/>
          </a:xfrm>
          <a:prstGeom prst="rect">
            <a:avLst/>
          </a:prstGeom>
        </p:spPr>
      </p:pic>
      <p:pic>
        <p:nvPicPr>
          <p:cNvPr id="5" name="Picture 4"/>
          <p:cNvPicPr>
            <a:picLocks noChangeAspect="1"/>
          </p:cNvPicPr>
          <p:nvPr/>
        </p:nvPicPr>
        <p:blipFill>
          <a:blip r:embed="rId4"/>
          <a:stretch>
            <a:fillRect/>
          </a:stretch>
        </p:blipFill>
        <p:spPr>
          <a:xfrm>
            <a:off x="8533811" y="994186"/>
            <a:ext cx="3095625" cy="5229225"/>
          </a:xfrm>
          <a:prstGeom prst="rect">
            <a:avLst/>
          </a:prstGeom>
        </p:spPr>
      </p:pic>
    </p:spTree>
    <p:extLst>
      <p:ext uri="{BB962C8B-B14F-4D97-AF65-F5344CB8AC3E}">
        <p14:creationId xmlns:p14="http://schemas.microsoft.com/office/powerpoint/2010/main" val="22187404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07026" y="254833"/>
            <a:ext cx="6725924" cy="5074170"/>
          </a:xfrm>
        </p:spPr>
        <p:txBody>
          <a:bodyPr/>
          <a:lstStyle/>
          <a:p>
            <a:r>
              <a:rPr lang="en-US" dirty="0">
                <a:latin typeface="+mn-lt"/>
              </a:rPr>
              <a:t>Azure Data Factory - Creation</a:t>
            </a:r>
          </a:p>
          <a:p>
            <a:endParaRPr lang="en-US" sz="1800" dirty="0">
              <a:latin typeface="+mn-lt"/>
            </a:endParaRPr>
          </a:p>
        </p:txBody>
      </p:sp>
      <p:pic>
        <p:nvPicPr>
          <p:cNvPr id="5" name="Content Placeholder 5"/>
          <p:cNvPicPr>
            <a:picLocks noChangeAspect="1"/>
          </p:cNvPicPr>
          <p:nvPr/>
        </p:nvPicPr>
        <p:blipFill>
          <a:blip r:embed="rId3"/>
          <a:stretch>
            <a:fillRect/>
          </a:stretch>
        </p:blipFill>
        <p:spPr>
          <a:xfrm>
            <a:off x="7609538" y="182215"/>
            <a:ext cx="4260278" cy="5291138"/>
          </a:xfrm>
          <a:prstGeom prst="rect">
            <a:avLst/>
          </a:prstGeom>
        </p:spPr>
      </p:pic>
      <p:pic>
        <p:nvPicPr>
          <p:cNvPr id="6" name="Picture 5"/>
          <p:cNvPicPr>
            <a:picLocks noChangeAspect="1"/>
          </p:cNvPicPr>
          <p:nvPr/>
        </p:nvPicPr>
        <p:blipFill>
          <a:blip r:embed="rId4"/>
          <a:stretch>
            <a:fillRect/>
          </a:stretch>
        </p:blipFill>
        <p:spPr>
          <a:xfrm>
            <a:off x="7609538" y="5232312"/>
            <a:ext cx="4305300" cy="1343025"/>
          </a:xfrm>
          <a:prstGeom prst="rect">
            <a:avLst/>
          </a:prstGeom>
        </p:spPr>
      </p:pic>
    </p:spTree>
    <p:extLst>
      <p:ext uri="{BB962C8B-B14F-4D97-AF65-F5344CB8AC3E}">
        <p14:creationId xmlns:p14="http://schemas.microsoft.com/office/powerpoint/2010/main" val="35690891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6753070" y="202366"/>
            <a:ext cx="4969238" cy="6385810"/>
          </a:xfrm>
          <a:prstGeom prst="rect">
            <a:avLst/>
          </a:prstGeom>
        </p:spPr>
      </p:pic>
      <p:sp>
        <p:nvSpPr>
          <p:cNvPr id="11" name="Content Placeholder 2"/>
          <p:cNvSpPr>
            <a:spLocks noGrp="1"/>
          </p:cNvSpPr>
          <p:nvPr>
            <p:ph sz="quarter" idx="10"/>
          </p:nvPr>
        </p:nvSpPr>
        <p:spPr>
          <a:xfrm>
            <a:off x="229512" y="277316"/>
            <a:ext cx="6073851" cy="1753851"/>
          </a:xfrm>
        </p:spPr>
        <p:txBody>
          <a:bodyPr/>
          <a:lstStyle/>
          <a:p>
            <a:r>
              <a:rPr lang="en-US" dirty="0">
                <a:latin typeface="+mn-lt"/>
              </a:rPr>
              <a:t>Azure Data Factory – Main Blade</a:t>
            </a:r>
          </a:p>
          <a:p>
            <a:endParaRPr lang="en-US" sz="1800" dirty="0">
              <a:latin typeface="+mn-lt"/>
            </a:endParaRPr>
          </a:p>
        </p:txBody>
      </p:sp>
    </p:spTree>
    <p:extLst>
      <p:ext uri="{BB962C8B-B14F-4D97-AF65-F5344CB8AC3E}">
        <p14:creationId xmlns:p14="http://schemas.microsoft.com/office/powerpoint/2010/main" val="199489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122" y="86481"/>
            <a:ext cx="10515600" cy="1325563"/>
          </a:xfrm>
        </p:spPr>
        <p:txBody>
          <a:bodyPr/>
          <a:lstStyle/>
          <a:p>
            <a:r>
              <a:rPr lang="en-US" dirty="0"/>
              <a:t>In this module </a:t>
            </a:r>
          </a:p>
        </p:txBody>
      </p:sp>
      <p:sp>
        <p:nvSpPr>
          <p:cNvPr id="3" name="Content Placeholder 2"/>
          <p:cNvSpPr>
            <a:spLocks noGrp="1"/>
          </p:cNvSpPr>
          <p:nvPr>
            <p:ph sz="quarter" idx="10"/>
          </p:nvPr>
        </p:nvSpPr>
        <p:spPr/>
        <p:txBody>
          <a:bodyPr/>
          <a:lstStyle/>
          <a:p>
            <a:endParaRPr lang="en-US" dirty="0"/>
          </a:p>
        </p:txBody>
      </p:sp>
      <p:sp>
        <p:nvSpPr>
          <p:cNvPr id="4" name="Rectangle 3"/>
          <p:cNvSpPr/>
          <p:nvPr/>
        </p:nvSpPr>
        <p:spPr bwMode="auto">
          <a:xfrm>
            <a:off x="448213" y="1412044"/>
            <a:ext cx="717140" cy="71714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448213" y="2935966"/>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448213" y="2174005"/>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1165353" y="1412044"/>
            <a:ext cx="5764084" cy="717140"/>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ln w="0"/>
                <a:solidFill>
                  <a:schemeClr val="tx1"/>
                </a:solidFill>
                <a:effectLst>
                  <a:outerShdw blurRad="38100" dist="19050" dir="2700000" algn="tl" rotWithShape="0">
                    <a:schemeClr val="dk1">
                      <a:alpha val="40000"/>
                    </a:schemeClr>
                  </a:outerShdw>
                </a:effectLst>
                <a:cs typeface="Segoe UI" pitchFamily="34" charset="0"/>
              </a:rPr>
              <a:t>Data Factory Overview &amp; Concepts</a:t>
            </a:r>
          </a:p>
        </p:txBody>
      </p:sp>
      <p:sp>
        <p:nvSpPr>
          <p:cNvPr id="8" name="Rectangle 7"/>
          <p:cNvSpPr/>
          <p:nvPr/>
        </p:nvSpPr>
        <p:spPr bwMode="auto">
          <a:xfrm>
            <a:off x="1165352" y="2935966"/>
            <a:ext cx="5764085"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solidFill>
                  <a:srgbClr val="505050"/>
                </a:solidFill>
                <a:ea typeface="Segoe UI" pitchFamily="34" charset="0"/>
                <a:cs typeface="Segoe UI" pitchFamily="34" charset="0"/>
              </a:rPr>
              <a:t>Data Factory Monitoring &amp; Management</a:t>
            </a:r>
          </a:p>
        </p:txBody>
      </p:sp>
      <p:sp>
        <p:nvSpPr>
          <p:cNvPr id="9" name="Rectangle 8"/>
          <p:cNvSpPr/>
          <p:nvPr/>
        </p:nvSpPr>
        <p:spPr bwMode="auto">
          <a:xfrm>
            <a:off x="1165353" y="2174005"/>
            <a:ext cx="576408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solidFill>
                  <a:srgbClr val="505050"/>
                </a:solidFill>
                <a:ea typeface="Segoe UI" pitchFamily="34" charset="0"/>
                <a:cs typeface="Segoe UI" pitchFamily="34" charset="0"/>
              </a:rPr>
              <a:t>Data Factory Operations</a:t>
            </a:r>
          </a:p>
        </p:txBody>
      </p:sp>
      <p:sp>
        <p:nvSpPr>
          <p:cNvPr id="10" name="Rectangle 9"/>
          <p:cNvSpPr/>
          <p:nvPr/>
        </p:nvSpPr>
        <p:spPr bwMode="auto">
          <a:xfrm>
            <a:off x="448213" y="3697927"/>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1165353" y="3697927"/>
            <a:ext cx="576408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solidFill>
                  <a:srgbClr val="505050"/>
                </a:solidFill>
                <a:ea typeface="Segoe UI" pitchFamily="34" charset="0"/>
                <a:cs typeface="Segoe UI" pitchFamily="34" charset="0"/>
              </a:rPr>
              <a:t>Data Factory Extensions</a:t>
            </a:r>
          </a:p>
        </p:txBody>
      </p:sp>
      <p:sp>
        <p:nvSpPr>
          <p:cNvPr id="12" name="Rectangle 11"/>
          <p:cNvSpPr/>
          <p:nvPr/>
        </p:nvSpPr>
        <p:spPr bwMode="auto">
          <a:xfrm>
            <a:off x="448212" y="4471130"/>
            <a:ext cx="717140" cy="7171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1165352" y="4471130"/>
            <a:ext cx="5764084" cy="7171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927" tIns="89642" rIns="268927" bIns="89642"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2400" dirty="0">
                <a:solidFill>
                  <a:srgbClr val="505050"/>
                </a:solidFill>
                <a:ea typeface="Segoe UI" pitchFamily="34" charset="0"/>
                <a:cs typeface="Segoe UI" pitchFamily="34" charset="0"/>
              </a:rPr>
              <a:t>Data Factory – Roadmap</a:t>
            </a:r>
          </a:p>
        </p:txBody>
      </p:sp>
    </p:spTree>
    <p:extLst>
      <p:ext uri="{BB962C8B-B14F-4D97-AF65-F5344CB8AC3E}">
        <p14:creationId xmlns:p14="http://schemas.microsoft.com/office/powerpoint/2010/main" val="1501724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536575" y="288925"/>
            <a:ext cx="11655425" cy="900113"/>
          </a:xfrm>
        </p:spPr>
        <p:txBody>
          <a:bodyPr/>
          <a:lstStyle/>
          <a:p>
            <a:r>
              <a:rPr lang="en-US" sz="3137" dirty="0"/>
              <a:t>Traditional Analytics Platforms</a:t>
            </a:r>
            <a:br>
              <a:rPr lang="en-US" sz="3137" dirty="0"/>
            </a:br>
            <a:endParaRPr lang="en-US" sz="3137" dirty="0"/>
          </a:p>
        </p:txBody>
      </p:sp>
      <p:sp>
        <p:nvSpPr>
          <p:cNvPr id="5" name="Rectangle 4"/>
          <p:cNvSpPr/>
          <p:nvPr/>
        </p:nvSpPr>
        <p:spPr bwMode="auto">
          <a:xfrm>
            <a:off x="1" y="1412045"/>
            <a:ext cx="12192000" cy="5023152"/>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98" name="Rectangle 97"/>
          <p:cNvSpPr/>
          <p:nvPr/>
        </p:nvSpPr>
        <p:spPr>
          <a:xfrm>
            <a:off x="3410195" y="2372237"/>
            <a:ext cx="897785" cy="399239"/>
          </a:xfrm>
          <a:prstGeom prst="rect">
            <a:avLst/>
          </a:prstGeom>
          <a:noFill/>
          <a:ln w="12700" cap="flat" cmpd="sng" algn="ctr">
            <a:solidFill>
              <a:sysClr val="window" lastClr="FFFFFF">
                <a:lumMod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lumMod val="50000"/>
                    <a:lumOff val="50000"/>
                  </a:prstClr>
                </a:solidFill>
                <a:effectLst/>
                <a:uLnTx/>
                <a:uFillTx/>
                <a:latin typeface="Calibri" panose="020F0502020204030204"/>
              </a:rPr>
              <a:t>ETL Tool</a:t>
            </a:r>
          </a:p>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lumMod val="50000"/>
                    <a:lumOff val="50000"/>
                  </a:prstClr>
                </a:solidFill>
                <a:effectLst/>
                <a:uLnTx/>
                <a:uFillTx/>
                <a:latin typeface="Calibri" panose="020F0502020204030204"/>
              </a:rPr>
              <a:t>(SSIS, </a:t>
            </a:r>
            <a:r>
              <a:rPr kumimoji="0" lang="en-US" sz="800" b="0" i="0" u="none" strike="noStrike" kern="0" cap="none" spc="0" normalizeH="0" baseline="0" noProof="0" dirty="0" err="1">
                <a:ln>
                  <a:noFill/>
                </a:ln>
                <a:solidFill>
                  <a:prstClr val="black">
                    <a:lumMod val="50000"/>
                    <a:lumOff val="50000"/>
                  </a:prstClr>
                </a:solidFill>
                <a:effectLst/>
                <a:uLnTx/>
                <a:uFillTx/>
                <a:latin typeface="Calibri" panose="020F0502020204030204"/>
              </a:rPr>
              <a:t>etc</a:t>
            </a:r>
            <a:r>
              <a:rPr kumimoji="0" lang="en-US" sz="800" b="0" i="0" u="none" strike="noStrike" kern="0" cap="none" spc="0" normalizeH="0" baseline="0" noProof="0" dirty="0">
                <a:ln>
                  <a:noFill/>
                </a:ln>
                <a:solidFill>
                  <a:prstClr val="black">
                    <a:lumMod val="50000"/>
                    <a:lumOff val="50000"/>
                  </a:prstClr>
                </a:solidFill>
                <a:effectLst/>
                <a:uLnTx/>
                <a:uFillTx/>
                <a:latin typeface="Calibri" panose="020F0502020204030204"/>
              </a:rPr>
              <a:t>)</a:t>
            </a:r>
          </a:p>
        </p:txBody>
      </p:sp>
      <p:sp>
        <p:nvSpPr>
          <p:cNvPr id="99" name="U-Turn Arrow 98"/>
          <p:cNvSpPr/>
          <p:nvPr/>
        </p:nvSpPr>
        <p:spPr>
          <a:xfrm>
            <a:off x="3710485" y="2005571"/>
            <a:ext cx="334528" cy="366662"/>
          </a:xfrm>
          <a:prstGeom prst="uturnArrow">
            <a:avLst>
              <a:gd name="adj1" fmla="val 14927"/>
              <a:gd name="adj2" fmla="val 25000"/>
              <a:gd name="adj3" fmla="val 25944"/>
              <a:gd name="adj4" fmla="val 69300"/>
              <a:gd name="adj5" fmla="val 100000"/>
            </a:avLst>
          </a:prstGeom>
          <a:solidFill>
            <a:srgbClr val="E7E6E6">
              <a:lumMod val="75000"/>
            </a:srgbClr>
          </a:solidFill>
          <a:ln w="12700" cap="flat" cmpd="sng" algn="ctr">
            <a:no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00" name="Rectangle 99"/>
          <p:cNvSpPr/>
          <p:nvPr/>
        </p:nvSpPr>
        <p:spPr>
          <a:xfrm>
            <a:off x="5865264" y="2145631"/>
            <a:ext cx="1497131" cy="765106"/>
          </a:xfrm>
          <a:prstGeom prst="rect">
            <a:avLst/>
          </a:prstGeom>
          <a:noFill/>
          <a:ln w="12700" cap="flat" cmpd="sng" algn="ctr">
            <a:no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lumMod val="50000"/>
                    <a:lumOff val="50000"/>
                  </a:prstClr>
                </a:solidFill>
                <a:effectLst/>
                <a:uLnTx/>
                <a:uFillTx/>
                <a:latin typeface="Calibri" panose="020F0502020204030204"/>
              </a:rPr>
              <a:t>EDW</a:t>
            </a:r>
          </a:p>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lumMod val="50000"/>
                    <a:lumOff val="50000"/>
                  </a:prstClr>
                </a:solidFill>
                <a:effectLst/>
                <a:uLnTx/>
                <a:uFillTx/>
                <a:latin typeface="Calibri" panose="020F0502020204030204"/>
              </a:rPr>
              <a:t>(SQL </a:t>
            </a:r>
            <a:r>
              <a:rPr kumimoji="0" lang="en-US" sz="1000" b="0" i="0" u="none" strike="noStrike" kern="0" cap="none" spc="0" normalizeH="0" baseline="0" noProof="0" dirty="0" err="1">
                <a:ln>
                  <a:noFill/>
                </a:ln>
                <a:solidFill>
                  <a:prstClr val="black">
                    <a:lumMod val="50000"/>
                    <a:lumOff val="50000"/>
                  </a:prstClr>
                </a:solidFill>
                <a:effectLst/>
                <a:uLnTx/>
                <a:uFillTx/>
                <a:latin typeface="Calibri" panose="020F0502020204030204"/>
              </a:rPr>
              <a:t>Svr</a:t>
            </a:r>
            <a:r>
              <a:rPr kumimoji="0" lang="en-US" sz="1000" b="0" i="0" u="none" strike="noStrike" kern="0" cap="none" spc="0" normalizeH="0" baseline="0" noProof="0" dirty="0">
                <a:ln>
                  <a:noFill/>
                </a:ln>
                <a:solidFill>
                  <a:prstClr val="black">
                    <a:lumMod val="50000"/>
                    <a:lumOff val="50000"/>
                  </a:prstClr>
                </a:solidFill>
                <a:effectLst/>
                <a:uLnTx/>
                <a:uFillTx/>
                <a:latin typeface="Calibri" panose="020F0502020204030204"/>
              </a:rPr>
              <a:t>, Teradata, </a:t>
            </a:r>
            <a:r>
              <a:rPr kumimoji="0" lang="en-US" sz="1000" b="0" i="0" u="none" strike="noStrike" kern="0" cap="none" spc="0" normalizeH="0" baseline="0" noProof="0" dirty="0" err="1">
                <a:ln>
                  <a:noFill/>
                </a:ln>
                <a:solidFill>
                  <a:prstClr val="black">
                    <a:lumMod val="50000"/>
                    <a:lumOff val="50000"/>
                  </a:prstClr>
                </a:solidFill>
                <a:effectLst/>
                <a:uLnTx/>
                <a:uFillTx/>
                <a:latin typeface="Calibri" panose="020F0502020204030204"/>
              </a:rPr>
              <a:t>etc</a:t>
            </a:r>
            <a:r>
              <a:rPr kumimoji="0" lang="en-US" sz="1000" b="0" i="0" u="none" strike="noStrike" kern="0" cap="none" spc="0" normalizeH="0" baseline="0" noProof="0" dirty="0">
                <a:ln>
                  <a:noFill/>
                </a:ln>
                <a:solidFill>
                  <a:prstClr val="black">
                    <a:lumMod val="50000"/>
                    <a:lumOff val="50000"/>
                  </a:prstClr>
                </a:solidFill>
                <a:effectLst/>
                <a:uLnTx/>
                <a:uFillTx/>
                <a:latin typeface="Calibri" panose="020F0502020204030204"/>
              </a:rPr>
              <a:t>)</a:t>
            </a:r>
          </a:p>
        </p:txBody>
      </p:sp>
      <p:cxnSp>
        <p:nvCxnSpPr>
          <p:cNvPr id="101" name="Straight Arrow Connector 100"/>
          <p:cNvCxnSpPr/>
          <p:nvPr/>
        </p:nvCxnSpPr>
        <p:spPr>
          <a:xfrm flipV="1">
            <a:off x="2183712" y="2738063"/>
            <a:ext cx="1226483" cy="6041"/>
          </a:xfrm>
          <a:prstGeom prst="straightConnector1">
            <a:avLst/>
          </a:prstGeom>
          <a:noFill/>
          <a:ln w="41275" cap="flat" cmpd="sng" algn="ctr">
            <a:solidFill>
              <a:sysClr val="window" lastClr="FFFFFF">
                <a:lumMod val="65000"/>
              </a:sysClr>
            </a:solidFill>
            <a:prstDash val="solid"/>
            <a:miter lim="800000"/>
            <a:tailEnd type="triangle"/>
          </a:ln>
          <a:effectLst/>
        </p:spPr>
      </p:cxnSp>
      <p:cxnSp>
        <p:nvCxnSpPr>
          <p:cNvPr id="102" name="Straight Arrow Connector 101"/>
          <p:cNvCxnSpPr/>
          <p:nvPr/>
        </p:nvCxnSpPr>
        <p:spPr>
          <a:xfrm>
            <a:off x="4327499" y="2741077"/>
            <a:ext cx="962825" cy="6055"/>
          </a:xfrm>
          <a:prstGeom prst="straightConnector1">
            <a:avLst/>
          </a:prstGeom>
          <a:noFill/>
          <a:ln w="41275" cap="flat" cmpd="sng" algn="ctr">
            <a:solidFill>
              <a:sysClr val="window" lastClr="FFFFFF">
                <a:lumMod val="65000"/>
              </a:sysClr>
            </a:solidFill>
            <a:prstDash val="solid"/>
            <a:miter lim="800000"/>
            <a:tailEnd type="triangle"/>
          </a:ln>
          <a:effectLst/>
        </p:spPr>
      </p:cxnSp>
      <p:sp>
        <p:nvSpPr>
          <p:cNvPr id="103" name="TextBox 102"/>
          <p:cNvSpPr txBox="1"/>
          <p:nvPr/>
        </p:nvSpPr>
        <p:spPr>
          <a:xfrm>
            <a:off x="2552292" y="1767302"/>
            <a:ext cx="706403" cy="305938"/>
          </a:xfrm>
          <a:prstGeom prst="rect">
            <a:avLst/>
          </a:prstGeom>
          <a:noFill/>
        </p:spPr>
        <p:txBody>
          <a:bodyPr wrap="square" rtlCol="0">
            <a:spAutoFit/>
          </a:bodyPr>
          <a:lstStyle/>
          <a:p>
            <a:pPr marL="0" marR="0" lvl="0" indent="0" defTabSz="914049"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70C0"/>
                </a:solidFill>
                <a:effectLst/>
                <a:uLnTx/>
                <a:uFillTx/>
                <a:latin typeface="Calibri" panose="020F0502020204030204"/>
              </a:rPr>
              <a:t>Extract</a:t>
            </a:r>
          </a:p>
        </p:txBody>
      </p:sp>
      <p:sp>
        <p:nvSpPr>
          <p:cNvPr id="104" name="TextBox 103"/>
          <p:cNvSpPr txBox="1"/>
          <p:nvPr/>
        </p:nvSpPr>
        <p:spPr>
          <a:xfrm>
            <a:off x="2470220" y="2528654"/>
            <a:ext cx="943302" cy="249228"/>
          </a:xfrm>
          <a:prstGeom prst="rect">
            <a:avLst/>
          </a:prstGeom>
          <a:noFill/>
        </p:spPr>
        <p:txBody>
          <a:bodyPr wrap="square" rtlCol="0">
            <a:spAutoFit/>
          </a:bodyPr>
          <a:lstStyle/>
          <a:p>
            <a:pPr marL="0" marR="0" lvl="0" indent="0" defTabSz="914049"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rPr>
              <a:t>Original Data</a:t>
            </a:r>
          </a:p>
        </p:txBody>
      </p:sp>
      <p:sp>
        <p:nvSpPr>
          <p:cNvPr id="105" name="TextBox 104"/>
          <p:cNvSpPr txBox="1"/>
          <p:nvPr/>
        </p:nvSpPr>
        <p:spPr>
          <a:xfrm>
            <a:off x="4491837" y="1767302"/>
            <a:ext cx="706403" cy="311985"/>
          </a:xfrm>
          <a:prstGeom prst="rect">
            <a:avLst/>
          </a:prstGeom>
          <a:noFill/>
        </p:spPr>
        <p:txBody>
          <a:bodyPr wrap="square" rtlCol="0">
            <a:spAutoFit/>
          </a:bodyPr>
          <a:lstStyle/>
          <a:p>
            <a:pPr marL="0" marR="0" lvl="0" indent="0" defTabSz="914049"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70C0"/>
                </a:solidFill>
                <a:effectLst/>
                <a:uLnTx/>
                <a:uFillTx/>
                <a:latin typeface="Calibri" panose="020F0502020204030204"/>
              </a:rPr>
              <a:t>Load</a:t>
            </a:r>
          </a:p>
        </p:txBody>
      </p:sp>
      <p:sp>
        <p:nvSpPr>
          <p:cNvPr id="106" name="TextBox 105"/>
          <p:cNvSpPr txBox="1"/>
          <p:nvPr/>
        </p:nvSpPr>
        <p:spPr>
          <a:xfrm>
            <a:off x="4273605" y="2385118"/>
            <a:ext cx="867016" cy="406151"/>
          </a:xfrm>
          <a:prstGeom prst="rect">
            <a:avLst/>
          </a:prstGeom>
          <a:noFill/>
        </p:spPr>
        <p:txBody>
          <a:bodyPr wrap="square" rtlCol="0">
            <a:spAutoFit/>
          </a:bodyPr>
          <a:lstStyle/>
          <a:p>
            <a:pPr marL="0" marR="0" lvl="0" indent="0" defTabSz="914049"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rPr>
              <a:t>Transformed Data</a:t>
            </a:r>
          </a:p>
        </p:txBody>
      </p:sp>
      <p:sp>
        <p:nvSpPr>
          <p:cNvPr id="107" name="TextBox 106"/>
          <p:cNvSpPr txBox="1"/>
          <p:nvPr/>
        </p:nvSpPr>
        <p:spPr>
          <a:xfrm>
            <a:off x="3463090" y="1767303"/>
            <a:ext cx="969356" cy="305938"/>
          </a:xfrm>
          <a:prstGeom prst="rect">
            <a:avLst/>
          </a:prstGeom>
          <a:noFill/>
        </p:spPr>
        <p:txBody>
          <a:bodyPr wrap="square" rtlCol="0">
            <a:spAutoFit/>
          </a:bodyPr>
          <a:lstStyle/>
          <a:p>
            <a:pPr marL="0" marR="0" lvl="0" indent="0" defTabSz="914049"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70C0"/>
                </a:solidFill>
                <a:effectLst/>
                <a:uLnTx/>
                <a:uFillTx/>
                <a:latin typeface="Calibri" panose="020F0502020204030204"/>
              </a:rPr>
              <a:t>Transform</a:t>
            </a:r>
          </a:p>
        </p:txBody>
      </p:sp>
      <p:sp>
        <p:nvSpPr>
          <p:cNvPr id="108" name="TextBox 107"/>
          <p:cNvSpPr txBox="1"/>
          <p:nvPr/>
        </p:nvSpPr>
        <p:spPr>
          <a:xfrm>
            <a:off x="1446603" y="2304089"/>
            <a:ext cx="308810" cy="124650"/>
          </a:xfrm>
          <a:prstGeom prst="rect">
            <a:avLst/>
          </a:prstGeom>
          <a:noFill/>
        </p:spPr>
        <p:txBody>
          <a:bodyPr wrap="square" lIns="0" tIns="0" rIns="0" bIns="0" rtlCol="0">
            <a:spAutoFit/>
          </a:bodyPr>
          <a:lstStyle/>
          <a:p>
            <a:pPr marL="0" marR="0" lvl="0" indent="0" defTabSz="913963"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a:ln>
                  <a:solidFill>
                    <a:srgbClr val="FFFFFF">
                      <a:alpha val="0"/>
                    </a:srgbClr>
                  </a:solidFill>
                </a:ln>
                <a:solidFill>
                  <a:prstClr val="black">
                    <a:lumMod val="50000"/>
                    <a:lumOff val="50000"/>
                  </a:prstClr>
                </a:solidFill>
                <a:effectLst/>
                <a:uLnTx/>
                <a:uFillTx/>
                <a:latin typeface="Calibri" panose="020F0502020204030204"/>
              </a:rPr>
              <a:t>OLTP</a:t>
            </a:r>
          </a:p>
        </p:txBody>
      </p:sp>
      <p:sp>
        <p:nvSpPr>
          <p:cNvPr id="109" name="Freeform 108"/>
          <p:cNvSpPr/>
          <p:nvPr/>
        </p:nvSpPr>
        <p:spPr>
          <a:xfrm>
            <a:off x="1484776" y="2063418"/>
            <a:ext cx="177197" cy="19916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39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ndParaRPr>
          </a:p>
        </p:txBody>
      </p:sp>
      <p:sp>
        <p:nvSpPr>
          <p:cNvPr id="110" name="Oval 109"/>
          <p:cNvSpPr/>
          <p:nvPr/>
        </p:nvSpPr>
        <p:spPr>
          <a:xfrm>
            <a:off x="1499466" y="2072808"/>
            <a:ext cx="143868" cy="39594"/>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39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ndParaRPr>
          </a:p>
        </p:txBody>
      </p:sp>
      <p:sp>
        <p:nvSpPr>
          <p:cNvPr id="111" name="TextBox 110"/>
          <p:cNvSpPr txBox="1"/>
          <p:nvPr/>
        </p:nvSpPr>
        <p:spPr>
          <a:xfrm>
            <a:off x="1481087" y="2718989"/>
            <a:ext cx="225958" cy="124650"/>
          </a:xfrm>
          <a:prstGeom prst="rect">
            <a:avLst/>
          </a:prstGeom>
          <a:noFill/>
        </p:spPr>
        <p:txBody>
          <a:bodyPr wrap="square" lIns="0" tIns="0" rIns="0" bIns="0" rtlCol="0">
            <a:spAutoFit/>
          </a:bodyPr>
          <a:lstStyle/>
          <a:p>
            <a:pPr marL="0" marR="0" lvl="0" indent="0" defTabSz="913963"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a:ln>
                  <a:solidFill>
                    <a:srgbClr val="FFFFFF">
                      <a:alpha val="0"/>
                    </a:srgbClr>
                  </a:solidFill>
                </a:ln>
                <a:solidFill>
                  <a:prstClr val="black">
                    <a:lumMod val="50000"/>
                    <a:lumOff val="50000"/>
                  </a:prstClr>
                </a:solidFill>
                <a:effectLst/>
                <a:uLnTx/>
                <a:uFillTx/>
                <a:latin typeface="Calibri" panose="020F0502020204030204"/>
              </a:rPr>
              <a:t>ERP</a:t>
            </a:r>
          </a:p>
        </p:txBody>
      </p:sp>
      <p:sp>
        <p:nvSpPr>
          <p:cNvPr id="112" name="Freeform 111"/>
          <p:cNvSpPr/>
          <p:nvPr/>
        </p:nvSpPr>
        <p:spPr>
          <a:xfrm>
            <a:off x="1484776" y="2478317"/>
            <a:ext cx="177197" cy="19916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39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ndParaRPr>
          </a:p>
        </p:txBody>
      </p:sp>
      <p:sp>
        <p:nvSpPr>
          <p:cNvPr id="113" name="Oval 112"/>
          <p:cNvSpPr/>
          <p:nvPr/>
        </p:nvSpPr>
        <p:spPr>
          <a:xfrm>
            <a:off x="1499466" y="2487709"/>
            <a:ext cx="143868" cy="39594"/>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39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ndParaRPr>
          </a:p>
        </p:txBody>
      </p:sp>
      <p:sp>
        <p:nvSpPr>
          <p:cNvPr id="114" name="TextBox 113"/>
          <p:cNvSpPr txBox="1"/>
          <p:nvPr/>
        </p:nvSpPr>
        <p:spPr>
          <a:xfrm>
            <a:off x="1828845" y="2712421"/>
            <a:ext cx="230958" cy="90639"/>
          </a:xfrm>
          <a:prstGeom prst="rect">
            <a:avLst/>
          </a:prstGeom>
          <a:noFill/>
        </p:spPr>
        <p:txBody>
          <a:bodyPr wrap="square" lIns="0" tIns="0" rIns="0" bIns="0" rtlCol="0">
            <a:noAutofit/>
          </a:bodyPr>
          <a:lstStyle/>
          <a:p>
            <a:pPr marL="0" marR="0" lvl="0" indent="0" defTabSz="913963"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a:ln>
                  <a:solidFill>
                    <a:srgbClr val="FFFFFF">
                      <a:alpha val="0"/>
                    </a:srgbClr>
                  </a:solidFill>
                </a:ln>
                <a:solidFill>
                  <a:prstClr val="black">
                    <a:lumMod val="50000"/>
                    <a:lumOff val="50000"/>
                  </a:prstClr>
                </a:solidFill>
                <a:effectLst/>
                <a:uLnTx/>
                <a:uFillTx/>
                <a:latin typeface="Calibri" panose="020F0502020204030204"/>
              </a:rPr>
              <a:t>LOB</a:t>
            </a:r>
          </a:p>
        </p:txBody>
      </p:sp>
      <p:sp>
        <p:nvSpPr>
          <p:cNvPr id="115" name="Freeform 114"/>
          <p:cNvSpPr/>
          <p:nvPr/>
        </p:nvSpPr>
        <p:spPr>
          <a:xfrm>
            <a:off x="1824407" y="2471750"/>
            <a:ext cx="177197" cy="19916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39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ndParaRPr>
          </a:p>
        </p:txBody>
      </p:sp>
      <p:sp>
        <p:nvSpPr>
          <p:cNvPr id="116" name="Oval 115"/>
          <p:cNvSpPr/>
          <p:nvPr/>
        </p:nvSpPr>
        <p:spPr>
          <a:xfrm>
            <a:off x="1839097" y="2481140"/>
            <a:ext cx="143868" cy="39594"/>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39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ndParaRPr>
          </a:p>
        </p:txBody>
      </p:sp>
      <p:cxnSp>
        <p:nvCxnSpPr>
          <p:cNvPr id="117" name="Straight Arrow Connector 116"/>
          <p:cNvCxnSpPr/>
          <p:nvPr/>
        </p:nvCxnSpPr>
        <p:spPr>
          <a:xfrm>
            <a:off x="8089186" y="2735635"/>
            <a:ext cx="1208827" cy="0"/>
          </a:xfrm>
          <a:prstGeom prst="straightConnector1">
            <a:avLst/>
          </a:prstGeom>
          <a:noFill/>
          <a:ln w="41275" cap="flat" cmpd="sng" algn="ctr">
            <a:solidFill>
              <a:sysClr val="window" lastClr="FFFFFF">
                <a:lumMod val="65000"/>
              </a:sysClr>
            </a:solidFill>
            <a:prstDash val="solid"/>
            <a:miter lim="800000"/>
            <a:tailEnd type="triangle"/>
          </a:ln>
          <a:effectLst/>
        </p:spPr>
      </p:cxnSp>
      <p:pic>
        <p:nvPicPr>
          <p:cNvPr id="119" name="Picture 118"/>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716637" y="2002306"/>
            <a:ext cx="281302" cy="171323"/>
          </a:xfrm>
          <a:prstGeom prst="rect">
            <a:avLst/>
          </a:prstGeom>
          <a:ln w="6350">
            <a:solidFill>
              <a:sysClr val="windowText" lastClr="000000">
                <a:lumMod val="50000"/>
                <a:lumOff val="50000"/>
              </a:sysClr>
            </a:solidFill>
          </a:ln>
        </p:spPr>
      </p:pic>
      <p:pic>
        <p:nvPicPr>
          <p:cNvPr id="120" name="Picture 119"/>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7030059" y="2196549"/>
            <a:ext cx="281302" cy="171323"/>
          </a:xfrm>
          <a:prstGeom prst="rect">
            <a:avLst/>
          </a:prstGeom>
          <a:ln w="6350">
            <a:solidFill>
              <a:sysClr val="windowText" lastClr="000000">
                <a:lumMod val="50000"/>
                <a:lumOff val="50000"/>
              </a:sysClr>
            </a:solidFill>
          </a:ln>
        </p:spPr>
      </p:pic>
      <p:pic>
        <p:nvPicPr>
          <p:cNvPr id="121" name="Picture 120"/>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7026673" y="2402048"/>
            <a:ext cx="281302" cy="171323"/>
          </a:xfrm>
          <a:prstGeom prst="rect">
            <a:avLst/>
          </a:prstGeom>
          <a:ln w="6350">
            <a:solidFill>
              <a:sysClr val="windowText" lastClr="000000">
                <a:lumMod val="50000"/>
                <a:lumOff val="50000"/>
              </a:sysClr>
            </a:solidFill>
          </a:ln>
        </p:spPr>
      </p:pic>
      <p:pic>
        <p:nvPicPr>
          <p:cNvPr id="122" name="Picture 121"/>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380756" y="2002307"/>
            <a:ext cx="281302" cy="171323"/>
          </a:xfrm>
          <a:prstGeom prst="rect">
            <a:avLst/>
          </a:prstGeom>
          <a:ln w="6350">
            <a:solidFill>
              <a:sysClr val="windowText" lastClr="000000">
                <a:lumMod val="50000"/>
                <a:lumOff val="50000"/>
              </a:sysClr>
            </a:solidFill>
          </a:ln>
        </p:spPr>
      </p:pic>
      <p:pic>
        <p:nvPicPr>
          <p:cNvPr id="123" name="Picture 122"/>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7030059" y="1998564"/>
            <a:ext cx="281302" cy="171323"/>
          </a:xfrm>
          <a:prstGeom prst="rect">
            <a:avLst/>
          </a:prstGeom>
          <a:ln w="6350">
            <a:solidFill>
              <a:sysClr val="windowText" lastClr="000000">
                <a:lumMod val="50000"/>
                <a:lumOff val="50000"/>
              </a:sysClr>
            </a:solidFill>
          </a:ln>
        </p:spPr>
      </p:pic>
      <p:pic>
        <p:nvPicPr>
          <p:cNvPr id="124" name="Picture 123"/>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703691" y="1790733"/>
            <a:ext cx="281302" cy="171323"/>
          </a:xfrm>
          <a:prstGeom prst="rect">
            <a:avLst/>
          </a:prstGeom>
          <a:ln w="6350">
            <a:solidFill>
              <a:sysClr val="windowText" lastClr="000000">
                <a:lumMod val="50000"/>
                <a:lumOff val="50000"/>
              </a:sysClr>
            </a:solidFill>
          </a:ln>
        </p:spPr>
      </p:pic>
      <p:pic>
        <p:nvPicPr>
          <p:cNvPr id="125" name="Picture 124"/>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380709" y="1787671"/>
            <a:ext cx="281302" cy="171323"/>
          </a:xfrm>
          <a:prstGeom prst="rect">
            <a:avLst/>
          </a:prstGeom>
          <a:ln w="6350">
            <a:solidFill>
              <a:sysClr val="windowText" lastClr="000000">
                <a:lumMod val="50000"/>
                <a:lumOff val="50000"/>
              </a:sysClr>
            </a:solidFill>
          </a:ln>
        </p:spPr>
      </p:pic>
      <p:pic>
        <p:nvPicPr>
          <p:cNvPr id="126" name="Picture 125"/>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5574098" y="2353339"/>
            <a:ext cx="281302" cy="219311"/>
          </a:xfrm>
          <a:prstGeom prst="rect">
            <a:avLst/>
          </a:prstGeom>
          <a:ln w="6350">
            <a:solidFill>
              <a:sysClr val="windowText" lastClr="000000">
                <a:lumMod val="50000"/>
                <a:lumOff val="50000"/>
              </a:sysClr>
            </a:solidFill>
          </a:ln>
        </p:spPr>
      </p:pic>
      <p:pic>
        <p:nvPicPr>
          <p:cNvPr id="127" name="Picture 126"/>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5914791" y="2070283"/>
            <a:ext cx="281302" cy="219311"/>
          </a:xfrm>
          <a:prstGeom prst="rect">
            <a:avLst/>
          </a:prstGeom>
          <a:ln w="6350">
            <a:solidFill>
              <a:sysClr val="windowText" lastClr="000000">
                <a:lumMod val="50000"/>
                <a:lumOff val="50000"/>
              </a:sysClr>
            </a:solidFill>
          </a:ln>
        </p:spPr>
      </p:pic>
      <p:pic>
        <p:nvPicPr>
          <p:cNvPr id="128" name="Picture 127"/>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5574098" y="2070763"/>
            <a:ext cx="281302" cy="219311"/>
          </a:xfrm>
          <a:prstGeom prst="rect">
            <a:avLst/>
          </a:prstGeom>
          <a:ln w="6350">
            <a:solidFill>
              <a:sysClr val="windowText" lastClr="000000">
                <a:lumMod val="50000"/>
                <a:lumOff val="50000"/>
              </a:sysClr>
            </a:solidFill>
          </a:ln>
        </p:spPr>
      </p:pic>
      <p:pic>
        <p:nvPicPr>
          <p:cNvPr id="129" name="Picture 128"/>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5574098" y="1788151"/>
            <a:ext cx="281302" cy="219311"/>
          </a:xfrm>
          <a:prstGeom prst="rect">
            <a:avLst/>
          </a:prstGeom>
          <a:ln w="6350">
            <a:solidFill>
              <a:sysClr val="windowText" lastClr="000000">
                <a:lumMod val="50000"/>
                <a:lumOff val="50000"/>
              </a:sysClr>
            </a:solidFill>
          </a:ln>
        </p:spPr>
      </p:pic>
      <p:pic>
        <p:nvPicPr>
          <p:cNvPr id="130" name="Picture 129"/>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5914791" y="1787672"/>
            <a:ext cx="281302" cy="219311"/>
          </a:xfrm>
          <a:prstGeom prst="rect">
            <a:avLst/>
          </a:prstGeom>
          <a:ln w="6350">
            <a:solidFill>
              <a:sysClr val="windowText" lastClr="000000">
                <a:lumMod val="50000"/>
                <a:lumOff val="50000"/>
              </a:sysClr>
            </a:solidFill>
          </a:ln>
        </p:spPr>
      </p:pic>
      <p:pic>
        <p:nvPicPr>
          <p:cNvPr id="131" name="Picture 130"/>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5914791" y="2355524"/>
            <a:ext cx="281302" cy="206558"/>
          </a:xfrm>
          <a:prstGeom prst="rect">
            <a:avLst/>
          </a:prstGeom>
          <a:ln w="6350">
            <a:solidFill>
              <a:sysClr val="windowText" lastClr="000000">
                <a:lumMod val="50000"/>
                <a:lumOff val="50000"/>
              </a:sysClr>
            </a:solidFill>
          </a:ln>
        </p:spPr>
      </p:pic>
      <p:pic>
        <p:nvPicPr>
          <p:cNvPr id="132" name="Picture 131"/>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7026673" y="1790732"/>
            <a:ext cx="281302" cy="171323"/>
          </a:xfrm>
          <a:prstGeom prst="rect">
            <a:avLst/>
          </a:prstGeom>
          <a:ln w="6350">
            <a:solidFill>
              <a:sysClr val="windowText" lastClr="000000">
                <a:lumMod val="50000"/>
                <a:lumOff val="50000"/>
              </a:sysClr>
            </a:solidFill>
          </a:ln>
        </p:spPr>
      </p:pic>
      <p:sp>
        <p:nvSpPr>
          <p:cNvPr id="136" name="TextBox 135"/>
          <p:cNvSpPr txBox="1"/>
          <p:nvPr/>
        </p:nvSpPr>
        <p:spPr>
          <a:xfrm>
            <a:off x="1812698" y="2308020"/>
            <a:ext cx="230958" cy="90639"/>
          </a:xfrm>
          <a:prstGeom prst="rect">
            <a:avLst/>
          </a:prstGeom>
          <a:noFill/>
        </p:spPr>
        <p:txBody>
          <a:bodyPr wrap="square" lIns="0" tIns="0" rIns="0" bIns="0" rtlCol="0">
            <a:noAutofit/>
          </a:bodyPr>
          <a:lstStyle/>
          <a:p>
            <a:pPr marL="0" marR="0" lvl="0" indent="0" defTabSz="913963"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a:ln>
                  <a:solidFill>
                    <a:srgbClr val="FFFFFF">
                      <a:alpha val="0"/>
                    </a:srgbClr>
                  </a:solidFill>
                </a:ln>
                <a:solidFill>
                  <a:prstClr val="black">
                    <a:lumMod val="50000"/>
                    <a:lumOff val="50000"/>
                  </a:prstClr>
                </a:solidFill>
                <a:effectLst/>
                <a:uLnTx/>
                <a:uFillTx/>
                <a:latin typeface="Calibri" panose="020F0502020204030204"/>
              </a:rPr>
              <a:t>…</a:t>
            </a:r>
          </a:p>
        </p:txBody>
      </p:sp>
      <p:sp>
        <p:nvSpPr>
          <p:cNvPr id="137" name="Oval 136"/>
          <p:cNvSpPr/>
          <p:nvPr/>
        </p:nvSpPr>
        <p:spPr>
          <a:xfrm>
            <a:off x="1822950" y="2076740"/>
            <a:ext cx="143868" cy="39594"/>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39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ndParaRPr>
          </a:p>
        </p:txBody>
      </p:sp>
      <p:pic>
        <p:nvPicPr>
          <p:cNvPr id="138" name="Picture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01518" y="2074067"/>
            <a:ext cx="239229" cy="244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9" name="Straight Connector 138"/>
          <p:cNvCxnSpPr/>
          <p:nvPr/>
        </p:nvCxnSpPr>
        <p:spPr>
          <a:xfrm>
            <a:off x="2155561" y="2239795"/>
            <a:ext cx="378674" cy="510547"/>
          </a:xfrm>
          <a:prstGeom prst="line">
            <a:avLst/>
          </a:prstGeom>
          <a:noFill/>
          <a:ln w="41275" cap="flat" cmpd="sng" algn="ctr">
            <a:solidFill>
              <a:sysClr val="window" lastClr="FFFFFF">
                <a:lumMod val="65000"/>
              </a:sysClr>
            </a:solidFill>
            <a:prstDash val="solid"/>
            <a:miter lim="800000"/>
            <a:tailEnd type="none"/>
          </a:ln>
          <a:effectLst/>
        </p:spPr>
      </p:cxnSp>
      <p:cxnSp>
        <p:nvCxnSpPr>
          <p:cNvPr id="140" name="Straight Connector 139"/>
          <p:cNvCxnSpPr/>
          <p:nvPr/>
        </p:nvCxnSpPr>
        <p:spPr>
          <a:xfrm>
            <a:off x="2192608" y="2508708"/>
            <a:ext cx="327525" cy="226929"/>
          </a:xfrm>
          <a:prstGeom prst="line">
            <a:avLst/>
          </a:prstGeom>
          <a:noFill/>
          <a:ln w="41275" cap="flat" cmpd="sng" algn="ctr">
            <a:solidFill>
              <a:sysClr val="window" lastClr="FFFFFF">
                <a:lumMod val="65000"/>
              </a:sysClr>
            </a:solidFill>
            <a:prstDash val="solid"/>
            <a:miter lim="800000"/>
            <a:tailEnd type="none"/>
          </a:ln>
          <a:effectLst/>
        </p:spPr>
      </p:cxnSp>
      <p:sp>
        <p:nvSpPr>
          <p:cNvPr id="192" name="Rectangle 191"/>
          <p:cNvSpPr/>
          <p:nvPr/>
        </p:nvSpPr>
        <p:spPr>
          <a:xfrm>
            <a:off x="9669847" y="2376782"/>
            <a:ext cx="1142094" cy="307721"/>
          </a:xfrm>
          <a:prstGeom prst="rect">
            <a:avLst/>
          </a:prstGeom>
          <a:noFill/>
          <a:ln w="12700" cap="flat" cmpd="sng" algn="ctr">
            <a:solidFill>
              <a:sysClr val="window" lastClr="FFFFFF">
                <a:lumMod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lumMod val="50000"/>
                    <a:lumOff val="50000"/>
                  </a:prstClr>
                </a:solidFill>
                <a:effectLst/>
                <a:uLnTx/>
                <a:uFillTx/>
                <a:latin typeface="Calibri" panose="020F0502020204030204"/>
              </a:rPr>
              <a:t>BI Tools</a:t>
            </a:r>
            <a:endParaRPr kumimoji="0" lang="en-US" sz="800" b="0" i="0" u="none" strike="noStrike" kern="0" cap="none" spc="0" normalizeH="0" baseline="0" noProof="0" dirty="0">
              <a:ln>
                <a:noFill/>
              </a:ln>
              <a:solidFill>
                <a:prstClr val="black">
                  <a:lumMod val="50000"/>
                  <a:lumOff val="50000"/>
                </a:prstClr>
              </a:solidFill>
              <a:effectLst/>
              <a:uLnTx/>
              <a:uFillTx/>
              <a:latin typeface="Calibri" panose="020F0502020204030204"/>
            </a:endParaRPr>
          </a:p>
        </p:txBody>
      </p:sp>
      <p:sp>
        <p:nvSpPr>
          <p:cNvPr id="251" name="Rectangle 250"/>
          <p:cNvSpPr/>
          <p:nvPr/>
        </p:nvSpPr>
        <p:spPr>
          <a:xfrm>
            <a:off x="9669847" y="2806761"/>
            <a:ext cx="1142094" cy="307721"/>
          </a:xfrm>
          <a:prstGeom prst="rect">
            <a:avLst/>
          </a:prstGeom>
          <a:noFill/>
          <a:ln w="12700" cap="flat" cmpd="sng" algn="ctr">
            <a:solidFill>
              <a:sysClr val="window" lastClr="FFFFFF">
                <a:lumMod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lumMod val="50000"/>
                    <a:lumOff val="50000"/>
                  </a:prstClr>
                </a:solidFill>
                <a:effectLst/>
                <a:uLnTx/>
                <a:uFillTx/>
                <a:latin typeface="Calibri" panose="020F0502020204030204"/>
              </a:rPr>
              <a:t>Data Marts</a:t>
            </a:r>
            <a:endParaRPr kumimoji="0" lang="en-US" sz="800" b="0" i="0" u="none" strike="noStrike" kern="0" cap="none" spc="0" normalizeH="0" baseline="0" noProof="0" dirty="0">
              <a:ln>
                <a:noFill/>
              </a:ln>
              <a:solidFill>
                <a:prstClr val="black">
                  <a:lumMod val="50000"/>
                  <a:lumOff val="50000"/>
                </a:prstClr>
              </a:solidFill>
              <a:effectLst/>
              <a:uLnTx/>
              <a:uFillTx/>
              <a:latin typeface="Calibri" panose="020F0502020204030204"/>
            </a:endParaRPr>
          </a:p>
        </p:txBody>
      </p:sp>
      <p:sp>
        <p:nvSpPr>
          <p:cNvPr id="252" name="Rectangle 251"/>
          <p:cNvSpPr/>
          <p:nvPr/>
        </p:nvSpPr>
        <p:spPr>
          <a:xfrm>
            <a:off x="9669847" y="3254975"/>
            <a:ext cx="1142094" cy="307721"/>
          </a:xfrm>
          <a:prstGeom prst="rect">
            <a:avLst/>
          </a:prstGeom>
          <a:noFill/>
          <a:ln w="12700" cap="flat" cmpd="sng" algn="ctr">
            <a:solidFill>
              <a:sysClr val="window" lastClr="FFFFFF">
                <a:lumMod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lumMod val="50000"/>
                    <a:lumOff val="50000"/>
                  </a:prstClr>
                </a:solidFill>
                <a:effectLst/>
                <a:uLnTx/>
                <a:uFillTx/>
                <a:latin typeface="Calibri" panose="020F0502020204030204"/>
              </a:rPr>
              <a:t>Data Lake(s)</a:t>
            </a:r>
            <a:endParaRPr kumimoji="0" lang="en-US" sz="800" b="0" i="0" u="none" strike="noStrike" kern="0" cap="none" spc="0" normalizeH="0" baseline="0" noProof="0" dirty="0">
              <a:ln>
                <a:noFill/>
              </a:ln>
              <a:solidFill>
                <a:prstClr val="black">
                  <a:lumMod val="50000"/>
                  <a:lumOff val="50000"/>
                </a:prstClr>
              </a:solidFill>
              <a:effectLst/>
              <a:uLnTx/>
              <a:uFillTx/>
              <a:latin typeface="Calibri" panose="020F0502020204030204"/>
            </a:endParaRPr>
          </a:p>
        </p:txBody>
      </p:sp>
      <p:sp>
        <p:nvSpPr>
          <p:cNvPr id="253" name="Freeform 252"/>
          <p:cNvSpPr/>
          <p:nvPr/>
        </p:nvSpPr>
        <p:spPr>
          <a:xfrm>
            <a:off x="10725930" y="3287918"/>
            <a:ext cx="225705" cy="369273"/>
          </a:xfrm>
          <a:custGeom>
            <a:avLst/>
            <a:gdLst>
              <a:gd name="connsiteX0" fmla="*/ 1275312 w 3118060"/>
              <a:gd name="connsiteY0" fmla="*/ 346461 h 5407996"/>
              <a:gd name="connsiteX1" fmla="*/ 213130 w 3118060"/>
              <a:gd name="connsiteY1" fmla="*/ 725151 h 5407996"/>
              <a:gd name="connsiteX2" fmla="*/ 434803 w 3118060"/>
              <a:gd name="connsiteY2" fmla="*/ 1935115 h 5407996"/>
              <a:gd name="connsiteX3" fmla="*/ 694 w 3118060"/>
              <a:gd name="connsiteY3" fmla="*/ 2960351 h 5407996"/>
              <a:gd name="connsiteX4" fmla="*/ 554875 w 3118060"/>
              <a:gd name="connsiteY4" fmla="*/ 3763915 h 5407996"/>
              <a:gd name="connsiteX5" fmla="*/ 425566 w 3118060"/>
              <a:gd name="connsiteY5" fmla="*/ 4161079 h 5407996"/>
              <a:gd name="connsiteX6" fmla="*/ 591821 w 3118060"/>
              <a:gd name="connsiteY6" fmla="*/ 4447406 h 5407996"/>
              <a:gd name="connsiteX7" fmla="*/ 333203 w 3118060"/>
              <a:gd name="connsiteY7" fmla="*/ 4659842 h 5407996"/>
              <a:gd name="connsiteX8" fmla="*/ 83821 w 3118060"/>
              <a:gd name="connsiteY8" fmla="*/ 5075479 h 5407996"/>
              <a:gd name="connsiteX9" fmla="*/ 351675 w 3118060"/>
              <a:gd name="connsiteY9" fmla="*/ 5334097 h 5407996"/>
              <a:gd name="connsiteX10" fmla="*/ 628766 w 3118060"/>
              <a:gd name="connsiteY10" fmla="*/ 5324861 h 5407996"/>
              <a:gd name="connsiteX11" fmla="*/ 767312 w 3118060"/>
              <a:gd name="connsiteY11" fmla="*/ 5177079 h 5407996"/>
              <a:gd name="connsiteX12" fmla="*/ 1303021 w 3118060"/>
              <a:gd name="connsiteY12" fmla="*/ 5407988 h 5407996"/>
              <a:gd name="connsiteX13" fmla="*/ 1580112 w 3118060"/>
              <a:gd name="connsiteY13" fmla="*/ 5167842 h 5407996"/>
              <a:gd name="connsiteX14" fmla="*/ 1820257 w 3118060"/>
              <a:gd name="connsiteY14" fmla="*/ 5195551 h 5407996"/>
              <a:gd name="connsiteX15" fmla="*/ 2143530 w 3118060"/>
              <a:gd name="connsiteY15" fmla="*/ 5306388 h 5407996"/>
              <a:gd name="connsiteX16" fmla="*/ 2282075 w 3118060"/>
              <a:gd name="connsiteY16" fmla="*/ 5084715 h 5407996"/>
              <a:gd name="connsiteX17" fmla="*/ 2780839 w 3118060"/>
              <a:gd name="connsiteY17" fmla="*/ 4696788 h 5407996"/>
              <a:gd name="connsiteX18" fmla="*/ 2974803 w 3118060"/>
              <a:gd name="connsiteY18" fmla="*/ 4105661 h 5407996"/>
              <a:gd name="connsiteX19" fmla="*/ 3104112 w 3118060"/>
              <a:gd name="connsiteY19" fmla="*/ 3653079 h 5407996"/>
              <a:gd name="connsiteX20" fmla="*/ 2633057 w 3118060"/>
              <a:gd name="connsiteY20" fmla="*/ 3237442 h 5407996"/>
              <a:gd name="connsiteX21" fmla="*/ 2633057 w 3118060"/>
              <a:gd name="connsiteY21" fmla="*/ 2821806 h 5407996"/>
              <a:gd name="connsiteX22" fmla="*/ 2623821 w 3118060"/>
              <a:gd name="connsiteY22" fmla="*/ 2461588 h 5407996"/>
              <a:gd name="connsiteX23" fmla="*/ 2494512 w 3118060"/>
              <a:gd name="connsiteY23" fmla="*/ 2184497 h 5407996"/>
              <a:gd name="connsiteX24" fmla="*/ 2522221 w 3118060"/>
              <a:gd name="connsiteY24" fmla="*/ 1981297 h 5407996"/>
              <a:gd name="connsiteX25" fmla="*/ 2993275 w 3118060"/>
              <a:gd name="connsiteY25" fmla="*/ 1020715 h 5407996"/>
              <a:gd name="connsiteX26" fmla="*/ 2614584 w 3118060"/>
              <a:gd name="connsiteY26" fmla="*/ 115551 h 5407996"/>
              <a:gd name="connsiteX27" fmla="*/ 2411384 w 3118060"/>
              <a:gd name="connsiteY27" fmla="*/ 23188 h 5407996"/>
              <a:gd name="connsiteX28" fmla="*/ 2282075 w 3118060"/>
              <a:gd name="connsiteY28" fmla="*/ 217151 h 5407996"/>
              <a:gd name="connsiteX29" fmla="*/ 2272839 w 3118060"/>
              <a:gd name="connsiteY29" fmla="*/ 485006 h 5407996"/>
              <a:gd name="connsiteX30" fmla="*/ 1884912 w 3118060"/>
              <a:gd name="connsiteY30" fmla="*/ 337224 h 5407996"/>
              <a:gd name="connsiteX31" fmla="*/ 1737130 w 3118060"/>
              <a:gd name="connsiteY31" fmla="*/ 198679 h 5407996"/>
              <a:gd name="connsiteX32" fmla="*/ 1515457 w 3118060"/>
              <a:gd name="connsiteY32" fmla="*/ 87842 h 5407996"/>
              <a:gd name="connsiteX33" fmla="*/ 1275312 w 3118060"/>
              <a:gd name="connsiteY33" fmla="*/ 87842 h 5407996"/>
              <a:gd name="connsiteX34" fmla="*/ 1210657 w 3118060"/>
              <a:gd name="connsiteY34" fmla="*/ 152497 h 5407996"/>
              <a:gd name="connsiteX35" fmla="*/ 1330730 w 3118060"/>
              <a:gd name="connsiteY35" fmla="*/ 318751 h 5407996"/>
              <a:gd name="connsiteX36" fmla="*/ 1275312 w 3118060"/>
              <a:gd name="connsiteY36" fmla="*/ 346461 h 540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118060" h="5407996">
                <a:moveTo>
                  <a:pt x="1275312" y="346461"/>
                </a:moveTo>
                <a:cubicBezTo>
                  <a:pt x="1089046" y="414194"/>
                  <a:pt x="353215" y="460375"/>
                  <a:pt x="213130" y="725151"/>
                </a:cubicBezTo>
                <a:cubicBezTo>
                  <a:pt x="73045" y="989927"/>
                  <a:pt x="470209" y="1562582"/>
                  <a:pt x="434803" y="1935115"/>
                </a:cubicBezTo>
                <a:cubicBezTo>
                  <a:pt x="399397" y="2307648"/>
                  <a:pt x="-19318" y="2655551"/>
                  <a:pt x="694" y="2960351"/>
                </a:cubicBezTo>
                <a:cubicBezTo>
                  <a:pt x="20706" y="3265151"/>
                  <a:pt x="484063" y="3563794"/>
                  <a:pt x="554875" y="3763915"/>
                </a:cubicBezTo>
                <a:cubicBezTo>
                  <a:pt x="625687" y="3964036"/>
                  <a:pt x="419408" y="4047164"/>
                  <a:pt x="425566" y="4161079"/>
                </a:cubicBezTo>
                <a:cubicBezTo>
                  <a:pt x="431724" y="4274994"/>
                  <a:pt x="607215" y="4364279"/>
                  <a:pt x="591821" y="4447406"/>
                </a:cubicBezTo>
                <a:cubicBezTo>
                  <a:pt x="576427" y="4530533"/>
                  <a:pt x="417870" y="4555163"/>
                  <a:pt x="333203" y="4659842"/>
                </a:cubicBezTo>
                <a:cubicBezTo>
                  <a:pt x="248536" y="4764521"/>
                  <a:pt x="80742" y="4963103"/>
                  <a:pt x="83821" y="5075479"/>
                </a:cubicBezTo>
                <a:cubicBezTo>
                  <a:pt x="86900" y="5187855"/>
                  <a:pt x="260851" y="5292533"/>
                  <a:pt x="351675" y="5334097"/>
                </a:cubicBezTo>
                <a:cubicBezTo>
                  <a:pt x="442499" y="5375661"/>
                  <a:pt x="559493" y="5351031"/>
                  <a:pt x="628766" y="5324861"/>
                </a:cubicBezTo>
                <a:cubicBezTo>
                  <a:pt x="698039" y="5298691"/>
                  <a:pt x="654936" y="5163225"/>
                  <a:pt x="767312" y="5177079"/>
                </a:cubicBezTo>
                <a:cubicBezTo>
                  <a:pt x="879688" y="5190933"/>
                  <a:pt x="1167554" y="5409528"/>
                  <a:pt x="1303021" y="5407988"/>
                </a:cubicBezTo>
                <a:cubicBezTo>
                  <a:pt x="1438488" y="5406449"/>
                  <a:pt x="1493906" y="5203248"/>
                  <a:pt x="1580112" y="5167842"/>
                </a:cubicBezTo>
                <a:cubicBezTo>
                  <a:pt x="1666318" y="5132436"/>
                  <a:pt x="1726354" y="5172460"/>
                  <a:pt x="1820257" y="5195551"/>
                </a:cubicBezTo>
                <a:cubicBezTo>
                  <a:pt x="1914160" y="5218642"/>
                  <a:pt x="2066560" y="5324861"/>
                  <a:pt x="2143530" y="5306388"/>
                </a:cubicBezTo>
                <a:cubicBezTo>
                  <a:pt x="2220500" y="5287915"/>
                  <a:pt x="2175857" y="5186315"/>
                  <a:pt x="2282075" y="5084715"/>
                </a:cubicBezTo>
                <a:cubicBezTo>
                  <a:pt x="2388293" y="4983115"/>
                  <a:pt x="2665384" y="4859964"/>
                  <a:pt x="2780839" y="4696788"/>
                </a:cubicBezTo>
                <a:cubicBezTo>
                  <a:pt x="2896294" y="4533612"/>
                  <a:pt x="2920924" y="4279612"/>
                  <a:pt x="2974803" y="4105661"/>
                </a:cubicBezTo>
                <a:cubicBezTo>
                  <a:pt x="3028682" y="3931710"/>
                  <a:pt x="3161070" y="3797782"/>
                  <a:pt x="3104112" y="3653079"/>
                </a:cubicBezTo>
                <a:cubicBezTo>
                  <a:pt x="3047154" y="3508376"/>
                  <a:pt x="2711566" y="3375987"/>
                  <a:pt x="2633057" y="3237442"/>
                </a:cubicBezTo>
                <a:cubicBezTo>
                  <a:pt x="2554548" y="3098897"/>
                  <a:pt x="2634596" y="2951115"/>
                  <a:pt x="2633057" y="2821806"/>
                </a:cubicBezTo>
                <a:cubicBezTo>
                  <a:pt x="2631518" y="2692497"/>
                  <a:pt x="2646912" y="2567806"/>
                  <a:pt x="2623821" y="2461588"/>
                </a:cubicBezTo>
                <a:cubicBezTo>
                  <a:pt x="2600730" y="2355370"/>
                  <a:pt x="2511445" y="2264545"/>
                  <a:pt x="2494512" y="2184497"/>
                </a:cubicBezTo>
                <a:cubicBezTo>
                  <a:pt x="2477579" y="2104449"/>
                  <a:pt x="2439094" y="2175261"/>
                  <a:pt x="2522221" y="1981297"/>
                </a:cubicBezTo>
                <a:cubicBezTo>
                  <a:pt x="2605348" y="1787333"/>
                  <a:pt x="2977881" y="1331673"/>
                  <a:pt x="2993275" y="1020715"/>
                </a:cubicBezTo>
                <a:cubicBezTo>
                  <a:pt x="3008669" y="709757"/>
                  <a:pt x="2711566" y="281805"/>
                  <a:pt x="2614584" y="115551"/>
                </a:cubicBezTo>
                <a:cubicBezTo>
                  <a:pt x="2517602" y="-50703"/>
                  <a:pt x="2466802" y="6255"/>
                  <a:pt x="2411384" y="23188"/>
                </a:cubicBezTo>
                <a:cubicBezTo>
                  <a:pt x="2355966" y="40121"/>
                  <a:pt x="2305166" y="140181"/>
                  <a:pt x="2282075" y="217151"/>
                </a:cubicBezTo>
                <a:cubicBezTo>
                  <a:pt x="2258984" y="294121"/>
                  <a:pt x="2339033" y="464994"/>
                  <a:pt x="2272839" y="485006"/>
                </a:cubicBezTo>
                <a:cubicBezTo>
                  <a:pt x="2206645" y="505018"/>
                  <a:pt x="1974197" y="384945"/>
                  <a:pt x="1884912" y="337224"/>
                </a:cubicBezTo>
                <a:cubicBezTo>
                  <a:pt x="1795627" y="289503"/>
                  <a:pt x="1798706" y="240243"/>
                  <a:pt x="1737130" y="198679"/>
                </a:cubicBezTo>
                <a:cubicBezTo>
                  <a:pt x="1675554" y="157115"/>
                  <a:pt x="1592427" y="106315"/>
                  <a:pt x="1515457" y="87842"/>
                </a:cubicBezTo>
                <a:cubicBezTo>
                  <a:pt x="1438487" y="69369"/>
                  <a:pt x="1326112" y="77066"/>
                  <a:pt x="1275312" y="87842"/>
                </a:cubicBezTo>
                <a:cubicBezTo>
                  <a:pt x="1224512" y="98618"/>
                  <a:pt x="1201421" y="114012"/>
                  <a:pt x="1210657" y="152497"/>
                </a:cubicBezTo>
                <a:cubicBezTo>
                  <a:pt x="1219893" y="190982"/>
                  <a:pt x="1313797" y="284884"/>
                  <a:pt x="1330730" y="318751"/>
                </a:cubicBezTo>
                <a:cubicBezTo>
                  <a:pt x="1347663" y="352618"/>
                  <a:pt x="1461578" y="278728"/>
                  <a:pt x="1275312" y="346461"/>
                </a:cubicBezTo>
                <a:close/>
              </a:path>
            </a:pathLst>
          </a:custGeom>
          <a:solidFill>
            <a:srgbClr val="EAF2FA"/>
          </a:solidFill>
          <a:ln w="12700" cap="flat" cmpd="sng" algn="ctr">
            <a:solidFill>
              <a:srgbClr val="5B9BD5">
                <a:shade val="50000"/>
              </a:srgb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pic>
        <p:nvPicPr>
          <p:cNvPr id="254" name="Picture 253"/>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10795797" y="3365980"/>
            <a:ext cx="140651" cy="85662"/>
          </a:xfrm>
          <a:prstGeom prst="rect">
            <a:avLst/>
          </a:prstGeom>
          <a:ln w="6350">
            <a:solidFill>
              <a:sysClr val="windowText" lastClr="000000">
                <a:lumMod val="50000"/>
                <a:lumOff val="50000"/>
              </a:sysClr>
            </a:solidFill>
          </a:ln>
        </p:spPr>
      </p:pic>
      <p:sp>
        <p:nvSpPr>
          <p:cNvPr id="255" name="Oval 254"/>
          <p:cNvSpPr/>
          <p:nvPr/>
        </p:nvSpPr>
        <p:spPr>
          <a:xfrm>
            <a:off x="10800262" y="3510828"/>
            <a:ext cx="45706" cy="58492"/>
          </a:xfrm>
          <a:prstGeom prst="ellipse">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56" name="Freeform 255"/>
          <p:cNvSpPr/>
          <p:nvPr/>
        </p:nvSpPr>
        <p:spPr>
          <a:xfrm>
            <a:off x="10757367" y="2866198"/>
            <a:ext cx="177197" cy="19916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39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ndParaRPr>
          </a:p>
        </p:txBody>
      </p:sp>
      <p:sp>
        <p:nvSpPr>
          <p:cNvPr id="257" name="Oval 256"/>
          <p:cNvSpPr/>
          <p:nvPr/>
        </p:nvSpPr>
        <p:spPr>
          <a:xfrm>
            <a:off x="10772057" y="2875588"/>
            <a:ext cx="143868" cy="39594"/>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39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ndParaRPr>
          </a:p>
        </p:txBody>
      </p:sp>
      <p:sp>
        <p:nvSpPr>
          <p:cNvPr id="286" name="Rectangle 285"/>
          <p:cNvSpPr/>
          <p:nvPr/>
        </p:nvSpPr>
        <p:spPr>
          <a:xfrm>
            <a:off x="9669847" y="3729228"/>
            <a:ext cx="1142094" cy="307721"/>
          </a:xfrm>
          <a:prstGeom prst="rect">
            <a:avLst/>
          </a:prstGeom>
          <a:noFill/>
          <a:ln w="12700" cap="flat" cmpd="sng" algn="ctr">
            <a:solidFill>
              <a:sysClr val="window" lastClr="FFFFFF">
                <a:lumMod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lumMod val="50000"/>
                    <a:lumOff val="50000"/>
                  </a:prstClr>
                </a:solidFill>
                <a:effectLst/>
                <a:uLnTx/>
                <a:uFillTx/>
                <a:latin typeface="Calibri" panose="020F0502020204030204"/>
              </a:rPr>
              <a:t>Dashboards</a:t>
            </a:r>
            <a:endParaRPr kumimoji="0" lang="en-US" sz="800" b="0" i="0" u="none" strike="noStrike" kern="0" cap="none" spc="0" normalizeH="0" baseline="0" noProof="0" dirty="0">
              <a:ln>
                <a:noFill/>
              </a:ln>
              <a:solidFill>
                <a:prstClr val="black">
                  <a:lumMod val="50000"/>
                  <a:lumOff val="50000"/>
                </a:prstClr>
              </a:solidFill>
              <a:effectLst/>
              <a:uLnTx/>
              <a:uFillTx/>
              <a:latin typeface="Calibri" panose="020F0502020204030204"/>
            </a:endParaRPr>
          </a:p>
        </p:txBody>
      </p:sp>
      <p:sp>
        <p:nvSpPr>
          <p:cNvPr id="287" name="Rectangle 286"/>
          <p:cNvSpPr/>
          <p:nvPr/>
        </p:nvSpPr>
        <p:spPr>
          <a:xfrm>
            <a:off x="9662100" y="4167109"/>
            <a:ext cx="1142094" cy="307721"/>
          </a:xfrm>
          <a:prstGeom prst="rect">
            <a:avLst/>
          </a:prstGeom>
          <a:noFill/>
          <a:ln w="12700" cap="flat" cmpd="sng" algn="ctr">
            <a:solidFill>
              <a:sysClr val="window" lastClr="FFFFFF">
                <a:lumMod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lumMod val="50000"/>
                    <a:lumOff val="50000"/>
                  </a:prstClr>
                </a:solidFill>
                <a:effectLst/>
                <a:uLnTx/>
                <a:uFillTx/>
                <a:latin typeface="Calibri" panose="020F0502020204030204"/>
              </a:rPr>
              <a:t>Apps</a:t>
            </a:r>
            <a:endParaRPr kumimoji="0" lang="en-US" sz="800" b="0" i="0" u="none" strike="noStrike" kern="0" cap="none" spc="0" normalizeH="0" baseline="0" noProof="0" dirty="0">
              <a:ln>
                <a:noFill/>
              </a:ln>
              <a:solidFill>
                <a:prstClr val="black">
                  <a:lumMod val="50000"/>
                  <a:lumOff val="50000"/>
                </a:prstClr>
              </a:solidFill>
              <a:effectLst/>
              <a:uLnTx/>
              <a:uFillTx/>
              <a:latin typeface="Calibri" panose="020F0502020204030204"/>
            </a:endParaRPr>
          </a:p>
        </p:txBody>
      </p:sp>
    </p:spTree>
    <p:extLst>
      <p:ext uri="{BB962C8B-B14F-4D97-AF65-F5344CB8AC3E}">
        <p14:creationId xmlns:p14="http://schemas.microsoft.com/office/powerpoint/2010/main" val="763014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 y="1371512"/>
            <a:ext cx="12192000" cy="5023152"/>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98" name="Rectangle 97"/>
          <p:cNvSpPr/>
          <p:nvPr/>
        </p:nvSpPr>
        <p:spPr>
          <a:xfrm>
            <a:off x="3410195" y="2372237"/>
            <a:ext cx="897785" cy="399239"/>
          </a:xfrm>
          <a:prstGeom prst="rect">
            <a:avLst/>
          </a:prstGeom>
          <a:noFill/>
          <a:ln w="12700" cap="flat" cmpd="sng" algn="ctr">
            <a:solidFill>
              <a:sysClr val="window" lastClr="FFFFFF">
                <a:lumMod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lumMod val="50000"/>
                    <a:lumOff val="50000"/>
                  </a:prstClr>
                </a:solidFill>
                <a:effectLst/>
                <a:uLnTx/>
                <a:uFillTx/>
                <a:latin typeface="Calibri" panose="020F0502020204030204"/>
              </a:rPr>
              <a:t>ETL Tool</a:t>
            </a:r>
          </a:p>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lumMod val="50000"/>
                    <a:lumOff val="50000"/>
                  </a:prstClr>
                </a:solidFill>
                <a:effectLst/>
                <a:uLnTx/>
                <a:uFillTx/>
                <a:latin typeface="Calibri" panose="020F0502020204030204"/>
              </a:rPr>
              <a:t>(SSIS, </a:t>
            </a:r>
            <a:r>
              <a:rPr kumimoji="0" lang="en-US" sz="800" b="0" i="0" u="none" strike="noStrike" kern="0" cap="none" spc="0" normalizeH="0" baseline="0" noProof="0" dirty="0" err="1">
                <a:ln>
                  <a:noFill/>
                </a:ln>
                <a:solidFill>
                  <a:prstClr val="black">
                    <a:lumMod val="50000"/>
                    <a:lumOff val="50000"/>
                  </a:prstClr>
                </a:solidFill>
                <a:effectLst/>
                <a:uLnTx/>
                <a:uFillTx/>
                <a:latin typeface="Calibri" panose="020F0502020204030204"/>
              </a:rPr>
              <a:t>etc</a:t>
            </a:r>
            <a:r>
              <a:rPr kumimoji="0" lang="en-US" sz="800" b="0" i="0" u="none" strike="noStrike" kern="0" cap="none" spc="0" normalizeH="0" baseline="0" noProof="0" dirty="0">
                <a:ln>
                  <a:noFill/>
                </a:ln>
                <a:solidFill>
                  <a:prstClr val="black">
                    <a:lumMod val="50000"/>
                    <a:lumOff val="50000"/>
                  </a:prstClr>
                </a:solidFill>
                <a:effectLst/>
                <a:uLnTx/>
                <a:uFillTx/>
                <a:latin typeface="Calibri" panose="020F0502020204030204"/>
              </a:rPr>
              <a:t>)</a:t>
            </a:r>
          </a:p>
        </p:txBody>
      </p:sp>
      <p:sp>
        <p:nvSpPr>
          <p:cNvPr id="99" name="U-Turn Arrow 98"/>
          <p:cNvSpPr/>
          <p:nvPr/>
        </p:nvSpPr>
        <p:spPr>
          <a:xfrm>
            <a:off x="3710485" y="2005571"/>
            <a:ext cx="334528" cy="366662"/>
          </a:xfrm>
          <a:prstGeom prst="uturnArrow">
            <a:avLst>
              <a:gd name="adj1" fmla="val 14927"/>
              <a:gd name="adj2" fmla="val 25000"/>
              <a:gd name="adj3" fmla="val 25944"/>
              <a:gd name="adj4" fmla="val 69300"/>
              <a:gd name="adj5" fmla="val 100000"/>
            </a:avLst>
          </a:prstGeom>
          <a:solidFill>
            <a:srgbClr val="E7E6E6">
              <a:lumMod val="75000"/>
            </a:srgbClr>
          </a:solidFill>
          <a:ln w="12700" cap="flat" cmpd="sng" algn="ctr">
            <a:no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00" name="Rectangle 99"/>
          <p:cNvSpPr/>
          <p:nvPr/>
        </p:nvSpPr>
        <p:spPr>
          <a:xfrm>
            <a:off x="5865264" y="2145631"/>
            <a:ext cx="1497131" cy="765106"/>
          </a:xfrm>
          <a:prstGeom prst="rect">
            <a:avLst/>
          </a:prstGeom>
          <a:noFill/>
          <a:ln w="12700" cap="flat" cmpd="sng" algn="ctr">
            <a:no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lumMod val="50000"/>
                    <a:lumOff val="50000"/>
                  </a:prstClr>
                </a:solidFill>
                <a:effectLst/>
                <a:uLnTx/>
                <a:uFillTx/>
                <a:latin typeface="Calibri" panose="020F0502020204030204"/>
              </a:rPr>
              <a:t>EDW</a:t>
            </a:r>
          </a:p>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lumMod val="50000"/>
                    <a:lumOff val="50000"/>
                  </a:prstClr>
                </a:solidFill>
                <a:effectLst/>
                <a:uLnTx/>
                <a:uFillTx/>
                <a:latin typeface="Calibri" panose="020F0502020204030204"/>
              </a:rPr>
              <a:t>(SQL </a:t>
            </a:r>
            <a:r>
              <a:rPr kumimoji="0" lang="en-US" sz="1000" b="0" i="0" u="none" strike="noStrike" kern="0" cap="none" spc="0" normalizeH="0" baseline="0" noProof="0" dirty="0" err="1">
                <a:ln>
                  <a:noFill/>
                </a:ln>
                <a:solidFill>
                  <a:prstClr val="black">
                    <a:lumMod val="50000"/>
                    <a:lumOff val="50000"/>
                  </a:prstClr>
                </a:solidFill>
                <a:effectLst/>
                <a:uLnTx/>
                <a:uFillTx/>
                <a:latin typeface="Calibri" panose="020F0502020204030204"/>
              </a:rPr>
              <a:t>Svr</a:t>
            </a:r>
            <a:r>
              <a:rPr kumimoji="0" lang="en-US" sz="1000" b="0" i="0" u="none" strike="noStrike" kern="0" cap="none" spc="0" normalizeH="0" baseline="0" noProof="0" dirty="0">
                <a:ln>
                  <a:noFill/>
                </a:ln>
                <a:solidFill>
                  <a:prstClr val="black">
                    <a:lumMod val="50000"/>
                    <a:lumOff val="50000"/>
                  </a:prstClr>
                </a:solidFill>
                <a:effectLst/>
                <a:uLnTx/>
                <a:uFillTx/>
                <a:latin typeface="Calibri" panose="020F0502020204030204"/>
              </a:rPr>
              <a:t>, Teradata, </a:t>
            </a:r>
            <a:r>
              <a:rPr kumimoji="0" lang="en-US" sz="1000" b="0" i="0" u="none" strike="noStrike" kern="0" cap="none" spc="0" normalizeH="0" baseline="0" noProof="0" dirty="0" err="1">
                <a:ln>
                  <a:noFill/>
                </a:ln>
                <a:solidFill>
                  <a:prstClr val="black">
                    <a:lumMod val="50000"/>
                    <a:lumOff val="50000"/>
                  </a:prstClr>
                </a:solidFill>
                <a:effectLst/>
                <a:uLnTx/>
                <a:uFillTx/>
                <a:latin typeface="Calibri" panose="020F0502020204030204"/>
              </a:rPr>
              <a:t>etc</a:t>
            </a:r>
            <a:r>
              <a:rPr kumimoji="0" lang="en-US" sz="1000" b="0" i="0" u="none" strike="noStrike" kern="0" cap="none" spc="0" normalizeH="0" baseline="0" noProof="0" dirty="0">
                <a:ln>
                  <a:noFill/>
                </a:ln>
                <a:solidFill>
                  <a:prstClr val="black">
                    <a:lumMod val="50000"/>
                    <a:lumOff val="50000"/>
                  </a:prstClr>
                </a:solidFill>
                <a:effectLst/>
                <a:uLnTx/>
                <a:uFillTx/>
                <a:latin typeface="Calibri" panose="020F0502020204030204"/>
              </a:rPr>
              <a:t>)</a:t>
            </a:r>
          </a:p>
        </p:txBody>
      </p:sp>
      <p:cxnSp>
        <p:nvCxnSpPr>
          <p:cNvPr id="101" name="Straight Arrow Connector 100"/>
          <p:cNvCxnSpPr/>
          <p:nvPr/>
        </p:nvCxnSpPr>
        <p:spPr>
          <a:xfrm flipV="1">
            <a:off x="2183712" y="2738063"/>
            <a:ext cx="1226483" cy="6041"/>
          </a:xfrm>
          <a:prstGeom prst="straightConnector1">
            <a:avLst/>
          </a:prstGeom>
          <a:noFill/>
          <a:ln w="41275" cap="flat" cmpd="sng" algn="ctr">
            <a:solidFill>
              <a:sysClr val="window" lastClr="FFFFFF">
                <a:lumMod val="65000"/>
              </a:sysClr>
            </a:solidFill>
            <a:prstDash val="solid"/>
            <a:miter lim="800000"/>
            <a:tailEnd type="triangle"/>
          </a:ln>
          <a:effectLst/>
        </p:spPr>
      </p:cxnSp>
      <p:cxnSp>
        <p:nvCxnSpPr>
          <p:cNvPr id="102" name="Straight Arrow Connector 101"/>
          <p:cNvCxnSpPr/>
          <p:nvPr/>
        </p:nvCxnSpPr>
        <p:spPr>
          <a:xfrm>
            <a:off x="4327499" y="2741077"/>
            <a:ext cx="962825" cy="6055"/>
          </a:xfrm>
          <a:prstGeom prst="straightConnector1">
            <a:avLst/>
          </a:prstGeom>
          <a:noFill/>
          <a:ln w="41275" cap="flat" cmpd="sng" algn="ctr">
            <a:solidFill>
              <a:sysClr val="window" lastClr="FFFFFF">
                <a:lumMod val="65000"/>
              </a:sysClr>
            </a:solidFill>
            <a:prstDash val="solid"/>
            <a:miter lim="800000"/>
            <a:tailEnd type="triangle"/>
          </a:ln>
          <a:effectLst/>
        </p:spPr>
      </p:cxnSp>
      <p:sp>
        <p:nvSpPr>
          <p:cNvPr id="103" name="TextBox 102"/>
          <p:cNvSpPr txBox="1"/>
          <p:nvPr/>
        </p:nvSpPr>
        <p:spPr>
          <a:xfrm>
            <a:off x="2552292" y="1767302"/>
            <a:ext cx="706403" cy="305938"/>
          </a:xfrm>
          <a:prstGeom prst="rect">
            <a:avLst/>
          </a:prstGeom>
          <a:noFill/>
        </p:spPr>
        <p:txBody>
          <a:bodyPr wrap="square" rtlCol="0">
            <a:spAutoFit/>
          </a:bodyPr>
          <a:lstStyle/>
          <a:p>
            <a:pPr marL="0" marR="0" lvl="0" indent="0" defTabSz="914049"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70C0"/>
                </a:solidFill>
                <a:effectLst/>
                <a:uLnTx/>
                <a:uFillTx/>
                <a:latin typeface="Calibri" panose="020F0502020204030204"/>
              </a:rPr>
              <a:t>Extract</a:t>
            </a:r>
          </a:p>
        </p:txBody>
      </p:sp>
      <p:sp>
        <p:nvSpPr>
          <p:cNvPr id="104" name="TextBox 103"/>
          <p:cNvSpPr txBox="1"/>
          <p:nvPr/>
        </p:nvSpPr>
        <p:spPr>
          <a:xfrm>
            <a:off x="2470220" y="2528654"/>
            <a:ext cx="943302" cy="249228"/>
          </a:xfrm>
          <a:prstGeom prst="rect">
            <a:avLst/>
          </a:prstGeom>
          <a:noFill/>
        </p:spPr>
        <p:txBody>
          <a:bodyPr wrap="square" rtlCol="0">
            <a:spAutoFit/>
          </a:bodyPr>
          <a:lstStyle/>
          <a:p>
            <a:pPr marL="0" marR="0" lvl="0" indent="0" defTabSz="914049"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rPr>
              <a:t>Original Data</a:t>
            </a:r>
          </a:p>
        </p:txBody>
      </p:sp>
      <p:sp>
        <p:nvSpPr>
          <p:cNvPr id="105" name="TextBox 104"/>
          <p:cNvSpPr txBox="1"/>
          <p:nvPr/>
        </p:nvSpPr>
        <p:spPr>
          <a:xfrm>
            <a:off x="4491837" y="1767302"/>
            <a:ext cx="706403" cy="311985"/>
          </a:xfrm>
          <a:prstGeom prst="rect">
            <a:avLst/>
          </a:prstGeom>
          <a:noFill/>
        </p:spPr>
        <p:txBody>
          <a:bodyPr wrap="square" rtlCol="0">
            <a:spAutoFit/>
          </a:bodyPr>
          <a:lstStyle/>
          <a:p>
            <a:pPr marL="0" marR="0" lvl="0" indent="0" defTabSz="914049"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70C0"/>
                </a:solidFill>
                <a:effectLst/>
                <a:uLnTx/>
                <a:uFillTx/>
                <a:latin typeface="Calibri" panose="020F0502020204030204"/>
              </a:rPr>
              <a:t>Load</a:t>
            </a:r>
          </a:p>
        </p:txBody>
      </p:sp>
      <p:sp>
        <p:nvSpPr>
          <p:cNvPr id="106" name="TextBox 105"/>
          <p:cNvSpPr txBox="1"/>
          <p:nvPr/>
        </p:nvSpPr>
        <p:spPr>
          <a:xfrm>
            <a:off x="4273605" y="2385118"/>
            <a:ext cx="867016" cy="406151"/>
          </a:xfrm>
          <a:prstGeom prst="rect">
            <a:avLst/>
          </a:prstGeom>
          <a:noFill/>
        </p:spPr>
        <p:txBody>
          <a:bodyPr wrap="square" rtlCol="0">
            <a:spAutoFit/>
          </a:bodyPr>
          <a:lstStyle/>
          <a:p>
            <a:pPr marL="0" marR="0" lvl="0" indent="0" defTabSz="914049"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rPr>
              <a:t>Transformed Data</a:t>
            </a:r>
          </a:p>
        </p:txBody>
      </p:sp>
      <p:sp>
        <p:nvSpPr>
          <p:cNvPr id="107" name="TextBox 106"/>
          <p:cNvSpPr txBox="1"/>
          <p:nvPr/>
        </p:nvSpPr>
        <p:spPr>
          <a:xfrm>
            <a:off x="3463089" y="1767303"/>
            <a:ext cx="987067" cy="307777"/>
          </a:xfrm>
          <a:prstGeom prst="rect">
            <a:avLst/>
          </a:prstGeom>
          <a:noFill/>
        </p:spPr>
        <p:txBody>
          <a:bodyPr wrap="square" rtlCol="0">
            <a:spAutoFit/>
          </a:bodyPr>
          <a:lstStyle/>
          <a:p>
            <a:pPr marL="0" marR="0" lvl="0" indent="0" defTabSz="914049"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70C0"/>
                </a:solidFill>
                <a:effectLst/>
                <a:uLnTx/>
                <a:uFillTx/>
                <a:latin typeface="Calibri" panose="020F0502020204030204"/>
              </a:rPr>
              <a:t>Transform</a:t>
            </a:r>
          </a:p>
        </p:txBody>
      </p:sp>
      <p:sp>
        <p:nvSpPr>
          <p:cNvPr id="108" name="TextBox 107"/>
          <p:cNvSpPr txBox="1"/>
          <p:nvPr/>
        </p:nvSpPr>
        <p:spPr>
          <a:xfrm>
            <a:off x="1446603" y="2304089"/>
            <a:ext cx="308810" cy="124650"/>
          </a:xfrm>
          <a:prstGeom prst="rect">
            <a:avLst/>
          </a:prstGeom>
          <a:noFill/>
        </p:spPr>
        <p:txBody>
          <a:bodyPr wrap="square" lIns="0" tIns="0" rIns="0" bIns="0" rtlCol="0">
            <a:spAutoFit/>
          </a:bodyPr>
          <a:lstStyle/>
          <a:p>
            <a:pPr marL="0" marR="0" lvl="0" indent="0" defTabSz="913963"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a:ln>
                  <a:solidFill>
                    <a:srgbClr val="FFFFFF">
                      <a:alpha val="0"/>
                    </a:srgbClr>
                  </a:solidFill>
                </a:ln>
                <a:solidFill>
                  <a:prstClr val="black">
                    <a:lumMod val="50000"/>
                    <a:lumOff val="50000"/>
                  </a:prstClr>
                </a:solidFill>
                <a:effectLst/>
                <a:uLnTx/>
                <a:uFillTx/>
                <a:latin typeface="Calibri" panose="020F0502020204030204"/>
              </a:rPr>
              <a:t>OLTP</a:t>
            </a:r>
          </a:p>
        </p:txBody>
      </p:sp>
      <p:sp>
        <p:nvSpPr>
          <p:cNvPr id="109" name="Freeform 108"/>
          <p:cNvSpPr/>
          <p:nvPr/>
        </p:nvSpPr>
        <p:spPr>
          <a:xfrm>
            <a:off x="1484776" y="2063418"/>
            <a:ext cx="177197" cy="19916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39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ndParaRPr>
          </a:p>
        </p:txBody>
      </p:sp>
      <p:sp>
        <p:nvSpPr>
          <p:cNvPr id="110" name="Oval 109"/>
          <p:cNvSpPr/>
          <p:nvPr/>
        </p:nvSpPr>
        <p:spPr>
          <a:xfrm>
            <a:off x="1499466" y="2072808"/>
            <a:ext cx="143868" cy="39594"/>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39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ndParaRPr>
          </a:p>
        </p:txBody>
      </p:sp>
      <p:sp>
        <p:nvSpPr>
          <p:cNvPr id="111" name="TextBox 110"/>
          <p:cNvSpPr txBox="1"/>
          <p:nvPr/>
        </p:nvSpPr>
        <p:spPr>
          <a:xfrm>
            <a:off x="1481087" y="2718989"/>
            <a:ext cx="225958" cy="124650"/>
          </a:xfrm>
          <a:prstGeom prst="rect">
            <a:avLst/>
          </a:prstGeom>
          <a:noFill/>
        </p:spPr>
        <p:txBody>
          <a:bodyPr wrap="square" lIns="0" tIns="0" rIns="0" bIns="0" rtlCol="0">
            <a:spAutoFit/>
          </a:bodyPr>
          <a:lstStyle/>
          <a:p>
            <a:pPr marL="0" marR="0" lvl="0" indent="0" defTabSz="913963"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a:ln>
                  <a:solidFill>
                    <a:srgbClr val="FFFFFF">
                      <a:alpha val="0"/>
                    </a:srgbClr>
                  </a:solidFill>
                </a:ln>
                <a:solidFill>
                  <a:prstClr val="black">
                    <a:lumMod val="50000"/>
                    <a:lumOff val="50000"/>
                  </a:prstClr>
                </a:solidFill>
                <a:effectLst/>
                <a:uLnTx/>
                <a:uFillTx/>
                <a:latin typeface="Calibri" panose="020F0502020204030204"/>
              </a:rPr>
              <a:t>ERP</a:t>
            </a:r>
          </a:p>
        </p:txBody>
      </p:sp>
      <p:sp>
        <p:nvSpPr>
          <p:cNvPr id="112" name="Freeform 111"/>
          <p:cNvSpPr/>
          <p:nvPr/>
        </p:nvSpPr>
        <p:spPr>
          <a:xfrm>
            <a:off x="1484776" y="2478317"/>
            <a:ext cx="177197" cy="19916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39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ndParaRPr>
          </a:p>
        </p:txBody>
      </p:sp>
      <p:sp>
        <p:nvSpPr>
          <p:cNvPr id="113" name="Oval 112"/>
          <p:cNvSpPr/>
          <p:nvPr/>
        </p:nvSpPr>
        <p:spPr>
          <a:xfrm>
            <a:off x="1499466" y="2487709"/>
            <a:ext cx="143868" cy="39594"/>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39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ndParaRPr>
          </a:p>
        </p:txBody>
      </p:sp>
      <p:sp>
        <p:nvSpPr>
          <p:cNvPr id="114" name="TextBox 113"/>
          <p:cNvSpPr txBox="1"/>
          <p:nvPr/>
        </p:nvSpPr>
        <p:spPr>
          <a:xfrm>
            <a:off x="1828845" y="2712421"/>
            <a:ext cx="230958" cy="90639"/>
          </a:xfrm>
          <a:prstGeom prst="rect">
            <a:avLst/>
          </a:prstGeom>
          <a:noFill/>
        </p:spPr>
        <p:txBody>
          <a:bodyPr wrap="square" lIns="0" tIns="0" rIns="0" bIns="0" rtlCol="0">
            <a:noAutofit/>
          </a:bodyPr>
          <a:lstStyle/>
          <a:p>
            <a:pPr marL="0" marR="0" lvl="0" indent="0" defTabSz="913963"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a:ln>
                  <a:solidFill>
                    <a:srgbClr val="FFFFFF">
                      <a:alpha val="0"/>
                    </a:srgbClr>
                  </a:solidFill>
                </a:ln>
                <a:solidFill>
                  <a:prstClr val="black">
                    <a:lumMod val="50000"/>
                    <a:lumOff val="50000"/>
                  </a:prstClr>
                </a:solidFill>
                <a:effectLst/>
                <a:uLnTx/>
                <a:uFillTx/>
                <a:latin typeface="Calibri" panose="020F0502020204030204"/>
              </a:rPr>
              <a:t>LOB</a:t>
            </a:r>
          </a:p>
        </p:txBody>
      </p:sp>
      <p:sp>
        <p:nvSpPr>
          <p:cNvPr id="115" name="Freeform 114"/>
          <p:cNvSpPr/>
          <p:nvPr/>
        </p:nvSpPr>
        <p:spPr>
          <a:xfrm>
            <a:off x="1824407" y="2471750"/>
            <a:ext cx="177197" cy="19916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39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ndParaRPr>
          </a:p>
        </p:txBody>
      </p:sp>
      <p:sp>
        <p:nvSpPr>
          <p:cNvPr id="116" name="Oval 115"/>
          <p:cNvSpPr/>
          <p:nvPr/>
        </p:nvSpPr>
        <p:spPr>
          <a:xfrm>
            <a:off x="1839097" y="2481140"/>
            <a:ext cx="143868" cy="39594"/>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39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ndParaRPr>
          </a:p>
        </p:txBody>
      </p:sp>
      <p:cxnSp>
        <p:nvCxnSpPr>
          <p:cNvPr id="117" name="Straight Arrow Connector 116"/>
          <p:cNvCxnSpPr/>
          <p:nvPr/>
        </p:nvCxnSpPr>
        <p:spPr>
          <a:xfrm>
            <a:off x="8089186" y="2735635"/>
            <a:ext cx="1208827" cy="0"/>
          </a:xfrm>
          <a:prstGeom prst="straightConnector1">
            <a:avLst/>
          </a:prstGeom>
          <a:noFill/>
          <a:ln w="41275" cap="flat" cmpd="sng" algn="ctr">
            <a:solidFill>
              <a:sysClr val="window" lastClr="FFFFFF">
                <a:lumMod val="65000"/>
              </a:sysClr>
            </a:solidFill>
            <a:prstDash val="solid"/>
            <a:miter lim="800000"/>
            <a:tailEnd type="triangle"/>
          </a:ln>
          <a:effectLst/>
        </p:spPr>
      </p:cxnSp>
      <p:pic>
        <p:nvPicPr>
          <p:cNvPr id="119" name="Picture 118"/>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716637" y="2002306"/>
            <a:ext cx="281302" cy="171323"/>
          </a:xfrm>
          <a:prstGeom prst="rect">
            <a:avLst/>
          </a:prstGeom>
          <a:ln w="6350">
            <a:solidFill>
              <a:sysClr val="windowText" lastClr="000000">
                <a:lumMod val="50000"/>
                <a:lumOff val="50000"/>
              </a:sysClr>
            </a:solidFill>
          </a:ln>
        </p:spPr>
      </p:pic>
      <p:pic>
        <p:nvPicPr>
          <p:cNvPr id="120" name="Picture 119"/>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7030059" y="2196549"/>
            <a:ext cx="281302" cy="171323"/>
          </a:xfrm>
          <a:prstGeom prst="rect">
            <a:avLst/>
          </a:prstGeom>
          <a:ln w="6350">
            <a:solidFill>
              <a:sysClr val="windowText" lastClr="000000">
                <a:lumMod val="50000"/>
                <a:lumOff val="50000"/>
              </a:sysClr>
            </a:solidFill>
          </a:ln>
        </p:spPr>
      </p:pic>
      <p:pic>
        <p:nvPicPr>
          <p:cNvPr id="121" name="Picture 120"/>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7026673" y="2402048"/>
            <a:ext cx="281302" cy="171323"/>
          </a:xfrm>
          <a:prstGeom prst="rect">
            <a:avLst/>
          </a:prstGeom>
          <a:ln w="6350">
            <a:solidFill>
              <a:sysClr val="windowText" lastClr="000000">
                <a:lumMod val="50000"/>
                <a:lumOff val="50000"/>
              </a:sysClr>
            </a:solidFill>
          </a:ln>
        </p:spPr>
      </p:pic>
      <p:pic>
        <p:nvPicPr>
          <p:cNvPr id="122" name="Picture 121"/>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380756" y="2002307"/>
            <a:ext cx="281302" cy="171323"/>
          </a:xfrm>
          <a:prstGeom prst="rect">
            <a:avLst/>
          </a:prstGeom>
          <a:ln w="6350">
            <a:solidFill>
              <a:sysClr val="windowText" lastClr="000000">
                <a:lumMod val="50000"/>
                <a:lumOff val="50000"/>
              </a:sysClr>
            </a:solidFill>
          </a:ln>
        </p:spPr>
      </p:pic>
      <p:pic>
        <p:nvPicPr>
          <p:cNvPr id="123" name="Picture 122"/>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7030059" y="1998564"/>
            <a:ext cx="281302" cy="171323"/>
          </a:xfrm>
          <a:prstGeom prst="rect">
            <a:avLst/>
          </a:prstGeom>
          <a:ln w="6350">
            <a:solidFill>
              <a:sysClr val="windowText" lastClr="000000">
                <a:lumMod val="50000"/>
                <a:lumOff val="50000"/>
              </a:sysClr>
            </a:solidFill>
          </a:ln>
        </p:spPr>
      </p:pic>
      <p:pic>
        <p:nvPicPr>
          <p:cNvPr id="124" name="Picture 123"/>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703691" y="1790733"/>
            <a:ext cx="281302" cy="171323"/>
          </a:xfrm>
          <a:prstGeom prst="rect">
            <a:avLst/>
          </a:prstGeom>
          <a:ln w="6350">
            <a:solidFill>
              <a:sysClr val="windowText" lastClr="000000">
                <a:lumMod val="50000"/>
                <a:lumOff val="50000"/>
              </a:sysClr>
            </a:solidFill>
          </a:ln>
        </p:spPr>
      </p:pic>
      <p:pic>
        <p:nvPicPr>
          <p:cNvPr id="125" name="Picture 124"/>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380709" y="1787671"/>
            <a:ext cx="281302" cy="171323"/>
          </a:xfrm>
          <a:prstGeom prst="rect">
            <a:avLst/>
          </a:prstGeom>
          <a:ln w="6350">
            <a:solidFill>
              <a:sysClr val="windowText" lastClr="000000">
                <a:lumMod val="50000"/>
                <a:lumOff val="50000"/>
              </a:sysClr>
            </a:solidFill>
          </a:ln>
        </p:spPr>
      </p:pic>
      <p:pic>
        <p:nvPicPr>
          <p:cNvPr id="126" name="Picture 125"/>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5574098" y="2353339"/>
            <a:ext cx="281302" cy="219311"/>
          </a:xfrm>
          <a:prstGeom prst="rect">
            <a:avLst/>
          </a:prstGeom>
          <a:ln w="6350">
            <a:solidFill>
              <a:sysClr val="windowText" lastClr="000000">
                <a:lumMod val="50000"/>
                <a:lumOff val="50000"/>
              </a:sysClr>
            </a:solidFill>
          </a:ln>
        </p:spPr>
      </p:pic>
      <p:pic>
        <p:nvPicPr>
          <p:cNvPr id="127" name="Picture 126"/>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5914791" y="2070283"/>
            <a:ext cx="281302" cy="219311"/>
          </a:xfrm>
          <a:prstGeom prst="rect">
            <a:avLst/>
          </a:prstGeom>
          <a:ln w="6350">
            <a:solidFill>
              <a:sysClr val="windowText" lastClr="000000">
                <a:lumMod val="50000"/>
                <a:lumOff val="50000"/>
              </a:sysClr>
            </a:solidFill>
          </a:ln>
        </p:spPr>
      </p:pic>
      <p:pic>
        <p:nvPicPr>
          <p:cNvPr id="128" name="Picture 127"/>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5574098" y="2070763"/>
            <a:ext cx="281302" cy="219311"/>
          </a:xfrm>
          <a:prstGeom prst="rect">
            <a:avLst/>
          </a:prstGeom>
          <a:ln w="6350">
            <a:solidFill>
              <a:sysClr val="windowText" lastClr="000000">
                <a:lumMod val="50000"/>
                <a:lumOff val="50000"/>
              </a:sysClr>
            </a:solidFill>
          </a:ln>
        </p:spPr>
      </p:pic>
      <p:pic>
        <p:nvPicPr>
          <p:cNvPr id="129" name="Picture 128"/>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5574098" y="1788151"/>
            <a:ext cx="281302" cy="219311"/>
          </a:xfrm>
          <a:prstGeom prst="rect">
            <a:avLst/>
          </a:prstGeom>
          <a:ln w="6350">
            <a:solidFill>
              <a:sysClr val="windowText" lastClr="000000">
                <a:lumMod val="50000"/>
                <a:lumOff val="50000"/>
              </a:sysClr>
            </a:solidFill>
          </a:ln>
        </p:spPr>
      </p:pic>
      <p:pic>
        <p:nvPicPr>
          <p:cNvPr id="130" name="Picture 129"/>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5914791" y="1787672"/>
            <a:ext cx="281302" cy="219311"/>
          </a:xfrm>
          <a:prstGeom prst="rect">
            <a:avLst/>
          </a:prstGeom>
          <a:ln w="6350">
            <a:solidFill>
              <a:sysClr val="windowText" lastClr="000000">
                <a:lumMod val="50000"/>
                <a:lumOff val="50000"/>
              </a:sysClr>
            </a:solidFill>
          </a:ln>
        </p:spPr>
      </p:pic>
      <p:pic>
        <p:nvPicPr>
          <p:cNvPr id="131" name="Picture 130"/>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5914791" y="2355524"/>
            <a:ext cx="281302" cy="206558"/>
          </a:xfrm>
          <a:prstGeom prst="rect">
            <a:avLst/>
          </a:prstGeom>
          <a:ln w="6350">
            <a:solidFill>
              <a:sysClr val="windowText" lastClr="000000">
                <a:lumMod val="50000"/>
                <a:lumOff val="50000"/>
              </a:sysClr>
            </a:solidFill>
          </a:ln>
        </p:spPr>
      </p:pic>
      <p:pic>
        <p:nvPicPr>
          <p:cNvPr id="132" name="Picture 131"/>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7026673" y="1790732"/>
            <a:ext cx="281302" cy="171323"/>
          </a:xfrm>
          <a:prstGeom prst="rect">
            <a:avLst/>
          </a:prstGeom>
          <a:ln w="6350">
            <a:solidFill>
              <a:sysClr val="windowText" lastClr="000000">
                <a:lumMod val="50000"/>
                <a:lumOff val="50000"/>
              </a:sysClr>
            </a:solidFill>
          </a:ln>
        </p:spPr>
      </p:pic>
      <p:sp>
        <p:nvSpPr>
          <p:cNvPr id="136" name="TextBox 135"/>
          <p:cNvSpPr txBox="1"/>
          <p:nvPr/>
        </p:nvSpPr>
        <p:spPr>
          <a:xfrm>
            <a:off x="1812698" y="2308020"/>
            <a:ext cx="230958" cy="90639"/>
          </a:xfrm>
          <a:prstGeom prst="rect">
            <a:avLst/>
          </a:prstGeom>
          <a:noFill/>
        </p:spPr>
        <p:txBody>
          <a:bodyPr wrap="square" lIns="0" tIns="0" rIns="0" bIns="0" rtlCol="0">
            <a:noAutofit/>
          </a:bodyPr>
          <a:lstStyle/>
          <a:p>
            <a:pPr marL="0" marR="0" lvl="0" indent="0" defTabSz="913963"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a:ln>
                  <a:solidFill>
                    <a:srgbClr val="FFFFFF">
                      <a:alpha val="0"/>
                    </a:srgbClr>
                  </a:solidFill>
                </a:ln>
                <a:solidFill>
                  <a:prstClr val="black">
                    <a:lumMod val="50000"/>
                    <a:lumOff val="50000"/>
                  </a:prstClr>
                </a:solidFill>
                <a:effectLst/>
                <a:uLnTx/>
                <a:uFillTx/>
                <a:latin typeface="Calibri" panose="020F0502020204030204"/>
              </a:rPr>
              <a:t>…</a:t>
            </a:r>
          </a:p>
        </p:txBody>
      </p:sp>
      <p:sp>
        <p:nvSpPr>
          <p:cNvPr id="137" name="Oval 136"/>
          <p:cNvSpPr/>
          <p:nvPr/>
        </p:nvSpPr>
        <p:spPr>
          <a:xfrm>
            <a:off x="1822950" y="2076740"/>
            <a:ext cx="143868" cy="39594"/>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39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ndParaRPr>
          </a:p>
        </p:txBody>
      </p:sp>
      <p:pic>
        <p:nvPicPr>
          <p:cNvPr id="138" name="Picture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01518" y="2074067"/>
            <a:ext cx="239229" cy="244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9" name="Straight Connector 138"/>
          <p:cNvCxnSpPr/>
          <p:nvPr/>
        </p:nvCxnSpPr>
        <p:spPr>
          <a:xfrm>
            <a:off x="2155561" y="2239795"/>
            <a:ext cx="378674" cy="510547"/>
          </a:xfrm>
          <a:prstGeom prst="line">
            <a:avLst/>
          </a:prstGeom>
          <a:noFill/>
          <a:ln w="41275" cap="flat" cmpd="sng" algn="ctr">
            <a:solidFill>
              <a:sysClr val="window" lastClr="FFFFFF">
                <a:lumMod val="65000"/>
              </a:sysClr>
            </a:solidFill>
            <a:prstDash val="solid"/>
            <a:miter lim="800000"/>
            <a:tailEnd type="none"/>
          </a:ln>
          <a:effectLst/>
        </p:spPr>
      </p:cxnSp>
      <p:cxnSp>
        <p:nvCxnSpPr>
          <p:cNvPr id="140" name="Straight Connector 139"/>
          <p:cNvCxnSpPr/>
          <p:nvPr/>
        </p:nvCxnSpPr>
        <p:spPr>
          <a:xfrm>
            <a:off x="2192608" y="2508708"/>
            <a:ext cx="327525" cy="226929"/>
          </a:xfrm>
          <a:prstGeom prst="line">
            <a:avLst/>
          </a:prstGeom>
          <a:noFill/>
          <a:ln w="41275" cap="flat" cmpd="sng" algn="ctr">
            <a:solidFill>
              <a:sysClr val="window" lastClr="FFFFFF">
                <a:lumMod val="65000"/>
              </a:sysClr>
            </a:solidFill>
            <a:prstDash val="solid"/>
            <a:miter lim="800000"/>
            <a:tailEnd type="none"/>
          </a:ln>
          <a:effectLst/>
        </p:spPr>
      </p:cxnSp>
      <p:cxnSp>
        <p:nvCxnSpPr>
          <p:cNvPr id="191" name="Straight Arrow Connector 190"/>
          <p:cNvCxnSpPr/>
          <p:nvPr/>
        </p:nvCxnSpPr>
        <p:spPr>
          <a:xfrm>
            <a:off x="8155431" y="3942294"/>
            <a:ext cx="1208827" cy="0"/>
          </a:xfrm>
          <a:prstGeom prst="straightConnector1">
            <a:avLst/>
          </a:prstGeom>
          <a:noFill/>
          <a:ln w="41275" cap="flat" cmpd="sng" algn="ctr">
            <a:solidFill>
              <a:sysClr val="window" lastClr="FFFFFF">
                <a:lumMod val="65000"/>
              </a:sysClr>
            </a:solidFill>
            <a:prstDash val="solid"/>
            <a:miter lim="800000"/>
            <a:tailEnd type="triangle"/>
          </a:ln>
          <a:effectLst/>
        </p:spPr>
      </p:cxnSp>
      <p:sp>
        <p:nvSpPr>
          <p:cNvPr id="192" name="Rectangle 191"/>
          <p:cNvSpPr/>
          <p:nvPr/>
        </p:nvSpPr>
        <p:spPr>
          <a:xfrm>
            <a:off x="9669847" y="2376782"/>
            <a:ext cx="1142094" cy="307721"/>
          </a:xfrm>
          <a:prstGeom prst="rect">
            <a:avLst/>
          </a:prstGeom>
          <a:noFill/>
          <a:ln w="12700" cap="flat" cmpd="sng" algn="ctr">
            <a:solidFill>
              <a:sysClr val="window" lastClr="FFFFFF">
                <a:lumMod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lumMod val="50000"/>
                    <a:lumOff val="50000"/>
                  </a:prstClr>
                </a:solidFill>
                <a:effectLst/>
                <a:uLnTx/>
                <a:uFillTx/>
                <a:latin typeface="Calibri" panose="020F0502020204030204"/>
              </a:rPr>
              <a:t>BI Tools</a:t>
            </a:r>
            <a:endParaRPr kumimoji="0" lang="en-US" sz="800" b="0" i="0" u="none" strike="noStrike" kern="0" cap="none" spc="0" normalizeH="0" baseline="0" noProof="0" dirty="0">
              <a:ln>
                <a:noFill/>
              </a:ln>
              <a:solidFill>
                <a:prstClr val="black">
                  <a:lumMod val="50000"/>
                  <a:lumOff val="50000"/>
                </a:prstClr>
              </a:solidFill>
              <a:effectLst/>
              <a:uLnTx/>
              <a:uFillTx/>
              <a:latin typeface="Calibri" panose="020F0502020204030204"/>
            </a:endParaRPr>
          </a:p>
        </p:txBody>
      </p:sp>
      <p:sp>
        <p:nvSpPr>
          <p:cNvPr id="193" name="TextBox 192"/>
          <p:cNvSpPr txBox="1"/>
          <p:nvPr/>
        </p:nvSpPr>
        <p:spPr>
          <a:xfrm>
            <a:off x="1297463" y="4211923"/>
            <a:ext cx="359967" cy="124651"/>
          </a:xfrm>
          <a:prstGeom prst="rect">
            <a:avLst/>
          </a:prstGeom>
          <a:noFill/>
        </p:spPr>
        <p:txBody>
          <a:bodyPr wrap="square" lIns="0" tIns="0" rIns="0" bIns="0" rtlCol="0">
            <a:spAutoFit/>
          </a:bodyPr>
          <a:lstStyle/>
          <a:p>
            <a:pPr marL="0" marR="0" lvl="0" indent="0" defTabSz="913963"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a:ln>
                  <a:solidFill>
                    <a:srgbClr val="FFFFFF">
                      <a:alpha val="0"/>
                    </a:srgbClr>
                  </a:solidFill>
                </a:ln>
                <a:gradFill>
                  <a:gsLst>
                    <a:gs pos="0">
                      <a:srgbClr val="505050"/>
                    </a:gs>
                    <a:gs pos="100000">
                      <a:srgbClr val="505050"/>
                    </a:gs>
                  </a:gsLst>
                  <a:lin ang="5400000" scaled="0"/>
                </a:gradFill>
                <a:effectLst/>
                <a:uLnTx/>
                <a:uFillTx/>
                <a:latin typeface="Calibri" panose="020F0502020204030204"/>
              </a:rPr>
              <a:t>Devices</a:t>
            </a:r>
          </a:p>
        </p:txBody>
      </p:sp>
      <p:sp>
        <p:nvSpPr>
          <p:cNvPr id="194" name="TextBox 193"/>
          <p:cNvSpPr txBox="1"/>
          <p:nvPr/>
        </p:nvSpPr>
        <p:spPr>
          <a:xfrm>
            <a:off x="2000854" y="4913700"/>
            <a:ext cx="230233" cy="124650"/>
          </a:xfrm>
          <a:prstGeom prst="rect">
            <a:avLst/>
          </a:prstGeom>
          <a:noFill/>
        </p:spPr>
        <p:txBody>
          <a:bodyPr wrap="square" lIns="0" tIns="0" rIns="0" bIns="0" rtlCol="0">
            <a:spAutoFit/>
          </a:bodyPr>
          <a:lstStyle/>
          <a:p>
            <a:pPr marL="0" marR="0" lvl="0" indent="0" defTabSz="913963"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a:ln>
                  <a:solidFill>
                    <a:srgbClr val="FFFFFF">
                      <a:alpha val="0"/>
                    </a:srgbClr>
                  </a:solidFill>
                </a:ln>
                <a:gradFill>
                  <a:gsLst>
                    <a:gs pos="0">
                      <a:srgbClr val="505050"/>
                    </a:gs>
                    <a:gs pos="100000">
                      <a:srgbClr val="505050"/>
                    </a:gs>
                  </a:gsLst>
                  <a:lin ang="5400000" scaled="0"/>
                </a:gradFill>
                <a:effectLst/>
                <a:uLnTx/>
                <a:uFillTx/>
                <a:latin typeface="Calibri" panose="020F0502020204030204"/>
              </a:rPr>
              <a:t>Web</a:t>
            </a:r>
          </a:p>
        </p:txBody>
      </p:sp>
      <p:sp>
        <p:nvSpPr>
          <p:cNvPr id="195" name="TextBox 194"/>
          <p:cNvSpPr txBox="1"/>
          <p:nvPr/>
        </p:nvSpPr>
        <p:spPr>
          <a:xfrm>
            <a:off x="1924521" y="4444640"/>
            <a:ext cx="376927" cy="124650"/>
          </a:xfrm>
          <a:prstGeom prst="rect">
            <a:avLst/>
          </a:prstGeom>
          <a:noFill/>
        </p:spPr>
        <p:txBody>
          <a:bodyPr wrap="square" lIns="0" tIns="0" rIns="0" bIns="0" rtlCol="0">
            <a:spAutoFit/>
          </a:bodyPr>
          <a:lstStyle/>
          <a:p>
            <a:pPr marL="0" marR="0" lvl="0" indent="0" defTabSz="913963"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a:ln>
                  <a:solidFill>
                    <a:srgbClr val="FFFFFF">
                      <a:alpha val="0"/>
                    </a:srgbClr>
                  </a:solidFill>
                </a:ln>
                <a:gradFill>
                  <a:gsLst>
                    <a:gs pos="0">
                      <a:srgbClr val="505050"/>
                    </a:gs>
                    <a:gs pos="100000">
                      <a:srgbClr val="505050"/>
                    </a:gs>
                  </a:gsLst>
                  <a:lin ang="5400000" scaled="0"/>
                </a:gradFill>
                <a:effectLst/>
                <a:uLnTx/>
                <a:uFillTx/>
                <a:latin typeface="Calibri" panose="020F0502020204030204"/>
              </a:rPr>
              <a:t>Sensors</a:t>
            </a:r>
          </a:p>
        </p:txBody>
      </p:sp>
      <p:sp>
        <p:nvSpPr>
          <p:cNvPr id="196" name="TextBox 195"/>
          <p:cNvSpPr txBox="1"/>
          <p:nvPr/>
        </p:nvSpPr>
        <p:spPr>
          <a:xfrm>
            <a:off x="1962890" y="4047777"/>
            <a:ext cx="271530" cy="124651"/>
          </a:xfrm>
          <a:prstGeom prst="rect">
            <a:avLst/>
          </a:prstGeom>
          <a:noFill/>
        </p:spPr>
        <p:txBody>
          <a:bodyPr wrap="square" lIns="0" tIns="0" rIns="0" bIns="0" rtlCol="0">
            <a:spAutoFit/>
          </a:bodyPr>
          <a:lstStyle/>
          <a:p>
            <a:pPr marL="0" marR="0" lvl="0" indent="0" defTabSz="913963"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a:ln>
                  <a:solidFill>
                    <a:srgbClr val="FFFFFF">
                      <a:alpha val="0"/>
                    </a:srgbClr>
                  </a:solidFill>
                </a:ln>
                <a:gradFill>
                  <a:gsLst>
                    <a:gs pos="0">
                      <a:srgbClr val="505050"/>
                    </a:gs>
                    <a:gs pos="100000">
                      <a:srgbClr val="505050"/>
                    </a:gs>
                  </a:gsLst>
                  <a:lin ang="5400000" scaled="0"/>
                </a:gradFill>
                <a:effectLst/>
                <a:uLnTx/>
                <a:uFillTx/>
                <a:latin typeface="Calibri" panose="020F0502020204030204"/>
              </a:rPr>
              <a:t>Social</a:t>
            </a:r>
          </a:p>
        </p:txBody>
      </p:sp>
      <p:grpSp>
        <p:nvGrpSpPr>
          <p:cNvPr id="197" name="Group 196"/>
          <p:cNvGrpSpPr/>
          <p:nvPr/>
        </p:nvGrpSpPr>
        <p:grpSpPr>
          <a:xfrm>
            <a:off x="1355646" y="3989755"/>
            <a:ext cx="263448" cy="208772"/>
            <a:chOff x="2850173" y="4068523"/>
            <a:chExt cx="724052" cy="428355"/>
          </a:xfrm>
        </p:grpSpPr>
        <p:sp>
          <p:nvSpPr>
            <p:cNvPr id="198" name="Freeform 43"/>
            <p:cNvSpPr>
              <a:spLocks noChangeAspect="1" noEditPoints="1"/>
            </p:cNvSpPr>
            <p:nvPr/>
          </p:nvSpPr>
          <p:spPr bwMode="black">
            <a:xfrm>
              <a:off x="2850173" y="4068523"/>
              <a:ext cx="220416" cy="424899"/>
            </a:xfrm>
            <a:custGeom>
              <a:avLst/>
              <a:gdLst>
                <a:gd name="T0" fmla="*/ 544 w 602"/>
                <a:gd name="T1" fmla="*/ 95 h 1156"/>
                <a:gd name="T2" fmla="*/ 119 w 602"/>
                <a:gd name="T3" fmla="*/ 1068 h 1156"/>
                <a:gd name="T4" fmla="*/ 112 w 602"/>
                <a:gd name="T5" fmla="*/ 1048 h 1156"/>
                <a:gd name="T6" fmla="*/ 288 w 602"/>
                <a:gd name="T7" fmla="*/ 1050 h 1156"/>
                <a:gd name="T8" fmla="*/ 296 w 602"/>
                <a:gd name="T9" fmla="*/ 1053 h 1156"/>
                <a:gd name="T10" fmla="*/ 291 w 602"/>
                <a:gd name="T11" fmla="*/ 1071 h 1156"/>
                <a:gd name="T12" fmla="*/ 290 w 602"/>
                <a:gd name="T13" fmla="*/ 1072 h 1156"/>
                <a:gd name="T14" fmla="*/ 290 w 602"/>
                <a:gd name="T15" fmla="*/ 1072 h 1156"/>
                <a:gd name="T16" fmla="*/ 276 w 602"/>
                <a:gd name="T17" fmla="*/ 1069 h 1156"/>
                <a:gd name="T18" fmla="*/ 271 w 602"/>
                <a:gd name="T19" fmla="*/ 1071 h 1156"/>
                <a:gd name="T20" fmla="*/ 275 w 602"/>
                <a:gd name="T21" fmla="*/ 1052 h 1156"/>
                <a:gd name="T22" fmla="*/ 285 w 602"/>
                <a:gd name="T23" fmla="*/ 1050 h 1156"/>
                <a:gd name="T24" fmla="*/ 298 w 602"/>
                <a:gd name="T25" fmla="*/ 1055 h 1156"/>
                <a:gd name="T26" fmla="*/ 315 w 602"/>
                <a:gd name="T27" fmla="*/ 1058 h 1156"/>
                <a:gd name="T28" fmla="*/ 319 w 602"/>
                <a:gd name="T29" fmla="*/ 1057 h 1156"/>
                <a:gd name="T30" fmla="*/ 320 w 602"/>
                <a:gd name="T31" fmla="*/ 1057 h 1156"/>
                <a:gd name="T32" fmla="*/ 314 w 602"/>
                <a:gd name="T33" fmla="*/ 1075 h 1156"/>
                <a:gd name="T34" fmla="*/ 301 w 602"/>
                <a:gd name="T35" fmla="*/ 1077 h 1156"/>
                <a:gd name="T36" fmla="*/ 292 w 602"/>
                <a:gd name="T37" fmla="*/ 1073 h 1156"/>
                <a:gd name="T38" fmla="*/ 298 w 602"/>
                <a:gd name="T39" fmla="*/ 1055 h 1156"/>
                <a:gd name="T40" fmla="*/ 298 w 602"/>
                <a:gd name="T41" fmla="*/ 1055 h 1156"/>
                <a:gd name="T42" fmla="*/ 298 w 602"/>
                <a:gd name="T43" fmla="*/ 1055 h 1156"/>
                <a:gd name="T44" fmla="*/ 305 w 602"/>
                <a:gd name="T45" fmla="*/ 1034 h 1156"/>
                <a:gd name="T46" fmla="*/ 318 w 602"/>
                <a:gd name="T47" fmla="*/ 1037 h 1156"/>
                <a:gd name="T48" fmla="*/ 325 w 602"/>
                <a:gd name="T49" fmla="*/ 1035 h 1156"/>
                <a:gd name="T50" fmla="*/ 326 w 602"/>
                <a:gd name="T51" fmla="*/ 1035 h 1156"/>
                <a:gd name="T52" fmla="*/ 314 w 602"/>
                <a:gd name="T53" fmla="*/ 1056 h 1156"/>
                <a:gd name="T54" fmla="*/ 299 w 602"/>
                <a:gd name="T55" fmla="*/ 1052 h 1156"/>
                <a:gd name="T56" fmla="*/ 299 w 602"/>
                <a:gd name="T57" fmla="*/ 1052 h 1156"/>
                <a:gd name="T58" fmla="*/ 304 w 602"/>
                <a:gd name="T59" fmla="*/ 1034 h 1156"/>
                <a:gd name="T60" fmla="*/ 292 w 602"/>
                <a:gd name="T61" fmla="*/ 1028 h 1156"/>
                <a:gd name="T62" fmla="*/ 302 w 602"/>
                <a:gd name="T63" fmla="*/ 1032 h 1156"/>
                <a:gd name="T64" fmla="*/ 302 w 602"/>
                <a:gd name="T65" fmla="*/ 1032 h 1156"/>
                <a:gd name="T66" fmla="*/ 297 w 602"/>
                <a:gd name="T67" fmla="*/ 1050 h 1156"/>
                <a:gd name="T68" fmla="*/ 297 w 602"/>
                <a:gd name="T69" fmla="*/ 1050 h 1156"/>
                <a:gd name="T70" fmla="*/ 296 w 602"/>
                <a:gd name="T71" fmla="*/ 1050 h 1156"/>
                <a:gd name="T72" fmla="*/ 296 w 602"/>
                <a:gd name="T73" fmla="*/ 1050 h 1156"/>
                <a:gd name="T74" fmla="*/ 296 w 602"/>
                <a:gd name="T75" fmla="*/ 1050 h 1156"/>
                <a:gd name="T76" fmla="*/ 277 w 602"/>
                <a:gd name="T77" fmla="*/ 1049 h 1156"/>
                <a:gd name="T78" fmla="*/ 277 w 602"/>
                <a:gd name="T79" fmla="*/ 1049 h 1156"/>
                <a:gd name="T80" fmla="*/ 277 w 602"/>
                <a:gd name="T81" fmla="*/ 1049 h 1156"/>
                <a:gd name="T82" fmla="*/ 276 w 602"/>
                <a:gd name="T83" fmla="*/ 1049 h 1156"/>
                <a:gd name="T84" fmla="*/ 281 w 602"/>
                <a:gd name="T85" fmla="*/ 1032 h 1156"/>
                <a:gd name="T86" fmla="*/ 287 w 602"/>
                <a:gd name="T87" fmla="*/ 1029 h 1156"/>
                <a:gd name="T88" fmla="*/ 467 w 602"/>
                <a:gd name="T89" fmla="*/ 1059 h 1156"/>
                <a:gd name="T90" fmla="*/ 478 w 602"/>
                <a:gd name="T91" fmla="*/ 1064 h 1156"/>
                <a:gd name="T92" fmla="*/ 466 w 602"/>
                <a:gd name="T93" fmla="*/ 1048 h 1156"/>
                <a:gd name="T94" fmla="*/ 602 w 602"/>
                <a:gd name="T95" fmla="*/ 1116 h 1156"/>
                <a:gd name="T96" fmla="*/ 0 w 602"/>
                <a:gd name="T97" fmla="*/ 40 h 1156"/>
                <a:gd name="T98" fmla="*/ 602 w 602"/>
                <a:gd name="T99" fmla="*/ 1116 h 1156"/>
                <a:gd name="T100" fmla="*/ 273 w 602"/>
                <a:gd name="T101" fmla="*/ 202 h 1156"/>
                <a:gd name="T102" fmla="*/ 273 w 602"/>
                <a:gd name="T103" fmla="*/ 911 h 1156"/>
                <a:gd name="T104" fmla="*/ 462 w 602"/>
                <a:gd name="T105" fmla="*/ 581 h 1156"/>
                <a:gd name="T106" fmla="*/ 284 w 602"/>
                <a:gd name="T107" fmla="*/ 391 h 1156"/>
                <a:gd name="T108" fmla="*/ 284 w 602"/>
                <a:gd name="T109" fmla="*/ 391 h 1156"/>
                <a:gd name="T110" fmla="*/ 273 w 602"/>
                <a:gd name="T111" fmla="*/ 391 h 1156"/>
                <a:gd name="T112" fmla="*/ 462 w 602"/>
                <a:gd name="T113" fmla="*/ 911 h 1156"/>
                <a:gd name="T114" fmla="*/ 462 w 602"/>
                <a:gd name="T115" fmla="*/ 379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2" h="1156">
                  <a:moveTo>
                    <a:pt x="54" y="95"/>
                  </a:moveTo>
                  <a:cubicBezTo>
                    <a:pt x="54" y="367"/>
                    <a:pt x="54" y="639"/>
                    <a:pt x="54" y="911"/>
                  </a:cubicBezTo>
                  <a:cubicBezTo>
                    <a:pt x="217" y="911"/>
                    <a:pt x="381" y="911"/>
                    <a:pt x="544" y="911"/>
                  </a:cubicBezTo>
                  <a:cubicBezTo>
                    <a:pt x="544" y="639"/>
                    <a:pt x="544" y="367"/>
                    <a:pt x="544" y="95"/>
                  </a:cubicBezTo>
                  <a:cubicBezTo>
                    <a:pt x="381" y="95"/>
                    <a:pt x="217" y="95"/>
                    <a:pt x="54" y="95"/>
                  </a:cubicBezTo>
                  <a:close/>
                  <a:moveTo>
                    <a:pt x="112" y="1053"/>
                  </a:moveTo>
                  <a:cubicBezTo>
                    <a:pt x="126" y="1068"/>
                    <a:pt x="126" y="1068"/>
                    <a:pt x="126" y="1068"/>
                  </a:cubicBezTo>
                  <a:cubicBezTo>
                    <a:pt x="119" y="1068"/>
                    <a:pt x="119" y="1068"/>
                    <a:pt x="119" y="1068"/>
                  </a:cubicBezTo>
                  <a:cubicBezTo>
                    <a:pt x="103" y="1050"/>
                    <a:pt x="103" y="1050"/>
                    <a:pt x="103" y="1050"/>
                  </a:cubicBezTo>
                  <a:cubicBezTo>
                    <a:pt x="119" y="1034"/>
                    <a:pt x="119" y="1034"/>
                    <a:pt x="119" y="1034"/>
                  </a:cubicBezTo>
                  <a:cubicBezTo>
                    <a:pt x="126" y="1034"/>
                    <a:pt x="126" y="1034"/>
                    <a:pt x="126" y="1034"/>
                  </a:cubicBezTo>
                  <a:cubicBezTo>
                    <a:pt x="112" y="1048"/>
                    <a:pt x="112" y="1048"/>
                    <a:pt x="112" y="1048"/>
                  </a:cubicBezTo>
                  <a:cubicBezTo>
                    <a:pt x="137" y="1048"/>
                    <a:pt x="137" y="1048"/>
                    <a:pt x="137" y="1048"/>
                  </a:cubicBezTo>
                  <a:cubicBezTo>
                    <a:pt x="137" y="1053"/>
                    <a:pt x="137" y="1053"/>
                    <a:pt x="137" y="1053"/>
                  </a:cubicBezTo>
                  <a:lnTo>
                    <a:pt x="112" y="1053"/>
                  </a:lnTo>
                  <a:close/>
                  <a:moveTo>
                    <a:pt x="288" y="1050"/>
                  </a:moveTo>
                  <a:cubicBezTo>
                    <a:pt x="291" y="1050"/>
                    <a:pt x="294" y="1052"/>
                    <a:pt x="296" y="1053"/>
                  </a:cubicBezTo>
                  <a:cubicBezTo>
                    <a:pt x="296" y="1053"/>
                    <a:pt x="296" y="1053"/>
                    <a:pt x="296" y="1053"/>
                  </a:cubicBezTo>
                  <a:cubicBezTo>
                    <a:pt x="296" y="1053"/>
                    <a:pt x="296" y="1053"/>
                    <a:pt x="296" y="1053"/>
                  </a:cubicBezTo>
                  <a:cubicBezTo>
                    <a:pt x="296" y="1053"/>
                    <a:pt x="296" y="1053"/>
                    <a:pt x="296" y="1053"/>
                  </a:cubicBezTo>
                  <a:cubicBezTo>
                    <a:pt x="296" y="1053"/>
                    <a:pt x="296" y="1053"/>
                    <a:pt x="296" y="1053"/>
                  </a:cubicBezTo>
                  <a:cubicBezTo>
                    <a:pt x="296" y="1054"/>
                    <a:pt x="296" y="1054"/>
                    <a:pt x="296" y="1054"/>
                  </a:cubicBezTo>
                  <a:cubicBezTo>
                    <a:pt x="296" y="1054"/>
                    <a:pt x="291" y="1071"/>
                    <a:pt x="291" y="1072"/>
                  </a:cubicBezTo>
                  <a:cubicBezTo>
                    <a:pt x="291" y="1071"/>
                    <a:pt x="291" y="1071"/>
                    <a:pt x="291" y="1071"/>
                  </a:cubicBezTo>
                  <a:cubicBezTo>
                    <a:pt x="291" y="1072"/>
                    <a:pt x="291" y="1072"/>
                    <a:pt x="291"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89" y="1071"/>
                    <a:pt x="288" y="1071"/>
                    <a:pt x="286" y="1070"/>
                  </a:cubicBezTo>
                  <a:cubicBezTo>
                    <a:pt x="285" y="1069"/>
                    <a:pt x="285" y="1069"/>
                    <a:pt x="284" y="1069"/>
                  </a:cubicBezTo>
                  <a:cubicBezTo>
                    <a:pt x="283" y="1069"/>
                    <a:pt x="281" y="1069"/>
                    <a:pt x="280" y="1069"/>
                  </a:cubicBezTo>
                  <a:cubicBezTo>
                    <a:pt x="279" y="1069"/>
                    <a:pt x="278" y="1069"/>
                    <a:pt x="276" y="1069"/>
                  </a:cubicBezTo>
                  <a:cubicBezTo>
                    <a:pt x="274" y="1069"/>
                    <a:pt x="273" y="1070"/>
                    <a:pt x="271" y="1071"/>
                  </a:cubicBezTo>
                  <a:cubicBezTo>
                    <a:pt x="271" y="1071"/>
                    <a:pt x="271" y="1071"/>
                    <a:pt x="271" y="1071"/>
                  </a:cubicBezTo>
                  <a:cubicBezTo>
                    <a:pt x="271" y="1071"/>
                    <a:pt x="271" y="1071"/>
                    <a:pt x="271" y="1071"/>
                  </a:cubicBezTo>
                  <a:cubicBezTo>
                    <a:pt x="271" y="1071"/>
                    <a:pt x="271" y="1071"/>
                    <a:pt x="271" y="1071"/>
                  </a:cubicBezTo>
                  <a:cubicBezTo>
                    <a:pt x="270" y="1070"/>
                    <a:pt x="270" y="1070"/>
                    <a:pt x="270" y="1070"/>
                  </a:cubicBezTo>
                  <a:cubicBezTo>
                    <a:pt x="270" y="1070"/>
                    <a:pt x="270" y="1070"/>
                    <a:pt x="270" y="1070"/>
                  </a:cubicBezTo>
                  <a:cubicBezTo>
                    <a:pt x="275" y="1052"/>
                    <a:pt x="275" y="1052"/>
                    <a:pt x="275" y="1052"/>
                  </a:cubicBezTo>
                  <a:cubicBezTo>
                    <a:pt x="275" y="1052"/>
                    <a:pt x="275" y="1052"/>
                    <a:pt x="275" y="1052"/>
                  </a:cubicBezTo>
                  <a:cubicBezTo>
                    <a:pt x="275" y="1052"/>
                    <a:pt x="275" y="1052"/>
                    <a:pt x="275" y="1052"/>
                  </a:cubicBezTo>
                  <a:cubicBezTo>
                    <a:pt x="277" y="1051"/>
                    <a:pt x="278" y="1051"/>
                    <a:pt x="279" y="1051"/>
                  </a:cubicBezTo>
                  <a:cubicBezTo>
                    <a:pt x="280" y="1050"/>
                    <a:pt x="281" y="1050"/>
                    <a:pt x="282" y="1050"/>
                  </a:cubicBezTo>
                  <a:cubicBezTo>
                    <a:pt x="283" y="1050"/>
                    <a:pt x="284" y="1050"/>
                    <a:pt x="285" y="1050"/>
                  </a:cubicBezTo>
                  <a:cubicBezTo>
                    <a:pt x="286" y="1050"/>
                    <a:pt x="287" y="1050"/>
                    <a:pt x="288" y="1050"/>
                  </a:cubicBezTo>
                  <a:close/>
                  <a:moveTo>
                    <a:pt x="298" y="1055"/>
                  </a:moveTo>
                  <a:cubicBezTo>
                    <a:pt x="298" y="1055"/>
                    <a:pt x="298" y="1055"/>
                    <a:pt x="298" y="1055"/>
                  </a:cubicBezTo>
                  <a:cubicBezTo>
                    <a:pt x="298" y="1055"/>
                    <a:pt x="298" y="1055"/>
                    <a:pt x="298" y="1055"/>
                  </a:cubicBezTo>
                  <a:cubicBezTo>
                    <a:pt x="300" y="1056"/>
                    <a:pt x="301" y="1056"/>
                    <a:pt x="302" y="1057"/>
                  </a:cubicBezTo>
                  <a:cubicBezTo>
                    <a:pt x="303" y="1058"/>
                    <a:pt x="305" y="1058"/>
                    <a:pt x="306" y="1058"/>
                  </a:cubicBezTo>
                  <a:cubicBezTo>
                    <a:pt x="308" y="1058"/>
                    <a:pt x="310" y="1058"/>
                    <a:pt x="312" y="1058"/>
                  </a:cubicBezTo>
                  <a:cubicBezTo>
                    <a:pt x="313" y="1058"/>
                    <a:pt x="314" y="1058"/>
                    <a:pt x="315" y="1058"/>
                  </a:cubicBezTo>
                  <a:cubicBezTo>
                    <a:pt x="316" y="1057"/>
                    <a:pt x="317" y="1057"/>
                    <a:pt x="319" y="1056"/>
                  </a:cubicBezTo>
                  <a:cubicBezTo>
                    <a:pt x="319" y="1056"/>
                    <a:pt x="319" y="1057"/>
                    <a:pt x="319" y="1057"/>
                  </a:cubicBezTo>
                  <a:cubicBezTo>
                    <a:pt x="319" y="1057"/>
                    <a:pt x="319" y="1057"/>
                    <a:pt x="319" y="1057"/>
                  </a:cubicBezTo>
                  <a:cubicBezTo>
                    <a:pt x="319" y="1057"/>
                    <a:pt x="319" y="1057"/>
                    <a:pt x="319" y="1057"/>
                  </a:cubicBezTo>
                  <a:cubicBezTo>
                    <a:pt x="319" y="1057"/>
                    <a:pt x="319" y="1057"/>
                    <a:pt x="319" y="1057"/>
                  </a:cubicBezTo>
                  <a:cubicBezTo>
                    <a:pt x="319" y="1057"/>
                    <a:pt x="320" y="1057"/>
                    <a:pt x="320" y="1057"/>
                  </a:cubicBezTo>
                  <a:cubicBezTo>
                    <a:pt x="320" y="1057"/>
                    <a:pt x="320" y="1057"/>
                    <a:pt x="320" y="1057"/>
                  </a:cubicBezTo>
                  <a:cubicBezTo>
                    <a:pt x="320" y="1057"/>
                    <a:pt x="320" y="1057"/>
                    <a:pt x="320" y="1057"/>
                  </a:cubicBezTo>
                  <a:cubicBezTo>
                    <a:pt x="320" y="1057"/>
                    <a:pt x="320" y="1057"/>
                    <a:pt x="320" y="1057"/>
                  </a:cubicBezTo>
                  <a:cubicBezTo>
                    <a:pt x="320" y="1057"/>
                    <a:pt x="315" y="1075"/>
                    <a:pt x="315" y="1075"/>
                  </a:cubicBezTo>
                  <a:cubicBezTo>
                    <a:pt x="314" y="1075"/>
                    <a:pt x="314" y="1075"/>
                    <a:pt x="314" y="1075"/>
                  </a:cubicBezTo>
                  <a:cubicBezTo>
                    <a:pt x="314" y="1075"/>
                    <a:pt x="314" y="1075"/>
                    <a:pt x="314" y="1075"/>
                  </a:cubicBezTo>
                  <a:cubicBezTo>
                    <a:pt x="313" y="1076"/>
                    <a:pt x="312" y="1076"/>
                    <a:pt x="311" y="1076"/>
                  </a:cubicBezTo>
                  <a:cubicBezTo>
                    <a:pt x="309" y="1077"/>
                    <a:pt x="308" y="1077"/>
                    <a:pt x="307" y="1077"/>
                  </a:cubicBezTo>
                  <a:cubicBezTo>
                    <a:pt x="306" y="1077"/>
                    <a:pt x="305" y="1077"/>
                    <a:pt x="304" y="1077"/>
                  </a:cubicBezTo>
                  <a:cubicBezTo>
                    <a:pt x="303" y="1077"/>
                    <a:pt x="302" y="1077"/>
                    <a:pt x="301" y="1077"/>
                  </a:cubicBezTo>
                  <a:cubicBezTo>
                    <a:pt x="300" y="1077"/>
                    <a:pt x="300" y="1077"/>
                    <a:pt x="299" y="1077"/>
                  </a:cubicBezTo>
                  <a:cubicBezTo>
                    <a:pt x="298" y="1076"/>
                    <a:pt x="297" y="1076"/>
                    <a:pt x="297" y="1076"/>
                  </a:cubicBezTo>
                  <a:cubicBezTo>
                    <a:pt x="295" y="1075"/>
                    <a:pt x="294" y="1075"/>
                    <a:pt x="293" y="1074"/>
                  </a:cubicBezTo>
                  <a:cubicBezTo>
                    <a:pt x="293" y="1074"/>
                    <a:pt x="292" y="1073"/>
                    <a:pt x="292" y="1073"/>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lose/>
                  <a:moveTo>
                    <a:pt x="305" y="1034"/>
                  </a:moveTo>
                  <a:cubicBezTo>
                    <a:pt x="306" y="1034"/>
                    <a:pt x="307" y="1035"/>
                    <a:pt x="308" y="1036"/>
                  </a:cubicBezTo>
                  <a:cubicBezTo>
                    <a:pt x="310" y="1036"/>
                    <a:pt x="311" y="1037"/>
                    <a:pt x="313" y="1037"/>
                  </a:cubicBezTo>
                  <a:cubicBezTo>
                    <a:pt x="313" y="1037"/>
                    <a:pt x="314" y="1037"/>
                    <a:pt x="315" y="1037"/>
                  </a:cubicBezTo>
                  <a:cubicBezTo>
                    <a:pt x="316" y="1037"/>
                    <a:pt x="317" y="1037"/>
                    <a:pt x="318" y="1037"/>
                  </a:cubicBezTo>
                  <a:cubicBezTo>
                    <a:pt x="319" y="1037"/>
                    <a:pt x="320" y="1036"/>
                    <a:pt x="321" y="1036"/>
                  </a:cubicBezTo>
                  <a:cubicBezTo>
                    <a:pt x="322" y="1036"/>
                    <a:pt x="324" y="1035"/>
                    <a:pt x="325" y="1035"/>
                  </a:cubicBezTo>
                  <a:cubicBezTo>
                    <a:pt x="325" y="1035"/>
                    <a:pt x="325" y="1035"/>
                    <a:pt x="325" y="1035"/>
                  </a:cubicBezTo>
                  <a:cubicBezTo>
                    <a:pt x="325" y="1035"/>
                    <a:pt x="325" y="1035"/>
                    <a:pt x="325" y="1035"/>
                  </a:cubicBezTo>
                  <a:cubicBezTo>
                    <a:pt x="325" y="1035"/>
                    <a:pt x="325" y="1035"/>
                    <a:pt x="325" y="1035"/>
                  </a:cubicBezTo>
                  <a:cubicBezTo>
                    <a:pt x="325" y="1035"/>
                    <a:pt x="326" y="1035"/>
                    <a:pt x="326" y="1035"/>
                  </a:cubicBezTo>
                  <a:cubicBezTo>
                    <a:pt x="326" y="1035"/>
                    <a:pt x="326" y="1035"/>
                    <a:pt x="326" y="1035"/>
                  </a:cubicBezTo>
                  <a:cubicBezTo>
                    <a:pt x="326" y="1035"/>
                    <a:pt x="326" y="1035"/>
                    <a:pt x="326" y="1035"/>
                  </a:cubicBezTo>
                  <a:cubicBezTo>
                    <a:pt x="326" y="1035"/>
                    <a:pt x="321" y="1054"/>
                    <a:pt x="321" y="1054"/>
                  </a:cubicBezTo>
                  <a:cubicBezTo>
                    <a:pt x="321" y="1054"/>
                    <a:pt x="320" y="1054"/>
                    <a:pt x="320" y="1054"/>
                  </a:cubicBezTo>
                  <a:cubicBezTo>
                    <a:pt x="320" y="1054"/>
                    <a:pt x="320" y="1054"/>
                    <a:pt x="320" y="1054"/>
                  </a:cubicBezTo>
                  <a:cubicBezTo>
                    <a:pt x="318" y="1055"/>
                    <a:pt x="316" y="1055"/>
                    <a:pt x="314" y="1056"/>
                  </a:cubicBezTo>
                  <a:cubicBezTo>
                    <a:pt x="313" y="1056"/>
                    <a:pt x="311" y="1056"/>
                    <a:pt x="310" y="1056"/>
                  </a:cubicBezTo>
                  <a:cubicBezTo>
                    <a:pt x="308" y="1056"/>
                    <a:pt x="307" y="1056"/>
                    <a:pt x="306" y="1056"/>
                  </a:cubicBezTo>
                  <a:cubicBezTo>
                    <a:pt x="304" y="1055"/>
                    <a:pt x="302" y="1054"/>
                    <a:pt x="300" y="1053"/>
                  </a:cubicBezTo>
                  <a:cubicBezTo>
                    <a:pt x="300" y="1053"/>
                    <a:pt x="299" y="1053"/>
                    <a:pt x="299" y="1052"/>
                  </a:cubicBezTo>
                  <a:cubicBezTo>
                    <a:pt x="299" y="1052"/>
                    <a:pt x="299" y="1052"/>
                    <a:pt x="299" y="1052"/>
                  </a:cubicBezTo>
                  <a:cubicBezTo>
                    <a:pt x="299" y="1052"/>
                    <a:pt x="299" y="1052"/>
                    <a:pt x="299" y="1052"/>
                  </a:cubicBezTo>
                  <a:cubicBezTo>
                    <a:pt x="299" y="1052"/>
                    <a:pt x="299" y="1052"/>
                    <a:pt x="299" y="1052"/>
                  </a:cubicBezTo>
                  <a:cubicBezTo>
                    <a:pt x="299" y="1052"/>
                    <a:pt x="299" y="1052"/>
                    <a:pt x="299" y="1052"/>
                  </a:cubicBezTo>
                  <a:cubicBezTo>
                    <a:pt x="299" y="1052"/>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3"/>
                    <a:pt x="304" y="1033"/>
                    <a:pt x="305" y="1034"/>
                  </a:cubicBezTo>
                  <a:close/>
                  <a:moveTo>
                    <a:pt x="292" y="1028"/>
                  </a:moveTo>
                  <a:cubicBezTo>
                    <a:pt x="295" y="1028"/>
                    <a:pt x="297" y="1029"/>
                    <a:pt x="299" y="1030"/>
                  </a:cubicBezTo>
                  <a:cubicBezTo>
                    <a:pt x="299" y="1030"/>
                    <a:pt x="299" y="1030"/>
                    <a:pt x="299" y="1030"/>
                  </a:cubicBezTo>
                  <a:cubicBezTo>
                    <a:pt x="300" y="1030"/>
                    <a:pt x="301" y="1031"/>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3"/>
                    <a:pt x="302" y="1033"/>
                    <a:pt x="302" y="1033"/>
                  </a:cubicBezTo>
                  <a:cubicBezTo>
                    <a:pt x="300" y="1039"/>
                    <a:pt x="300" y="1039"/>
                    <a:pt x="300" y="1039"/>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5" y="1049"/>
                    <a:pt x="294" y="1049"/>
                    <a:pt x="292" y="1048"/>
                  </a:cubicBezTo>
                  <a:cubicBezTo>
                    <a:pt x="291" y="1048"/>
                    <a:pt x="290" y="1047"/>
                    <a:pt x="288" y="1047"/>
                  </a:cubicBezTo>
                  <a:cubicBezTo>
                    <a:pt x="285" y="1047"/>
                    <a:pt x="281" y="1047"/>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81" y="1032"/>
                    <a:pt x="281" y="1032"/>
                    <a:pt x="281" y="1032"/>
                  </a:cubicBezTo>
                  <a:cubicBezTo>
                    <a:pt x="281" y="1031"/>
                    <a:pt x="281" y="1031"/>
                    <a:pt x="281" y="1031"/>
                  </a:cubicBezTo>
                  <a:cubicBezTo>
                    <a:pt x="281" y="1030"/>
                    <a:pt x="282" y="1030"/>
                    <a:pt x="282" y="1030"/>
                  </a:cubicBezTo>
                  <a:cubicBezTo>
                    <a:pt x="282" y="1030"/>
                    <a:pt x="282" y="1030"/>
                    <a:pt x="282" y="1030"/>
                  </a:cubicBezTo>
                  <a:cubicBezTo>
                    <a:pt x="284" y="1030"/>
                    <a:pt x="286" y="1029"/>
                    <a:pt x="287" y="1029"/>
                  </a:cubicBezTo>
                  <a:cubicBezTo>
                    <a:pt x="289" y="1028"/>
                    <a:pt x="291" y="1028"/>
                    <a:pt x="292" y="1028"/>
                  </a:cubicBezTo>
                  <a:close/>
                  <a:moveTo>
                    <a:pt x="478" y="1033"/>
                  </a:moveTo>
                  <a:cubicBezTo>
                    <a:pt x="469" y="1033"/>
                    <a:pt x="462" y="1040"/>
                    <a:pt x="462" y="1048"/>
                  </a:cubicBezTo>
                  <a:cubicBezTo>
                    <a:pt x="462" y="1052"/>
                    <a:pt x="464" y="1056"/>
                    <a:pt x="467" y="1059"/>
                  </a:cubicBezTo>
                  <a:cubicBezTo>
                    <a:pt x="460" y="1068"/>
                    <a:pt x="460" y="1068"/>
                    <a:pt x="460" y="1068"/>
                  </a:cubicBezTo>
                  <a:cubicBezTo>
                    <a:pt x="463" y="1070"/>
                    <a:pt x="463" y="1070"/>
                    <a:pt x="463" y="1070"/>
                  </a:cubicBezTo>
                  <a:cubicBezTo>
                    <a:pt x="470" y="1061"/>
                    <a:pt x="470" y="1061"/>
                    <a:pt x="470" y="1061"/>
                  </a:cubicBezTo>
                  <a:cubicBezTo>
                    <a:pt x="472" y="1063"/>
                    <a:pt x="475" y="1064"/>
                    <a:pt x="478" y="1064"/>
                  </a:cubicBezTo>
                  <a:cubicBezTo>
                    <a:pt x="486" y="1064"/>
                    <a:pt x="493" y="1057"/>
                    <a:pt x="493" y="1048"/>
                  </a:cubicBezTo>
                  <a:cubicBezTo>
                    <a:pt x="493" y="1040"/>
                    <a:pt x="486" y="1033"/>
                    <a:pt x="478" y="1033"/>
                  </a:cubicBezTo>
                  <a:close/>
                  <a:moveTo>
                    <a:pt x="478" y="1060"/>
                  </a:moveTo>
                  <a:cubicBezTo>
                    <a:pt x="471" y="1060"/>
                    <a:pt x="466" y="1055"/>
                    <a:pt x="466" y="1048"/>
                  </a:cubicBezTo>
                  <a:cubicBezTo>
                    <a:pt x="466" y="1042"/>
                    <a:pt x="471" y="1037"/>
                    <a:pt x="478" y="1037"/>
                  </a:cubicBezTo>
                  <a:cubicBezTo>
                    <a:pt x="484" y="1037"/>
                    <a:pt x="489" y="1042"/>
                    <a:pt x="489" y="1048"/>
                  </a:cubicBezTo>
                  <a:cubicBezTo>
                    <a:pt x="489" y="1055"/>
                    <a:pt x="484" y="1060"/>
                    <a:pt x="478" y="1060"/>
                  </a:cubicBezTo>
                  <a:close/>
                  <a:moveTo>
                    <a:pt x="602" y="1116"/>
                  </a:moveTo>
                  <a:cubicBezTo>
                    <a:pt x="602" y="1139"/>
                    <a:pt x="584" y="1156"/>
                    <a:pt x="562" y="1156"/>
                  </a:cubicBezTo>
                  <a:cubicBezTo>
                    <a:pt x="40" y="1156"/>
                    <a:pt x="40" y="1156"/>
                    <a:pt x="40" y="1156"/>
                  </a:cubicBezTo>
                  <a:cubicBezTo>
                    <a:pt x="18" y="1156"/>
                    <a:pt x="0" y="1139"/>
                    <a:pt x="0" y="1116"/>
                  </a:cubicBezTo>
                  <a:cubicBezTo>
                    <a:pt x="0" y="40"/>
                    <a:pt x="0" y="40"/>
                    <a:pt x="0" y="40"/>
                  </a:cubicBezTo>
                  <a:cubicBezTo>
                    <a:pt x="0" y="18"/>
                    <a:pt x="18" y="0"/>
                    <a:pt x="40" y="0"/>
                  </a:cubicBezTo>
                  <a:cubicBezTo>
                    <a:pt x="562" y="0"/>
                    <a:pt x="562" y="0"/>
                    <a:pt x="562" y="0"/>
                  </a:cubicBezTo>
                  <a:cubicBezTo>
                    <a:pt x="584" y="0"/>
                    <a:pt x="602" y="18"/>
                    <a:pt x="602" y="40"/>
                  </a:cubicBezTo>
                  <a:lnTo>
                    <a:pt x="602" y="1116"/>
                  </a:lnTo>
                  <a:close/>
                  <a:moveTo>
                    <a:pt x="273" y="379"/>
                  </a:moveTo>
                  <a:cubicBezTo>
                    <a:pt x="95" y="379"/>
                    <a:pt x="95" y="379"/>
                    <a:pt x="95" y="379"/>
                  </a:cubicBezTo>
                  <a:cubicBezTo>
                    <a:pt x="95" y="202"/>
                    <a:pt x="95" y="202"/>
                    <a:pt x="95" y="202"/>
                  </a:cubicBezTo>
                  <a:cubicBezTo>
                    <a:pt x="273" y="202"/>
                    <a:pt x="273" y="202"/>
                    <a:pt x="273" y="202"/>
                  </a:cubicBezTo>
                  <a:lnTo>
                    <a:pt x="273" y="379"/>
                  </a:lnTo>
                  <a:close/>
                  <a:moveTo>
                    <a:pt x="95" y="769"/>
                  </a:moveTo>
                  <a:cubicBezTo>
                    <a:pt x="273" y="769"/>
                    <a:pt x="273" y="769"/>
                    <a:pt x="273" y="769"/>
                  </a:cubicBezTo>
                  <a:cubicBezTo>
                    <a:pt x="273" y="911"/>
                    <a:pt x="273" y="911"/>
                    <a:pt x="273" y="911"/>
                  </a:cubicBezTo>
                  <a:cubicBezTo>
                    <a:pt x="95" y="911"/>
                    <a:pt x="95" y="911"/>
                    <a:pt x="95" y="911"/>
                  </a:cubicBezTo>
                  <a:lnTo>
                    <a:pt x="95" y="769"/>
                  </a:lnTo>
                  <a:close/>
                  <a:moveTo>
                    <a:pt x="95" y="581"/>
                  </a:moveTo>
                  <a:cubicBezTo>
                    <a:pt x="462" y="581"/>
                    <a:pt x="462" y="581"/>
                    <a:pt x="462" y="581"/>
                  </a:cubicBezTo>
                  <a:cubicBezTo>
                    <a:pt x="462" y="758"/>
                    <a:pt x="462" y="758"/>
                    <a:pt x="462" y="758"/>
                  </a:cubicBezTo>
                  <a:cubicBezTo>
                    <a:pt x="95" y="758"/>
                    <a:pt x="95" y="758"/>
                    <a:pt x="95" y="758"/>
                  </a:cubicBezTo>
                  <a:lnTo>
                    <a:pt x="95" y="581"/>
                  </a:lnTo>
                  <a:close/>
                  <a:moveTo>
                    <a:pt x="284" y="391"/>
                  </a:moveTo>
                  <a:cubicBezTo>
                    <a:pt x="462" y="391"/>
                    <a:pt x="462" y="391"/>
                    <a:pt x="462" y="391"/>
                  </a:cubicBezTo>
                  <a:cubicBezTo>
                    <a:pt x="462" y="568"/>
                    <a:pt x="462" y="568"/>
                    <a:pt x="462" y="568"/>
                  </a:cubicBezTo>
                  <a:cubicBezTo>
                    <a:pt x="284" y="568"/>
                    <a:pt x="284" y="568"/>
                    <a:pt x="284" y="568"/>
                  </a:cubicBezTo>
                  <a:lnTo>
                    <a:pt x="284" y="391"/>
                  </a:lnTo>
                  <a:close/>
                  <a:moveTo>
                    <a:pt x="273" y="568"/>
                  </a:moveTo>
                  <a:cubicBezTo>
                    <a:pt x="95" y="568"/>
                    <a:pt x="95" y="568"/>
                    <a:pt x="95" y="568"/>
                  </a:cubicBezTo>
                  <a:cubicBezTo>
                    <a:pt x="95" y="391"/>
                    <a:pt x="95" y="391"/>
                    <a:pt x="95" y="391"/>
                  </a:cubicBezTo>
                  <a:cubicBezTo>
                    <a:pt x="273" y="391"/>
                    <a:pt x="273" y="391"/>
                    <a:pt x="273" y="391"/>
                  </a:cubicBezTo>
                  <a:lnTo>
                    <a:pt x="273" y="568"/>
                  </a:lnTo>
                  <a:close/>
                  <a:moveTo>
                    <a:pt x="284" y="769"/>
                  </a:moveTo>
                  <a:cubicBezTo>
                    <a:pt x="462" y="769"/>
                    <a:pt x="462" y="769"/>
                    <a:pt x="462" y="769"/>
                  </a:cubicBezTo>
                  <a:cubicBezTo>
                    <a:pt x="462" y="911"/>
                    <a:pt x="462" y="911"/>
                    <a:pt x="462" y="911"/>
                  </a:cubicBezTo>
                  <a:cubicBezTo>
                    <a:pt x="284" y="911"/>
                    <a:pt x="284" y="911"/>
                    <a:pt x="284" y="911"/>
                  </a:cubicBezTo>
                  <a:lnTo>
                    <a:pt x="284" y="769"/>
                  </a:lnTo>
                  <a:close/>
                  <a:moveTo>
                    <a:pt x="462" y="202"/>
                  </a:moveTo>
                  <a:cubicBezTo>
                    <a:pt x="462" y="379"/>
                    <a:pt x="462" y="379"/>
                    <a:pt x="462" y="379"/>
                  </a:cubicBezTo>
                  <a:cubicBezTo>
                    <a:pt x="284" y="379"/>
                    <a:pt x="284" y="379"/>
                    <a:pt x="284" y="379"/>
                  </a:cubicBezTo>
                  <a:cubicBezTo>
                    <a:pt x="284" y="202"/>
                    <a:pt x="284" y="202"/>
                    <a:pt x="284" y="202"/>
                  </a:cubicBezTo>
                  <a:lnTo>
                    <a:pt x="462" y="202"/>
                  </a:lnTo>
                  <a:close/>
                </a:path>
              </a:pathLst>
            </a:custGeom>
            <a:solidFill>
              <a:srgbClr val="44546A"/>
            </a:solidFill>
            <a:ln>
              <a:noFill/>
            </a:ln>
          </p:spPr>
          <p:txBody>
            <a:bodyPr vert="horz" wrap="square" lIns="89617" tIns="44808" rIns="89617" bIns="44808" numCol="1" anchor="t" anchorCtr="0" compatLnSpc="1">
              <a:prstTxWarp prst="textNoShape">
                <a:avLst/>
              </a:prstTxWarp>
            </a:bodyPr>
            <a:lstStyle/>
            <a:p>
              <a:pPr marL="0" marR="0" lvl="0" indent="0" defTabSz="9139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ndParaRPr>
            </a:p>
          </p:txBody>
        </p:sp>
        <p:grpSp>
          <p:nvGrpSpPr>
            <p:cNvPr id="199" name="Group 198"/>
            <p:cNvGrpSpPr/>
            <p:nvPr/>
          </p:nvGrpSpPr>
          <p:grpSpPr>
            <a:xfrm>
              <a:off x="3113588" y="4171950"/>
              <a:ext cx="460637" cy="324928"/>
              <a:chOff x="6432941" y="4098201"/>
              <a:chExt cx="709176" cy="500244"/>
            </a:xfrm>
          </p:grpSpPr>
          <p:sp>
            <p:nvSpPr>
              <p:cNvPr id="200" name="Rounded Rectangle 6"/>
              <p:cNvSpPr>
                <a:spLocks noChangeAspect="1"/>
              </p:cNvSpPr>
              <p:nvPr/>
            </p:nvSpPr>
            <p:spPr bwMode="black">
              <a:xfrm rot="16200000">
                <a:off x="6537407" y="3993735"/>
                <a:ext cx="500244" cy="709176"/>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44546A"/>
              </a:solidFill>
              <a:ln w="12700" cap="flat" cmpd="sng" algn="ctr">
                <a:noFill/>
                <a:prstDash val="solid"/>
                <a:miter lim="800000"/>
                <a:headEnd type="none" w="med" len="med"/>
                <a:tailEnd type="none" w="med" len="med"/>
              </a:ln>
              <a:effectLst/>
            </p:spPr>
            <p:txBody>
              <a:bodyPr vert="horz" wrap="square" lIns="80661" tIns="40330" rIns="80661" bIns="40330" numCol="1" rtlCol="0" anchor="ctr" anchorCtr="0" compatLnSpc="1">
                <a:prstTxWarp prst="textNoShape">
                  <a:avLst/>
                </a:prstTxWarp>
              </a:bodyPr>
              <a:lstStyle/>
              <a:p>
                <a:pPr marL="0" marR="0" lvl="0" indent="0" defTabSz="725868" eaLnBrk="1" fontAlgn="auto" latinLnBrk="0" hangingPunct="1">
                  <a:lnSpc>
                    <a:spcPct val="100000"/>
                  </a:lnSpc>
                  <a:spcBef>
                    <a:spcPts val="0"/>
                  </a:spcBef>
                  <a:spcAft>
                    <a:spcPts val="0"/>
                  </a:spcAft>
                  <a:buClrTx/>
                  <a:buSzTx/>
                  <a:buFontTx/>
                  <a:buNone/>
                  <a:tabLst/>
                  <a:defRPr/>
                </a:pPr>
                <a:endParaRPr kumimoji="0" lang="en-US" sz="1800" b="0" i="0" u="none" strike="noStrike" kern="0" cap="none" spc="-120" normalizeH="0" baseline="0" noProof="0" dirty="0">
                  <a:ln>
                    <a:noFill/>
                  </a:ln>
                  <a:solidFill>
                    <a:srgbClr val="000000">
                      <a:lumMod val="50000"/>
                    </a:srgbClr>
                  </a:solidFill>
                  <a:effectLst/>
                  <a:uLnTx/>
                  <a:uFillTx/>
                  <a:latin typeface="Segoe Light" pitchFamily="34" charset="0"/>
                </a:endParaRPr>
              </a:p>
            </p:txBody>
          </p:sp>
          <p:sp>
            <p:nvSpPr>
              <p:cNvPr id="201" name="Freeform 6"/>
              <p:cNvSpPr>
                <a:spLocks noEditPoints="1"/>
              </p:cNvSpPr>
              <p:nvPr/>
            </p:nvSpPr>
            <p:spPr bwMode="auto">
              <a:xfrm rot="5400000">
                <a:off x="6590383" y="4115019"/>
                <a:ext cx="329607" cy="503240"/>
              </a:xfrm>
              <a:custGeom>
                <a:avLst/>
                <a:gdLst>
                  <a:gd name="T0" fmla="*/ 448 w 448"/>
                  <a:gd name="T1" fmla="*/ 0 h 684"/>
                  <a:gd name="T2" fmla="*/ 448 w 448"/>
                  <a:gd name="T3" fmla="*/ 207 h 684"/>
                  <a:gd name="T4" fmla="*/ 241 w 448"/>
                  <a:gd name="T5" fmla="*/ 207 h 684"/>
                  <a:gd name="T6" fmla="*/ 241 w 448"/>
                  <a:gd name="T7" fmla="*/ 0 h 684"/>
                  <a:gd name="T8" fmla="*/ 448 w 448"/>
                  <a:gd name="T9" fmla="*/ 0 h 684"/>
                  <a:gd name="T10" fmla="*/ 241 w 448"/>
                  <a:gd name="T11" fmla="*/ 238 h 684"/>
                  <a:gd name="T12" fmla="*/ 241 w 448"/>
                  <a:gd name="T13" fmla="*/ 446 h 684"/>
                  <a:gd name="T14" fmla="*/ 448 w 448"/>
                  <a:gd name="T15" fmla="*/ 446 h 684"/>
                  <a:gd name="T16" fmla="*/ 448 w 448"/>
                  <a:gd name="T17" fmla="*/ 238 h 684"/>
                  <a:gd name="T18" fmla="*/ 241 w 448"/>
                  <a:gd name="T19" fmla="*/ 238 h 684"/>
                  <a:gd name="T20" fmla="*/ 0 w 448"/>
                  <a:gd name="T21" fmla="*/ 0 h 684"/>
                  <a:gd name="T22" fmla="*/ 0 w 448"/>
                  <a:gd name="T23" fmla="*/ 207 h 684"/>
                  <a:gd name="T24" fmla="*/ 210 w 448"/>
                  <a:gd name="T25" fmla="*/ 207 h 684"/>
                  <a:gd name="T26" fmla="*/ 210 w 448"/>
                  <a:gd name="T27" fmla="*/ 0 h 684"/>
                  <a:gd name="T28" fmla="*/ 0 w 448"/>
                  <a:gd name="T29" fmla="*/ 0 h 684"/>
                  <a:gd name="T30" fmla="*/ 0 w 448"/>
                  <a:gd name="T31" fmla="*/ 238 h 684"/>
                  <a:gd name="T32" fmla="*/ 0 w 448"/>
                  <a:gd name="T33" fmla="*/ 446 h 684"/>
                  <a:gd name="T34" fmla="*/ 210 w 448"/>
                  <a:gd name="T35" fmla="*/ 446 h 684"/>
                  <a:gd name="T36" fmla="*/ 210 w 448"/>
                  <a:gd name="T37" fmla="*/ 238 h 684"/>
                  <a:gd name="T38" fmla="*/ 0 w 448"/>
                  <a:gd name="T39" fmla="*/ 238 h 684"/>
                  <a:gd name="T40" fmla="*/ 0 w 448"/>
                  <a:gd name="T41" fmla="*/ 477 h 684"/>
                  <a:gd name="T42" fmla="*/ 0 w 448"/>
                  <a:gd name="T43" fmla="*/ 684 h 684"/>
                  <a:gd name="T44" fmla="*/ 448 w 448"/>
                  <a:gd name="T45" fmla="*/ 684 h 684"/>
                  <a:gd name="T46" fmla="*/ 448 w 448"/>
                  <a:gd name="T47" fmla="*/ 477 h 684"/>
                  <a:gd name="T48" fmla="*/ 0 w 448"/>
                  <a:gd name="T49" fmla="*/ 477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8" h="684">
                    <a:moveTo>
                      <a:pt x="448" y="0"/>
                    </a:moveTo>
                    <a:lnTo>
                      <a:pt x="448" y="207"/>
                    </a:lnTo>
                    <a:lnTo>
                      <a:pt x="241" y="207"/>
                    </a:lnTo>
                    <a:lnTo>
                      <a:pt x="241" y="0"/>
                    </a:lnTo>
                    <a:lnTo>
                      <a:pt x="448" y="0"/>
                    </a:lnTo>
                    <a:close/>
                    <a:moveTo>
                      <a:pt x="241" y="238"/>
                    </a:moveTo>
                    <a:lnTo>
                      <a:pt x="241" y="446"/>
                    </a:lnTo>
                    <a:lnTo>
                      <a:pt x="448" y="446"/>
                    </a:lnTo>
                    <a:lnTo>
                      <a:pt x="448" y="238"/>
                    </a:lnTo>
                    <a:lnTo>
                      <a:pt x="241" y="238"/>
                    </a:lnTo>
                    <a:close/>
                    <a:moveTo>
                      <a:pt x="0" y="0"/>
                    </a:moveTo>
                    <a:lnTo>
                      <a:pt x="0" y="207"/>
                    </a:lnTo>
                    <a:lnTo>
                      <a:pt x="210" y="207"/>
                    </a:lnTo>
                    <a:lnTo>
                      <a:pt x="210" y="0"/>
                    </a:lnTo>
                    <a:lnTo>
                      <a:pt x="0" y="0"/>
                    </a:lnTo>
                    <a:close/>
                    <a:moveTo>
                      <a:pt x="0" y="238"/>
                    </a:moveTo>
                    <a:lnTo>
                      <a:pt x="0" y="446"/>
                    </a:lnTo>
                    <a:lnTo>
                      <a:pt x="210" y="446"/>
                    </a:lnTo>
                    <a:lnTo>
                      <a:pt x="210" y="238"/>
                    </a:lnTo>
                    <a:lnTo>
                      <a:pt x="0" y="238"/>
                    </a:lnTo>
                    <a:close/>
                    <a:moveTo>
                      <a:pt x="0" y="477"/>
                    </a:moveTo>
                    <a:lnTo>
                      <a:pt x="0" y="684"/>
                    </a:lnTo>
                    <a:lnTo>
                      <a:pt x="448" y="684"/>
                    </a:lnTo>
                    <a:lnTo>
                      <a:pt x="448" y="477"/>
                    </a:lnTo>
                    <a:lnTo>
                      <a:pt x="0" y="477"/>
                    </a:lnTo>
                    <a:close/>
                  </a:path>
                </a:pathLst>
              </a:custGeom>
              <a:solidFill>
                <a:srgbClr val="505050"/>
              </a:solidFill>
              <a:ln>
                <a:noFill/>
              </a:ln>
            </p:spPr>
            <p:txBody>
              <a:bodyPr vert="horz" wrap="square" lIns="89613" tIns="44807" rIns="89613" bIns="44807" numCol="1" anchor="t" anchorCtr="0" compatLnSpc="1">
                <a:prstTxWarp prst="textNoShape">
                  <a:avLst/>
                </a:prstTxWarp>
              </a:bodyPr>
              <a:lstStyle/>
              <a:p>
                <a:pPr marL="0" marR="0" lvl="0" indent="0" defTabSz="895830" eaLnBrk="1" fontAlgn="auto"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dirty="0">
                  <a:ln>
                    <a:noFill/>
                  </a:ln>
                  <a:solidFill>
                    <a:srgbClr val="000000"/>
                  </a:solidFill>
                  <a:effectLst/>
                  <a:uLnTx/>
                  <a:uFillTx/>
                  <a:latin typeface="Calibri" panose="020F0502020204030204"/>
                </a:endParaRPr>
              </a:p>
            </p:txBody>
          </p:sp>
        </p:grpSp>
      </p:grpSp>
      <p:sp>
        <p:nvSpPr>
          <p:cNvPr id="202" name="Freeform 30"/>
          <p:cNvSpPr>
            <a:spLocks noChangeAspect="1" noEditPoints="1"/>
          </p:cNvSpPr>
          <p:nvPr/>
        </p:nvSpPr>
        <p:spPr bwMode="auto">
          <a:xfrm>
            <a:off x="2019389" y="4683532"/>
            <a:ext cx="142883" cy="220493"/>
          </a:xfrm>
          <a:custGeom>
            <a:avLst/>
            <a:gdLst>
              <a:gd name="T0" fmla="*/ 115 w 191"/>
              <a:gd name="T1" fmla="*/ 158 h 225"/>
              <a:gd name="T2" fmla="*/ 132 w 191"/>
              <a:gd name="T3" fmla="*/ 185 h 225"/>
              <a:gd name="T4" fmla="*/ 21 w 191"/>
              <a:gd name="T5" fmla="*/ 185 h 225"/>
              <a:gd name="T6" fmla="*/ 0 w 191"/>
              <a:gd name="T7" fmla="*/ 164 h 225"/>
              <a:gd name="T8" fmla="*/ 0 w 191"/>
              <a:gd name="T9" fmla="*/ 21 h 225"/>
              <a:gd name="T10" fmla="*/ 21 w 191"/>
              <a:gd name="T11" fmla="*/ 0 h 225"/>
              <a:gd name="T12" fmla="*/ 163 w 191"/>
              <a:gd name="T13" fmla="*/ 0 h 225"/>
              <a:gd name="T14" fmla="*/ 185 w 191"/>
              <a:gd name="T15" fmla="*/ 21 h 225"/>
              <a:gd name="T16" fmla="*/ 185 w 191"/>
              <a:gd name="T17" fmla="*/ 164 h 225"/>
              <a:gd name="T18" fmla="*/ 181 w 191"/>
              <a:gd name="T19" fmla="*/ 175 h 225"/>
              <a:gd name="T20" fmla="*/ 154 w 191"/>
              <a:gd name="T21" fmla="*/ 133 h 225"/>
              <a:gd name="T22" fmla="*/ 157 w 191"/>
              <a:gd name="T23" fmla="*/ 63 h 225"/>
              <a:gd name="T24" fmla="*/ 70 w 191"/>
              <a:gd name="T25" fmla="*/ 43 h 225"/>
              <a:gd name="T26" fmla="*/ 51 w 191"/>
              <a:gd name="T27" fmla="*/ 130 h 225"/>
              <a:gd name="T28" fmla="*/ 115 w 191"/>
              <a:gd name="T29" fmla="*/ 158 h 225"/>
              <a:gd name="T30" fmla="*/ 183 w 191"/>
              <a:gd name="T31" fmla="*/ 221 h 225"/>
              <a:gd name="T32" fmla="*/ 165 w 191"/>
              <a:gd name="T33" fmla="*/ 217 h 225"/>
              <a:gd name="T34" fmla="*/ 120 w 191"/>
              <a:gd name="T35" fmla="*/ 146 h 225"/>
              <a:gd name="T36" fmla="*/ 59 w 191"/>
              <a:gd name="T37" fmla="*/ 124 h 225"/>
              <a:gd name="T38" fmla="*/ 75 w 191"/>
              <a:gd name="T39" fmla="*/ 52 h 225"/>
              <a:gd name="T40" fmla="*/ 148 w 191"/>
              <a:gd name="T41" fmla="*/ 68 h 225"/>
              <a:gd name="T42" fmla="*/ 142 w 191"/>
              <a:gd name="T43" fmla="*/ 132 h 225"/>
              <a:gd name="T44" fmla="*/ 187 w 191"/>
              <a:gd name="T45" fmla="*/ 203 h 225"/>
              <a:gd name="T46" fmla="*/ 183 w 191"/>
              <a:gd name="T47" fmla="*/ 221 h 225"/>
              <a:gd name="T48" fmla="*/ 144 w 191"/>
              <a:gd name="T49" fmla="*/ 71 h 225"/>
              <a:gd name="T50" fmla="*/ 78 w 191"/>
              <a:gd name="T51" fmla="*/ 56 h 225"/>
              <a:gd name="T52" fmla="*/ 64 w 191"/>
              <a:gd name="T53" fmla="*/ 122 h 225"/>
              <a:gd name="T54" fmla="*/ 129 w 191"/>
              <a:gd name="T55" fmla="*/ 136 h 225"/>
              <a:gd name="T56" fmla="*/ 144 w 191"/>
              <a:gd name="T57" fmla="*/ 7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225">
                <a:moveTo>
                  <a:pt x="115" y="158"/>
                </a:moveTo>
                <a:cubicBezTo>
                  <a:pt x="132" y="185"/>
                  <a:pt x="132" y="185"/>
                  <a:pt x="132" y="185"/>
                </a:cubicBezTo>
                <a:cubicBezTo>
                  <a:pt x="21" y="185"/>
                  <a:pt x="21" y="185"/>
                  <a:pt x="21" y="185"/>
                </a:cubicBezTo>
                <a:cubicBezTo>
                  <a:pt x="9" y="185"/>
                  <a:pt x="0" y="175"/>
                  <a:pt x="0" y="164"/>
                </a:cubicBezTo>
                <a:cubicBezTo>
                  <a:pt x="0" y="21"/>
                  <a:pt x="0" y="21"/>
                  <a:pt x="0" y="21"/>
                </a:cubicBezTo>
                <a:cubicBezTo>
                  <a:pt x="0" y="9"/>
                  <a:pt x="9" y="0"/>
                  <a:pt x="21" y="0"/>
                </a:cubicBezTo>
                <a:cubicBezTo>
                  <a:pt x="163" y="0"/>
                  <a:pt x="163" y="0"/>
                  <a:pt x="163" y="0"/>
                </a:cubicBezTo>
                <a:cubicBezTo>
                  <a:pt x="175" y="0"/>
                  <a:pt x="185" y="9"/>
                  <a:pt x="185" y="21"/>
                </a:cubicBezTo>
                <a:cubicBezTo>
                  <a:pt x="185" y="164"/>
                  <a:pt x="185" y="164"/>
                  <a:pt x="185" y="164"/>
                </a:cubicBezTo>
                <a:cubicBezTo>
                  <a:pt x="185" y="168"/>
                  <a:pt x="183" y="172"/>
                  <a:pt x="181" y="175"/>
                </a:cubicBezTo>
                <a:cubicBezTo>
                  <a:pt x="154" y="133"/>
                  <a:pt x="154" y="133"/>
                  <a:pt x="154" y="133"/>
                </a:cubicBezTo>
                <a:cubicBezTo>
                  <a:pt x="169" y="112"/>
                  <a:pt x="170" y="84"/>
                  <a:pt x="157" y="63"/>
                </a:cubicBezTo>
                <a:cubicBezTo>
                  <a:pt x="138" y="33"/>
                  <a:pt x="99" y="25"/>
                  <a:pt x="70" y="43"/>
                </a:cubicBezTo>
                <a:cubicBezTo>
                  <a:pt x="41" y="62"/>
                  <a:pt x="32" y="101"/>
                  <a:pt x="51" y="130"/>
                </a:cubicBezTo>
                <a:cubicBezTo>
                  <a:pt x="65" y="152"/>
                  <a:pt x="90" y="163"/>
                  <a:pt x="115" y="158"/>
                </a:cubicBezTo>
                <a:close/>
                <a:moveTo>
                  <a:pt x="183" y="221"/>
                </a:moveTo>
                <a:cubicBezTo>
                  <a:pt x="177" y="225"/>
                  <a:pt x="169" y="223"/>
                  <a:pt x="165" y="217"/>
                </a:cubicBezTo>
                <a:cubicBezTo>
                  <a:pt x="120" y="146"/>
                  <a:pt x="120" y="146"/>
                  <a:pt x="120" y="146"/>
                </a:cubicBezTo>
                <a:cubicBezTo>
                  <a:pt x="98" y="153"/>
                  <a:pt x="72" y="145"/>
                  <a:pt x="59" y="124"/>
                </a:cubicBezTo>
                <a:cubicBezTo>
                  <a:pt x="44" y="100"/>
                  <a:pt x="51" y="67"/>
                  <a:pt x="75" y="52"/>
                </a:cubicBezTo>
                <a:cubicBezTo>
                  <a:pt x="100" y="36"/>
                  <a:pt x="132" y="44"/>
                  <a:pt x="148" y="68"/>
                </a:cubicBezTo>
                <a:cubicBezTo>
                  <a:pt x="161" y="89"/>
                  <a:pt x="158" y="115"/>
                  <a:pt x="142" y="132"/>
                </a:cubicBezTo>
                <a:cubicBezTo>
                  <a:pt x="187" y="203"/>
                  <a:pt x="187" y="203"/>
                  <a:pt x="187" y="203"/>
                </a:cubicBezTo>
                <a:cubicBezTo>
                  <a:pt x="191" y="209"/>
                  <a:pt x="189" y="217"/>
                  <a:pt x="183" y="221"/>
                </a:cubicBezTo>
                <a:close/>
                <a:moveTo>
                  <a:pt x="144" y="71"/>
                </a:moveTo>
                <a:cubicBezTo>
                  <a:pt x="129" y="49"/>
                  <a:pt x="100" y="42"/>
                  <a:pt x="78" y="56"/>
                </a:cubicBezTo>
                <a:cubicBezTo>
                  <a:pt x="56" y="70"/>
                  <a:pt x="50" y="100"/>
                  <a:pt x="64" y="122"/>
                </a:cubicBezTo>
                <a:cubicBezTo>
                  <a:pt x="78" y="144"/>
                  <a:pt x="107" y="150"/>
                  <a:pt x="129" y="136"/>
                </a:cubicBezTo>
                <a:cubicBezTo>
                  <a:pt x="151" y="122"/>
                  <a:pt x="158" y="93"/>
                  <a:pt x="144" y="71"/>
                </a:cubicBezTo>
                <a:close/>
              </a:path>
            </a:pathLst>
          </a:custGeom>
          <a:solidFill>
            <a:srgbClr val="505050"/>
          </a:solidFill>
          <a:ln>
            <a:noFill/>
          </a:ln>
        </p:spPr>
        <p:txBody>
          <a:bodyPr vert="horz" wrap="square" lIns="89617" tIns="44808" rIns="89617" bIns="44808" numCol="1" anchor="t" anchorCtr="0" compatLnSpc="1">
            <a:prstTxWarp prst="textNoShape">
              <a:avLst/>
            </a:prstTxWarp>
          </a:bodyPr>
          <a:lstStyle/>
          <a:p>
            <a:pPr marL="0" marR="0" lvl="0" indent="0" defTabSz="895830" eaLnBrk="1" fontAlgn="auto"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000000"/>
              </a:solidFill>
              <a:effectLst/>
              <a:uLnTx/>
              <a:uFillTx/>
              <a:latin typeface="Calibri" panose="020F0502020204030204"/>
            </a:endParaRPr>
          </a:p>
        </p:txBody>
      </p:sp>
      <p:grpSp>
        <p:nvGrpSpPr>
          <p:cNvPr id="203" name="Group 202"/>
          <p:cNvGrpSpPr/>
          <p:nvPr/>
        </p:nvGrpSpPr>
        <p:grpSpPr>
          <a:xfrm>
            <a:off x="1962891" y="4263696"/>
            <a:ext cx="270032" cy="159531"/>
            <a:chOff x="5416550" y="3144838"/>
            <a:chExt cx="1352550" cy="565151"/>
          </a:xfrm>
          <a:solidFill>
            <a:srgbClr val="505050"/>
          </a:solidFill>
        </p:grpSpPr>
        <p:sp>
          <p:nvSpPr>
            <p:cNvPr id="204" name="Freeform 21"/>
            <p:cNvSpPr>
              <a:spLocks/>
            </p:cNvSpPr>
            <p:nvPr/>
          </p:nvSpPr>
          <p:spPr bwMode="auto">
            <a:xfrm>
              <a:off x="5435600" y="3144838"/>
              <a:ext cx="1333500" cy="561975"/>
            </a:xfrm>
            <a:custGeom>
              <a:avLst/>
              <a:gdLst>
                <a:gd name="T0" fmla="*/ 316 w 353"/>
                <a:gd name="T1" fmla="*/ 100 h 147"/>
                <a:gd name="T2" fmla="*/ 314 w 353"/>
                <a:gd name="T3" fmla="*/ 97 h 147"/>
                <a:gd name="T4" fmla="*/ 351 w 353"/>
                <a:gd name="T5" fmla="*/ 74 h 147"/>
                <a:gd name="T6" fmla="*/ 47 w 353"/>
                <a:gd name="T7" fmla="*/ 0 h 147"/>
                <a:gd name="T8" fmla="*/ 0 w 353"/>
                <a:gd name="T9" fmla="*/ 16 h 147"/>
                <a:gd name="T10" fmla="*/ 1 w 353"/>
                <a:gd name="T11" fmla="*/ 17 h 147"/>
                <a:gd name="T12" fmla="*/ 304 w 353"/>
                <a:gd name="T13" fmla="*/ 98 h 147"/>
                <a:gd name="T14" fmla="*/ 312 w 353"/>
                <a:gd name="T15" fmla="*/ 108 h 147"/>
                <a:gd name="T16" fmla="*/ 312 w 353"/>
                <a:gd name="T17" fmla="*/ 144 h 147"/>
                <a:gd name="T18" fmla="*/ 312 w 353"/>
                <a:gd name="T19" fmla="*/ 147 h 147"/>
                <a:gd name="T20" fmla="*/ 353 w 353"/>
                <a:gd name="T21" fmla="*/ 77 h 147"/>
                <a:gd name="T22" fmla="*/ 316 w 353"/>
                <a:gd name="T23" fmla="*/ 10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3" h="147">
                  <a:moveTo>
                    <a:pt x="316" y="100"/>
                  </a:moveTo>
                  <a:cubicBezTo>
                    <a:pt x="314" y="97"/>
                    <a:pt x="314" y="97"/>
                    <a:pt x="314" y="97"/>
                  </a:cubicBezTo>
                  <a:cubicBezTo>
                    <a:pt x="351" y="74"/>
                    <a:pt x="351" y="74"/>
                    <a:pt x="351" y="74"/>
                  </a:cubicBezTo>
                  <a:cubicBezTo>
                    <a:pt x="47" y="0"/>
                    <a:pt x="47" y="0"/>
                    <a:pt x="47" y="0"/>
                  </a:cubicBezTo>
                  <a:cubicBezTo>
                    <a:pt x="0" y="16"/>
                    <a:pt x="0" y="16"/>
                    <a:pt x="0" y="16"/>
                  </a:cubicBezTo>
                  <a:cubicBezTo>
                    <a:pt x="1" y="16"/>
                    <a:pt x="1" y="16"/>
                    <a:pt x="1" y="17"/>
                  </a:cubicBezTo>
                  <a:cubicBezTo>
                    <a:pt x="304" y="98"/>
                    <a:pt x="304" y="98"/>
                    <a:pt x="304" y="98"/>
                  </a:cubicBezTo>
                  <a:cubicBezTo>
                    <a:pt x="309" y="99"/>
                    <a:pt x="312" y="104"/>
                    <a:pt x="312" y="108"/>
                  </a:cubicBezTo>
                  <a:cubicBezTo>
                    <a:pt x="312" y="144"/>
                    <a:pt x="312" y="144"/>
                    <a:pt x="312" y="144"/>
                  </a:cubicBezTo>
                  <a:cubicBezTo>
                    <a:pt x="312" y="145"/>
                    <a:pt x="312" y="146"/>
                    <a:pt x="312" y="147"/>
                  </a:cubicBezTo>
                  <a:cubicBezTo>
                    <a:pt x="347" y="128"/>
                    <a:pt x="352" y="86"/>
                    <a:pt x="353" y="77"/>
                  </a:cubicBezTo>
                  <a:lnTo>
                    <a:pt x="316"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defTabSz="895830" eaLnBrk="1" fontAlgn="auto"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000000"/>
                </a:solidFill>
                <a:effectLst/>
                <a:uLnTx/>
                <a:uFillTx/>
                <a:latin typeface="Calibri" panose="020F0502020204030204"/>
              </a:endParaRPr>
            </a:p>
          </p:txBody>
        </p:sp>
        <p:sp>
          <p:nvSpPr>
            <p:cNvPr id="205" name="Freeform 22"/>
            <p:cNvSpPr>
              <a:spLocks noEditPoints="1"/>
            </p:cNvSpPr>
            <p:nvPr/>
          </p:nvSpPr>
          <p:spPr bwMode="auto">
            <a:xfrm>
              <a:off x="5416550" y="3216276"/>
              <a:ext cx="1185863" cy="493713"/>
            </a:xfrm>
            <a:custGeom>
              <a:avLst/>
              <a:gdLst>
                <a:gd name="T0" fmla="*/ 308 w 314"/>
                <a:gd name="T1" fmla="*/ 82 h 129"/>
                <a:gd name="T2" fmla="*/ 5 w 314"/>
                <a:gd name="T3" fmla="*/ 0 h 129"/>
                <a:gd name="T4" fmla="*/ 4 w 314"/>
                <a:gd name="T5" fmla="*/ 0 h 129"/>
                <a:gd name="T6" fmla="*/ 0 w 314"/>
                <a:gd name="T7" fmla="*/ 4 h 129"/>
                <a:gd name="T8" fmla="*/ 0 w 314"/>
                <a:gd name="T9" fmla="*/ 40 h 129"/>
                <a:gd name="T10" fmla="*/ 6 w 314"/>
                <a:gd name="T11" fmla="*/ 48 h 129"/>
                <a:gd name="T12" fmla="*/ 309 w 314"/>
                <a:gd name="T13" fmla="*/ 129 h 129"/>
                <a:gd name="T14" fmla="*/ 313 w 314"/>
                <a:gd name="T15" fmla="*/ 128 h 129"/>
                <a:gd name="T16" fmla="*/ 314 w 314"/>
                <a:gd name="T17" fmla="*/ 125 h 129"/>
                <a:gd name="T18" fmla="*/ 314 w 314"/>
                <a:gd name="T19" fmla="*/ 89 h 129"/>
                <a:gd name="T20" fmla="*/ 308 w 314"/>
                <a:gd name="T21" fmla="*/ 82 h 129"/>
                <a:gd name="T22" fmla="*/ 72 w 314"/>
                <a:gd name="T23" fmla="*/ 54 h 129"/>
                <a:gd name="T24" fmla="*/ 60 w 314"/>
                <a:gd name="T25" fmla="*/ 39 h 129"/>
                <a:gd name="T26" fmla="*/ 72 w 314"/>
                <a:gd name="T27" fmla="*/ 30 h 129"/>
                <a:gd name="T28" fmla="*/ 84 w 314"/>
                <a:gd name="T29" fmla="*/ 45 h 129"/>
                <a:gd name="T30" fmla="*/ 72 w 314"/>
                <a:gd name="T31" fmla="*/ 54 h 129"/>
                <a:gd name="T32" fmla="*/ 139 w 314"/>
                <a:gd name="T33" fmla="*/ 72 h 129"/>
                <a:gd name="T34" fmla="*/ 127 w 314"/>
                <a:gd name="T35" fmla="*/ 57 h 129"/>
                <a:gd name="T36" fmla="*/ 139 w 314"/>
                <a:gd name="T37" fmla="*/ 48 h 129"/>
                <a:gd name="T38" fmla="*/ 151 w 314"/>
                <a:gd name="T39" fmla="*/ 63 h 129"/>
                <a:gd name="T40" fmla="*/ 139 w 314"/>
                <a:gd name="T41" fmla="*/ 72 h 129"/>
                <a:gd name="T42" fmla="*/ 175 w 314"/>
                <a:gd name="T43" fmla="*/ 82 h 129"/>
                <a:gd name="T44" fmla="*/ 163 w 314"/>
                <a:gd name="T45" fmla="*/ 66 h 129"/>
                <a:gd name="T46" fmla="*/ 175 w 314"/>
                <a:gd name="T47" fmla="*/ 57 h 129"/>
                <a:gd name="T48" fmla="*/ 188 w 314"/>
                <a:gd name="T49" fmla="*/ 73 h 129"/>
                <a:gd name="T50" fmla="*/ 175 w 314"/>
                <a:gd name="T51" fmla="*/ 8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4" h="129">
                  <a:moveTo>
                    <a:pt x="308" y="82"/>
                  </a:moveTo>
                  <a:cubicBezTo>
                    <a:pt x="5" y="0"/>
                    <a:pt x="5" y="0"/>
                    <a:pt x="5" y="0"/>
                  </a:cubicBezTo>
                  <a:cubicBezTo>
                    <a:pt x="5" y="0"/>
                    <a:pt x="4" y="0"/>
                    <a:pt x="4" y="0"/>
                  </a:cubicBezTo>
                  <a:cubicBezTo>
                    <a:pt x="2" y="0"/>
                    <a:pt x="0" y="2"/>
                    <a:pt x="0" y="4"/>
                  </a:cubicBezTo>
                  <a:cubicBezTo>
                    <a:pt x="0" y="40"/>
                    <a:pt x="0" y="40"/>
                    <a:pt x="0" y="40"/>
                  </a:cubicBezTo>
                  <a:cubicBezTo>
                    <a:pt x="0" y="43"/>
                    <a:pt x="3" y="47"/>
                    <a:pt x="6" y="48"/>
                  </a:cubicBezTo>
                  <a:cubicBezTo>
                    <a:pt x="309" y="129"/>
                    <a:pt x="309" y="129"/>
                    <a:pt x="309" y="129"/>
                  </a:cubicBezTo>
                  <a:cubicBezTo>
                    <a:pt x="311" y="129"/>
                    <a:pt x="312" y="129"/>
                    <a:pt x="313" y="128"/>
                  </a:cubicBezTo>
                  <a:cubicBezTo>
                    <a:pt x="314" y="127"/>
                    <a:pt x="314" y="126"/>
                    <a:pt x="314" y="125"/>
                  </a:cubicBezTo>
                  <a:cubicBezTo>
                    <a:pt x="314" y="89"/>
                    <a:pt x="314" y="89"/>
                    <a:pt x="314" y="89"/>
                  </a:cubicBezTo>
                  <a:cubicBezTo>
                    <a:pt x="314" y="86"/>
                    <a:pt x="311" y="82"/>
                    <a:pt x="308" y="82"/>
                  </a:cubicBezTo>
                  <a:close/>
                  <a:moveTo>
                    <a:pt x="72" y="54"/>
                  </a:moveTo>
                  <a:cubicBezTo>
                    <a:pt x="65" y="52"/>
                    <a:pt x="60" y="45"/>
                    <a:pt x="60" y="39"/>
                  </a:cubicBezTo>
                  <a:cubicBezTo>
                    <a:pt x="60" y="32"/>
                    <a:pt x="65" y="28"/>
                    <a:pt x="72" y="30"/>
                  </a:cubicBezTo>
                  <a:cubicBezTo>
                    <a:pt x="79" y="31"/>
                    <a:pt x="84" y="38"/>
                    <a:pt x="84" y="45"/>
                  </a:cubicBezTo>
                  <a:cubicBezTo>
                    <a:pt x="84" y="52"/>
                    <a:pt x="79" y="56"/>
                    <a:pt x="72" y="54"/>
                  </a:cubicBezTo>
                  <a:close/>
                  <a:moveTo>
                    <a:pt x="139" y="72"/>
                  </a:moveTo>
                  <a:cubicBezTo>
                    <a:pt x="132" y="70"/>
                    <a:pt x="127" y="63"/>
                    <a:pt x="127" y="57"/>
                  </a:cubicBezTo>
                  <a:cubicBezTo>
                    <a:pt x="127" y="50"/>
                    <a:pt x="132" y="46"/>
                    <a:pt x="139" y="48"/>
                  </a:cubicBezTo>
                  <a:cubicBezTo>
                    <a:pt x="146" y="49"/>
                    <a:pt x="151" y="56"/>
                    <a:pt x="151" y="63"/>
                  </a:cubicBezTo>
                  <a:cubicBezTo>
                    <a:pt x="151" y="70"/>
                    <a:pt x="146" y="74"/>
                    <a:pt x="139" y="72"/>
                  </a:cubicBezTo>
                  <a:close/>
                  <a:moveTo>
                    <a:pt x="175" y="82"/>
                  </a:moveTo>
                  <a:cubicBezTo>
                    <a:pt x="169" y="80"/>
                    <a:pt x="163" y="73"/>
                    <a:pt x="163" y="66"/>
                  </a:cubicBezTo>
                  <a:cubicBezTo>
                    <a:pt x="163" y="60"/>
                    <a:pt x="169" y="56"/>
                    <a:pt x="175" y="57"/>
                  </a:cubicBezTo>
                  <a:cubicBezTo>
                    <a:pt x="182" y="59"/>
                    <a:pt x="188" y="66"/>
                    <a:pt x="188" y="73"/>
                  </a:cubicBezTo>
                  <a:cubicBezTo>
                    <a:pt x="188" y="80"/>
                    <a:pt x="182" y="84"/>
                    <a:pt x="175"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defTabSz="895830" eaLnBrk="1" fontAlgn="auto"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000000"/>
                </a:solidFill>
                <a:effectLst/>
                <a:uLnTx/>
                <a:uFillTx/>
                <a:latin typeface="Calibri" panose="020F0502020204030204"/>
              </a:endParaRPr>
            </a:p>
          </p:txBody>
        </p:sp>
        <p:sp>
          <p:nvSpPr>
            <p:cNvPr id="206" name="Freeform 23"/>
            <p:cNvSpPr>
              <a:spLocks/>
            </p:cNvSpPr>
            <p:nvPr/>
          </p:nvSpPr>
          <p:spPr bwMode="auto">
            <a:xfrm>
              <a:off x="6046788" y="3576638"/>
              <a:ext cx="188913" cy="117475"/>
            </a:xfrm>
            <a:custGeom>
              <a:avLst/>
              <a:gdLst>
                <a:gd name="T0" fmla="*/ 0 w 119"/>
                <a:gd name="T1" fmla="*/ 0 h 74"/>
                <a:gd name="T2" fmla="*/ 0 w 119"/>
                <a:gd name="T3" fmla="*/ 12 h 74"/>
                <a:gd name="T4" fmla="*/ 88 w 119"/>
                <a:gd name="T5" fmla="*/ 74 h 74"/>
                <a:gd name="T6" fmla="*/ 119 w 119"/>
                <a:gd name="T7" fmla="*/ 50 h 74"/>
                <a:gd name="T8" fmla="*/ 43 w 119"/>
                <a:gd name="T9" fmla="*/ 12 h 74"/>
                <a:gd name="T10" fmla="*/ 0 w 119"/>
                <a:gd name="T11" fmla="*/ 0 h 74"/>
              </a:gdLst>
              <a:ahLst/>
              <a:cxnLst>
                <a:cxn ang="0">
                  <a:pos x="T0" y="T1"/>
                </a:cxn>
                <a:cxn ang="0">
                  <a:pos x="T2" y="T3"/>
                </a:cxn>
                <a:cxn ang="0">
                  <a:pos x="T4" y="T5"/>
                </a:cxn>
                <a:cxn ang="0">
                  <a:pos x="T6" y="T7"/>
                </a:cxn>
                <a:cxn ang="0">
                  <a:pos x="T8" y="T9"/>
                </a:cxn>
                <a:cxn ang="0">
                  <a:pos x="T10" y="T11"/>
                </a:cxn>
              </a:cxnLst>
              <a:rect l="0" t="0" r="r" b="b"/>
              <a:pathLst>
                <a:path w="119" h="74">
                  <a:moveTo>
                    <a:pt x="0" y="0"/>
                  </a:moveTo>
                  <a:lnTo>
                    <a:pt x="0" y="12"/>
                  </a:lnTo>
                  <a:lnTo>
                    <a:pt x="88" y="74"/>
                  </a:lnTo>
                  <a:lnTo>
                    <a:pt x="119" y="50"/>
                  </a:lnTo>
                  <a:lnTo>
                    <a:pt x="43" y="1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defTabSz="895830" eaLnBrk="1" fontAlgn="auto"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000000"/>
                </a:solidFill>
                <a:effectLst/>
                <a:uLnTx/>
                <a:uFillTx/>
                <a:latin typeface="Calibri" panose="020F0502020204030204"/>
              </a:endParaRPr>
            </a:p>
          </p:txBody>
        </p:sp>
        <p:sp>
          <p:nvSpPr>
            <p:cNvPr id="207" name="Freeform 24"/>
            <p:cNvSpPr>
              <a:spLocks/>
            </p:cNvSpPr>
            <p:nvPr/>
          </p:nvSpPr>
          <p:spPr bwMode="auto">
            <a:xfrm>
              <a:off x="5808663" y="3549651"/>
              <a:ext cx="374650" cy="149225"/>
            </a:xfrm>
            <a:custGeom>
              <a:avLst/>
              <a:gdLst>
                <a:gd name="T0" fmla="*/ 148 w 236"/>
                <a:gd name="T1" fmla="*/ 31 h 94"/>
                <a:gd name="T2" fmla="*/ 148 w 236"/>
                <a:gd name="T3" fmla="*/ 17 h 94"/>
                <a:gd name="T4" fmla="*/ 91 w 236"/>
                <a:gd name="T5" fmla="*/ 0 h 94"/>
                <a:gd name="T6" fmla="*/ 91 w 236"/>
                <a:gd name="T7" fmla="*/ 5 h 94"/>
                <a:gd name="T8" fmla="*/ 53 w 236"/>
                <a:gd name="T9" fmla="*/ 7 h 94"/>
                <a:gd name="T10" fmla="*/ 0 w 236"/>
                <a:gd name="T11" fmla="*/ 29 h 94"/>
                <a:gd name="T12" fmla="*/ 91 w 236"/>
                <a:gd name="T13" fmla="*/ 12 h 94"/>
                <a:gd name="T14" fmla="*/ 91 w 236"/>
                <a:gd name="T15" fmla="*/ 14 h 94"/>
                <a:gd name="T16" fmla="*/ 60 w 236"/>
                <a:gd name="T17" fmla="*/ 19 h 94"/>
                <a:gd name="T18" fmla="*/ 0 w 236"/>
                <a:gd name="T19" fmla="*/ 29 h 94"/>
                <a:gd name="T20" fmla="*/ 119 w 236"/>
                <a:gd name="T21" fmla="*/ 63 h 94"/>
                <a:gd name="T22" fmla="*/ 236 w 236"/>
                <a:gd name="T23" fmla="*/ 94 h 94"/>
                <a:gd name="T24" fmla="*/ 176 w 236"/>
                <a:gd name="T25" fmla="*/ 50 h 94"/>
                <a:gd name="T26" fmla="*/ 148 w 236"/>
                <a:gd name="T27" fmla="*/ 3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94">
                  <a:moveTo>
                    <a:pt x="148" y="31"/>
                  </a:moveTo>
                  <a:lnTo>
                    <a:pt x="148" y="17"/>
                  </a:lnTo>
                  <a:lnTo>
                    <a:pt x="91" y="0"/>
                  </a:lnTo>
                  <a:lnTo>
                    <a:pt x="91" y="5"/>
                  </a:lnTo>
                  <a:lnTo>
                    <a:pt x="53" y="7"/>
                  </a:lnTo>
                  <a:lnTo>
                    <a:pt x="0" y="29"/>
                  </a:lnTo>
                  <a:lnTo>
                    <a:pt x="91" y="12"/>
                  </a:lnTo>
                  <a:lnTo>
                    <a:pt x="91" y="14"/>
                  </a:lnTo>
                  <a:lnTo>
                    <a:pt x="60" y="19"/>
                  </a:lnTo>
                  <a:lnTo>
                    <a:pt x="0" y="29"/>
                  </a:lnTo>
                  <a:lnTo>
                    <a:pt x="119" y="63"/>
                  </a:lnTo>
                  <a:lnTo>
                    <a:pt x="236" y="94"/>
                  </a:lnTo>
                  <a:lnTo>
                    <a:pt x="176" y="50"/>
                  </a:lnTo>
                  <a:lnTo>
                    <a:pt x="148"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defTabSz="895830" eaLnBrk="1" fontAlgn="auto"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000000"/>
                </a:solidFill>
                <a:effectLst/>
                <a:uLnTx/>
                <a:uFillTx/>
                <a:latin typeface="Calibri" panose="020F0502020204030204"/>
              </a:endParaRPr>
            </a:p>
          </p:txBody>
        </p:sp>
      </p:grpSp>
      <p:sp>
        <p:nvSpPr>
          <p:cNvPr id="208" name="Freeform 13"/>
          <p:cNvSpPr>
            <a:spLocks noChangeAspect="1" noEditPoints="1"/>
          </p:cNvSpPr>
          <p:nvPr/>
        </p:nvSpPr>
        <p:spPr bwMode="black">
          <a:xfrm>
            <a:off x="2016924" y="3851088"/>
            <a:ext cx="163462" cy="182412"/>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rgbClr val="44546A"/>
          </a:solidFill>
          <a:ln w="12700" cap="flat" cmpd="sng" algn="ctr">
            <a:noFill/>
            <a:prstDash val="solid"/>
            <a:miter lim="800000"/>
            <a:headEnd type="none" w="med" len="med"/>
            <a:tailEnd type="none" w="med" len="med"/>
          </a:ln>
          <a:effectLst/>
        </p:spPr>
        <p:txBody>
          <a:bodyPr vert="horz" wrap="square" lIns="80661" tIns="40330" rIns="80661" bIns="40330" numCol="1" rtlCol="0" anchor="ctr" anchorCtr="0" compatLnSpc="1">
            <a:prstTxWarp prst="textNoShape">
              <a:avLst/>
            </a:prstTxWarp>
          </a:bodyPr>
          <a:lstStyle/>
          <a:p>
            <a:pPr marL="0" marR="0" lvl="0" indent="0" defTabSz="725868" eaLnBrk="1" fontAlgn="auto" latinLnBrk="0" hangingPunct="1">
              <a:lnSpc>
                <a:spcPct val="100000"/>
              </a:lnSpc>
              <a:spcBef>
                <a:spcPts val="0"/>
              </a:spcBef>
              <a:spcAft>
                <a:spcPts val="0"/>
              </a:spcAft>
              <a:buClrTx/>
              <a:buSzTx/>
              <a:buFontTx/>
              <a:buNone/>
              <a:tabLst/>
              <a:defRPr/>
            </a:pPr>
            <a:endParaRPr kumimoji="0" lang="en-US" sz="1800" b="0" i="0" u="none" strike="noStrike" kern="0" cap="none" spc="-120" normalizeH="0" baseline="0" noProof="0">
              <a:ln>
                <a:noFill/>
              </a:ln>
              <a:solidFill>
                <a:srgbClr val="000000">
                  <a:lumMod val="50000"/>
                </a:srgbClr>
              </a:solidFill>
              <a:effectLst/>
              <a:uLnTx/>
              <a:uFillTx/>
              <a:latin typeface="Segoe Light" pitchFamily="34" charset="0"/>
            </a:endParaRPr>
          </a:p>
        </p:txBody>
      </p:sp>
      <p:sp>
        <p:nvSpPr>
          <p:cNvPr id="209" name="TextBox 208"/>
          <p:cNvSpPr txBox="1"/>
          <p:nvPr/>
        </p:nvSpPr>
        <p:spPr>
          <a:xfrm>
            <a:off x="3630997" y="4162193"/>
            <a:ext cx="951943" cy="305938"/>
          </a:xfrm>
          <a:prstGeom prst="rect">
            <a:avLst/>
          </a:prstGeom>
          <a:noFill/>
        </p:spPr>
        <p:txBody>
          <a:bodyPr wrap="square" rtlCol="0">
            <a:spAutoFit/>
          </a:bodyPr>
          <a:lstStyle/>
          <a:p>
            <a:pPr marL="0" marR="0" lvl="0" indent="0" defTabSz="914049"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70C0"/>
                </a:solidFill>
                <a:effectLst/>
                <a:uLnTx/>
                <a:uFillTx/>
                <a:latin typeface="Calibri" panose="020F0502020204030204"/>
              </a:rPr>
              <a:t>Ingest (EL)</a:t>
            </a:r>
          </a:p>
        </p:txBody>
      </p:sp>
      <p:sp>
        <p:nvSpPr>
          <p:cNvPr id="210" name="TextBox 209"/>
          <p:cNvSpPr txBox="1"/>
          <p:nvPr/>
        </p:nvSpPr>
        <p:spPr>
          <a:xfrm>
            <a:off x="3673577" y="4461433"/>
            <a:ext cx="934873" cy="249228"/>
          </a:xfrm>
          <a:prstGeom prst="rect">
            <a:avLst/>
          </a:prstGeom>
          <a:noFill/>
        </p:spPr>
        <p:txBody>
          <a:bodyPr wrap="square" rtlCol="0">
            <a:spAutoFit/>
          </a:bodyPr>
          <a:lstStyle/>
          <a:p>
            <a:pPr marL="0" marR="0" lvl="0" indent="0" defTabSz="914049"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rPr>
              <a:t>Original Data</a:t>
            </a:r>
          </a:p>
        </p:txBody>
      </p:sp>
      <p:sp>
        <p:nvSpPr>
          <p:cNvPr id="211" name="Rectangle 210"/>
          <p:cNvSpPr/>
          <p:nvPr/>
        </p:nvSpPr>
        <p:spPr>
          <a:xfrm>
            <a:off x="6003119" y="4201957"/>
            <a:ext cx="1142094" cy="765106"/>
          </a:xfrm>
          <a:prstGeom prst="rect">
            <a:avLst/>
          </a:prstGeom>
          <a:noFill/>
          <a:ln w="12700" cap="flat" cmpd="sng" algn="ctr">
            <a:no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lumMod val="50000"/>
                    <a:lumOff val="50000"/>
                  </a:prstClr>
                </a:solidFill>
                <a:effectLst/>
                <a:uLnTx/>
                <a:uFillTx/>
                <a:latin typeface="Calibri" panose="020F0502020204030204"/>
              </a:rPr>
              <a:t>Scale-out Storage &amp; Compute</a:t>
            </a:r>
          </a:p>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lumMod val="50000"/>
                    <a:lumOff val="50000"/>
                  </a:prstClr>
                </a:solidFill>
                <a:effectLst/>
                <a:uLnTx/>
                <a:uFillTx/>
                <a:latin typeface="Calibri" panose="020F0502020204030204"/>
              </a:rPr>
              <a:t>(HDFS, Blob Storage, </a:t>
            </a:r>
            <a:r>
              <a:rPr kumimoji="0" lang="en-US" sz="900" b="0" i="0" u="none" strike="noStrike" kern="0" cap="none" spc="0" normalizeH="0" baseline="0" noProof="0" dirty="0" err="1">
                <a:ln>
                  <a:noFill/>
                </a:ln>
                <a:solidFill>
                  <a:prstClr val="black">
                    <a:lumMod val="50000"/>
                    <a:lumOff val="50000"/>
                  </a:prstClr>
                </a:solidFill>
                <a:effectLst/>
                <a:uLnTx/>
                <a:uFillTx/>
                <a:latin typeface="Calibri" panose="020F0502020204030204"/>
              </a:rPr>
              <a:t>etc</a:t>
            </a:r>
            <a:r>
              <a:rPr kumimoji="0" lang="en-US" sz="900" b="0" i="0" u="none" strike="noStrike" kern="0" cap="none" spc="0" normalizeH="0" baseline="0" noProof="0" dirty="0">
                <a:ln>
                  <a:noFill/>
                </a:ln>
                <a:solidFill>
                  <a:prstClr val="black">
                    <a:lumMod val="50000"/>
                    <a:lumOff val="50000"/>
                  </a:prstClr>
                </a:solidFill>
                <a:effectLst/>
                <a:uLnTx/>
                <a:uFillTx/>
                <a:latin typeface="Calibri" panose="020F0502020204030204"/>
              </a:rPr>
              <a:t>)</a:t>
            </a:r>
          </a:p>
        </p:txBody>
      </p:sp>
      <p:sp>
        <p:nvSpPr>
          <p:cNvPr id="212" name="U-Turn Arrow 211"/>
          <p:cNvSpPr/>
          <p:nvPr/>
        </p:nvSpPr>
        <p:spPr>
          <a:xfrm rot="10800000" flipH="1">
            <a:off x="5908636" y="5520658"/>
            <a:ext cx="334528" cy="366662"/>
          </a:xfrm>
          <a:prstGeom prst="uturnArrow">
            <a:avLst>
              <a:gd name="adj1" fmla="val 14927"/>
              <a:gd name="adj2" fmla="val 25000"/>
              <a:gd name="adj3" fmla="val 25944"/>
              <a:gd name="adj4" fmla="val 38472"/>
              <a:gd name="adj5" fmla="val 100000"/>
            </a:avLst>
          </a:prstGeom>
          <a:solidFill>
            <a:srgbClr val="E7E6E6">
              <a:lumMod val="75000"/>
            </a:srgbClr>
          </a:solidFill>
          <a:ln w="12700" cap="flat" cmpd="sng" algn="ctr">
            <a:no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13" name="U-Turn Arrow 212"/>
          <p:cNvSpPr/>
          <p:nvPr/>
        </p:nvSpPr>
        <p:spPr>
          <a:xfrm rot="10800000" flipH="1">
            <a:off x="6482209" y="5536437"/>
            <a:ext cx="334528" cy="366662"/>
          </a:xfrm>
          <a:prstGeom prst="uturnArrow">
            <a:avLst>
              <a:gd name="adj1" fmla="val 14927"/>
              <a:gd name="adj2" fmla="val 25000"/>
              <a:gd name="adj3" fmla="val 25944"/>
              <a:gd name="adj4" fmla="val 41232"/>
              <a:gd name="adj5" fmla="val 100000"/>
            </a:avLst>
          </a:prstGeom>
          <a:solidFill>
            <a:srgbClr val="E7E6E6">
              <a:lumMod val="75000"/>
            </a:srgbClr>
          </a:solidFill>
          <a:ln w="12700" cap="flat" cmpd="sng" algn="ctr">
            <a:no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14" name="U-Turn Arrow 213"/>
          <p:cNvSpPr/>
          <p:nvPr/>
        </p:nvSpPr>
        <p:spPr>
          <a:xfrm rot="10800000" flipH="1">
            <a:off x="7055782" y="5531732"/>
            <a:ext cx="334528" cy="366662"/>
          </a:xfrm>
          <a:prstGeom prst="uturnArrow">
            <a:avLst>
              <a:gd name="adj1" fmla="val 14927"/>
              <a:gd name="adj2" fmla="val 25000"/>
              <a:gd name="adj3" fmla="val 25944"/>
              <a:gd name="adj4" fmla="val 41232"/>
              <a:gd name="adj5" fmla="val 100000"/>
            </a:avLst>
          </a:prstGeom>
          <a:solidFill>
            <a:srgbClr val="E7E6E6">
              <a:lumMod val="75000"/>
            </a:srgbClr>
          </a:solidFill>
          <a:ln w="12700" cap="flat" cmpd="sng" algn="ctr">
            <a:no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pic>
        <p:nvPicPr>
          <p:cNvPr id="215" name="Picture 214"/>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7277771" y="3262041"/>
            <a:ext cx="281302" cy="171323"/>
          </a:xfrm>
          <a:prstGeom prst="rect">
            <a:avLst/>
          </a:prstGeom>
          <a:ln w="6350">
            <a:solidFill>
              <a:sysClr val="windowText" lastClr="000000">
                <a:lumMod val="50000"/>
                <a:lumOff val="50000"/>
              </a:sysClr>
            </a:solidFill>
          </a:ln>
        </p:spPr>
      </p:pic>
      <p:pic>
        <p:nvPicPr>
          <p:cNvPr id="216" name="Picture 215"/>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7394793" y="3520230"/>
            <a:ext cx="281302" cy="171323"/>
          </a:xfrm>
          <a:prstGeom prst="rect">
            <a:avLst/>
          </a:prstGeom>
          <a:ln w="6350">
            <a:solidFill>
              <a:sysClr val="windowText" lastClr="000000">
                <a:lumMod val="50000"/>
                <a:lumOff val="50000"/>
              </a:sysClr>
            </a:solidFill>
          </a:ln>
        </p:spPr>
      </p:pic>
      <p:sp>
        <p:nvSpPr>
          <p:cNvPr id="217" name="Flowchart: Multidocument 216"/>
          <p:cNvSpPr/>
          <p:nvPr/>
        </p:nvSpPr>
        <p:spPr>
          <a:xfrm>
            <a:off x="5495597" y="3817842"/>
            <a:ext cx="281302" cy="258174"/>
          </a:xfrm>
          <a:prstGeom prst="flowChartMultidocument">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pic>
        <p:nvPicPr>
          <p:cNvPr id="218" name="Picture 217"/>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7020621" y="3942295"/>
            <a:ext cx="281302" cy="171323"/>
          </a:xfrm>
          <a:prstGeom prst="rect">
            <a:avLst/>
          </a:prstGeom>
          <a:ln w="6350">
            <a:solidFill>
              <a:sysClr val="windowText" lastClr="000000">
                <a:lumMod val="50000"/>
                <a:lumOff val="50000"/>
              </a:sysClr>
            </a:solidFill>
          </a:ln>
        </p:spPr>
      </p:pic>
      <p:pic>
        <p:nvPicPr>
          <p:cNvPr id="219" name="Picture 218"/>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7047145" y="3698357"/>
            <a:ext cx="281302" cy="171323"/>
          </a:xfrm>
          <a:prstGeom prst="rect">
            <a:avLst/>
          </a:prstGeom>
          <a:ln w="6350">
            <a:solidFill>
              <a:sysClr val="windowText" lastClr="000000">
                <a:lumMod val="50000"/>
                <a:lumOff val="50000"/>
              </a:sysClr>
            </a:solidFill>
          </a:ln>
        </p:spPr>
      </p:pic>
      <p:pic>
        <p:nvPicPr>
          <p:cNvPr id="220" name="Picture 219"/>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7291593" y="4163499"/>
            <a:ext cx="281302" cy="171323"/>
          </a:xfrm>
          <a:prstGeom prst="rect">
            <a:avLst/>
          </a:prstGeom>
          <a:ln w="6350">
            <a:solidFill>
              <a:sysClr val="windowText" lastClr="000000">
                <a:lumMod val="50000"/>
                <a:lumOff val="50000"/>
              </a:sysClr>
            </a:solidFill>
          </a:ln>
        </p:spPr>
      </p:pic>
      <p:pic>
        <p:nvPicPr>
          <p:cNvPr id="221" name="Picture 220"/>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7179405" y="4486112"/>
            <a:ext cx="281302" cy="171323"/>
          </a:xfrm>
          <a:prstGeom prst="rect">
            <a:avLst/>
          </a:prstGeom>
          <a:ln w="6350">
            <a:solidFill>
              <a:sysClr val="windowText" lastClr="000000">
                <a:lumMod val="50000"/>
                <a:lumOff val="50000"/>
              </a:sysClr>
            </a:solidFill>
          </a:ln>
        </p:spPr>
      </p:pic>
      <p:pic>
        <p:nvPicPr>
          <p:cNvPr id="222" name="Picture 221"/>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7524299" y="4426203"/>
            <a:ext cx="281302" cy="171323"/>
          </a:xfrm>
          <a:prstGeom prst="rect">
            <a:avLst/>
          </a:prstGeom>
          <a:ln w="6350">
            <a:solidFill>
              <a:sysClr val="windowText" lastClr="000000">
                <a:lumMod val="50000"/>
                <a:lumOff val="50000"/>
              </a:sysClr>
            </a:solidFill>
          </a:ln>
        </p:spPr>
      </p:pic>
      <p:pic>
        <p:nvPicPr>
          <p:cNvPr id="223" name="Picture 222"/>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7625698" y="4696006"/>
            <a:ext cx="281302" cy="171323"/>
          </a:xfrm>
          <a:prstGeom prst="rect">
            <a:avLst/>
          </a:prstGeom>
          <a:ln w="6350">
            <a:solidFill>
              <a:sysClr val="windowText" lastClr="000000">
                <a:lumMod val="50000"/>
                <a:lumOff val="50000"/>
              </a:sysClr>
            </a:solidFill>
          </a:ln>
        </p:spPr>
      </p:pic>
      <p:pic>
        <p:nvPicPr>
          <p:cNvPr id="224" name="Picture 223"/>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7397364" y="4920144"/>
            <a:ext cx="281302" cy="171323"/>
          </a:xfrm>
          <a:prstGeom prst="rect">
            <a:avLst/>
          </a:prstGeom>
          <a:ln w="6350">
            <a:solidFill>
              <a:sysClr val="windowText" lastClr="000000">
                <a:lumMod val="50000"/>
                <a:lumOff val="50000"/>
              </a:sysClr>
            </a:solidFill>
          </a:ln>
        </p:spPr>
      </p:pic>
      <p:pic>
        <p:nvPicPr>
          <p:cNvPr id="225" name="Picture 224"/>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7688734" y="5085688"/>
            <a:ext cx="281302" cy="171323"/>
          </a:xfrm>
          <a:prstGeom prst="rect">
            <a:avLst/>
          </a:prstGeom>
          <a:ln w="6350">
            <a:solidFill>
              <a:sysClr val="windowText" lastClr="000000">
                <a:lumMod val="50000"/>
                <a:lumOff val="50000"/>
              </a:sysClr>
            </a:solidFill>
          </a:ln>
        </p:spPr>
      </p:pic>
      <p:pic>
        <p:nvPicPr>
          <p:cNvPr id="227" name="Picture 226"/>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6738941" y="3490963"/>
            <a:ext cx="281302" cy="206558"/>
          </a:xfrm>
          <a:prstGeom prst="rect">
            <a:avLst/>
          </a:prstGeom>
          <a:ln w="6350">
            <a:solidFill>
              <a:sysClr val="windowText" lastClr="000000">
                <a:lumMod val="50000"/>
                <a:lumOff val="50000"/>
              </a:sysClr>
            </a:solidFill>
          </a:ln>
        </p:spPr>
      </p:pic>
      <p:pic>
        <p:nvPicPr>
          <p:cNvPr id="228" name="Picture 227"/>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6340955" y="3582178"/>
            <a:ext cx="281302" cy="206558"/>
          </a:xfrm>
          <a:prstGeom prst="rect">
            <a:avLst/>
          </a:prstGeom>
          <a:ln w="6350">
            <a:solidFill>
              <a:sysClr val="windowText" lastClr="000000">
                <a:lumMod val="50000"/>
                <a:lumOff val="50000"/>
              </a:sysClr>
            </a:solidFill>
          </a:ln>
        </p:spPr>
      </p:pic>
      <p:pic>
        <p:nvPicPr>
          <p:cNvPr id="229" name="Picture 228"/>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6656012" y="3780160"/>
            <a:ext cx="281302" cy="206558"/>
          </a:xfrm>
          <a:prstGeom prst="rect">
            <a:avLst/>
          </a:prstGeom>
          <a:ln w="6350">
            <a:solidFill>
              <a:sysClr val="windowText" lastClr="000000">
                <a:lumMod val="50000"/>
                <a:lumOff val="50000"/>
              </a:sysClr>
            </a:solidFill>
          </a:ln>
        </p:spPr>
      </p:pic>
      <p:pic>
        <p:nvPicPr>
          <p:cNvPr id="230" name="Picture 229"/>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7006509" y="5057545"/>
            <a:ext cx="281302" cy="206558"/>
          </a:xfrm>
          <a:prstGeom prst="rect">
            <a:avLst/>
          </a:prstGeom>
          <a:ln w="6350">
            <a:solidFill>
              <a:sysClr val="windowText" lastClr="000000">
                <a:lumMod val="50000"/>
                <a:lumOff val="50000"/>
              </a:sysClr>
            </a:solidFill>
          </a:ln>
        </p:spPr>
      </p:pic>
      <p:sp>
        <p:nvSpPr>
          <p:cNvPr id="232" name="Flowchart: Multidocument 231"/>
          <p:cNvSpPr/>
          <p:nvPr/>
        </p:nvSpPr>
        <p:spPr>
          <a:xfrm>
            <a:off x="5647140" y="4208451"/>
            <a:ext cx="162089" cy="197077"/>
          </a:xfrm>
          <a:prstGeom prst="flowChartMultidocument">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33" name="Flowchart: Multidocument 232"/>
          <p:cNvSpPr/>
          <p:nvPr/>
        </p:nvSpPr>
        <p:spPr>
          <a:xfrm>
            <a:off x="5659981" y="4468439"/>
            <a:ext cx="281302" cy="258174"/>
          </a:xfrm>
          <a:prstGeom prst="flowChartMultidocument">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35" name="Oval 234"/>
          <p:cNvSpPr/>
          <p:nvPr/>
        </p:nvSpPr>
        <p:spPr>
          <a:xfrm>
            <a:off x="5773270" y="3988395"/>
            <a:ext cx="178453" cy="162136"/>
          </a:xfrm>
          <a:prstGeom prst="ellipse">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36" name="Oval 235"/>
          <p:cNvSpPr/>
          <p:nvPr/>
        </p:nvSpPr>
        <p:spPr>
          <a:xfrm>
            <a:off x="5752488" y="4735225"/>
            <a:ext cx="178453" cy="162136"/>
          </a:xfrm>
          <a:prstGeom prst="ellipse">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39" name="Rectangle 238"/>
          <p:cNvSpPr/>
          <p:nvPr/>
        </p:nvSpPr>
        <p:spPr>
          <a:xfrm>
            <a:off x="5368124" y="4144156"/>
            <a:ext cx="185466" cy="193260"/>
          </a:xfrm>
          <a:prstGeom prst="rect">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40" name="Rectangle 239"/>
          <p:cNvSpPr/>
          <p:nvPr/>
        </p:nvSpPr>
        <p:spPr>
          <a:xfrm>
            <a:off x="5323679" y="3522430"/>
            <a:ext cx="185466" cy="193260"/>
          </a:xfrm>
          <a:prstGeom prst="rect">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41" name="Rectangle 240"/>
          <p:cNvSpPr/>
          <p:nvPr/>
        </p:nvSpPr>
        <p:spPr>
          <a:xfrm>
            <a:off x="6128570" y="3813822"/>
            <a:ext cx="185466" cy="193260"/>
          </a:xfrm>
          <a:prstGeom prst="rect">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42" name="Rectangle 241"/>
          <p:cNvSpPr/>
          <p:nvPr/>
        </p:nvSpPr>
        <p:spPr>
          <a:xfrm>
            <a:off x="5323679" y="5312669"/>
            <a:ext cx="1221362" cy="143476"/>
          </a:xfrm>
          <a:prstGeom prst="rect">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43" name="Rectangle 242"/>
          <p:cNvSpPr/>
          <p:nvPr/>
        </p:nvSpPr>
        <p:spPr>
          <a:xfrm>
            <a:off x="5780870" y="5042060"/>
            <a:ext cx="185466" cy="193260"/>
          </a:xfrm>
          <a:prstGeom prst="rect">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45" name="Flowchart: Multidocument 244"/>
          <p:cNvSpPr/>
          <p:nvPr/>
        </p:nvSpPr>
        <p:spPr>
          <a:xfrm>
            <a:off x="5865517" y="3520231"/>
            <a:ext cx="157670" cy="193046"/>
          </a:xfrm>
          <a:prstGeom prst="flowChartMultidocument">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pic>
        <p:nvPicPr>
          <p:cNvPr id="247" name="Picture 246"/>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879971" y="3201298"/>
            <a:ext cx="281302" cy="171323"/>
          </a:xfrm>
          <a:prstGeom prst="rect">
            <a:avLst/>
          </a:prstGeom>
          <a:ln w="6350">
            <a:solidFill>
              <a:sysClr val="windowText" lastClr="000000">
                <a:lumMod val="50000"/>
                <a:lumOff val="50000"/>
              </a:sysClr>
            </a:solidFill>
          </a:ln>
        </p:spPr>
      </p:pic>
      <p:pic>
        <p:nvPicPr>
          <p:cNvPr id="248" name="Picture 247"/>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6421518" y="3209687"/>
            <a:ext cx="281302" cy="206558"/>
          </a:xfrm>
          <a:prstGeom prst="rect">
            <a:avLst/>
          </a:prstGeom>
          <a:ln w="6350">
            <a:solidFill>
              <a:sysClr val="windowText" lastClr="000000">
                <a:lumMod val="50000"/>
                <a:lumOff val="50000"/>
              </a:sysClr>
            </a:solidFill>
          </a:ln>
        </p:spPr>
      </p:pic>
      <p:pic>
        <p:nvPicPr>
          <p:cNvPr id="249" name="Picture 248"/>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6033402" y="3246361"/>
            <a:ext cx="281302" cy="206558"/>
          </a:xfrm>
          <a:prstGeom prst="rect">
            <a:avLst/>
          </a:prstGeom>
          <a:ln w="6350">
            <a:solidFill>
              <a:sysClr val="windowText" lastClr="000000">
                <a:lumMod val="50000"/>
                <a:lumOff val="50000"/>
              </a:sysClr>
            </a:solidFill>
          </a:ln>
        </p:spPr>
      </p:pic>
      <p:sp>
        <p:nvSpPr>
          <p:cNvPr id="250" name="TextBox 249"/>
          <p:cNvSpPr txBox="1"/>
          <p:nvPr/>
        </p:nvSpPr>
        <p:spPr>
          <a:xfrm>
            <a:off x="5870644" y="5945240"/>
            <a:ext cx="1688428" cy="311985"/>
          </a:xfrm>
          <a:prstGeom prst="rect">
            <a:avLst/>
          </a:prstGeom>
          <a:noFill/>
        </p:spPr>
        <p:txBody>
          <a:bodyPr wrap="square" rtlCol="0">
            <a:spAutoFit/>
          </a:bodyPr>
          <a:lstStyle>
            <a:defPPr>
              <a:defRPr lang="en-US"/>
            </a:defPPr>
            <a:lvl1pPr>
              <a:defRPr sz="1400" b="1">
                <a:solidFill>
                  <a:srgbClr val="0070C0"/>
                </a:solidFill>
              </a:defRPr>
            </a:lvl1pPr>
          </a:lstStyle>
          <a:p>
            <a:pPr marL="0" marR="0" lvl="0" indent="0" defTabSz="914049"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70C0"/>
                </a:solidFill>
                <a:effectLst/>
                <a:uLnTx/>
                <a:uFillTx/>
                <a:latin typeface="Calibri" panose="020F0502020204030204"/>
              </a:rPr>
              <a:t>Transform &amp; Load</a:t>
            </a:r>
          </a:p>
        </p:txBody>
      </p:sp>
      <p:sp>
        <p:nvSpPr>
          <p:cNvPr id="251" name="Rectangle 250"/>
          <p:cNvSpPr/>
          <p:nvPr/>
        </p:nvSpPr>
        <p:spPr>
          <a:xfrm>
            <a:off x="9669847" y="2806761"/>
            <a:ext cx="1142094" cy="307721"/>
          </a:xfrm>
          <a:prstGeom prst="rect">
            <a:avLst/>
          </a:prstGeom>
          <a:noFill/>
          <a:ln w="12700" cap="flat" cmpd="sng" algn="ctr">
            <a:solidFill>
              <a:sysClr val="window" lastClr="FFFFFF">
                <a:lumMod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lumMod val="50000"/>
                    <a:lumOff val="50000"/>
                  </a:prstClr>
                </a:solidFill>
                <a:effectLst/>
                <a:uLnTx/>
                <a:uFillTx/>
                <a:latin typeface="Calibri" panose="020F0502020204030204"/>
              </a:rPr>
              <a:t>Data Marts</a:t>
            </a:r>
            <a:endParaRPr kumimoji="0" lang="en-US" sz="800" b="0" i="0" u="none" strike="noStrike" kern="0" cap="none" spc="0" normalizeH="0" baseline="0" noProof="0" dirty="0">
              <a:ln>
                <a:noFill/>
              </a:ln>
              <a:solidFill>
                <a:prstClr val="black">
                  <a:lumMod val="50000"/>
                  <a:lumOff val="50000"/>
                </a:prstClr>
              </a:solidFill>
              <a:effectLst/>
              <a:uLnTx/>
              <a:uFillTx/>
              <a:latin typeface="Calibri" panose="020F0502020204030204"/>
            </a:endParaRPr>
          </a:p>
        </p:txBody>
      </p:sp>
      <p:sp>
        <p:nvSpPr>
          <p:cNvPr id="252" name="Rectangle 251"/>
          <p:cNvSpPr/>
          <p:nvPr/>
        </p:nvSpPr>
        <p:spPr>
          <a:xfrm>
            <a:off x="9669847" y="3254975"/>
            <a:ext cx="1142094" cy="307721"/>
          </a:xfrm>
          <a:prstGeom prst="rect">
            <a:avLst/>
          </a:prstGeom>
          <a:noFill/>
          <a:ln w="12700" cap="flat" cmpd="sng" algn="ctr">
            <a:solidFill>
              <a:sysClr val="window" lastClr="FFFFFF">
                <a:lumMod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lumMod val="50000"/>
                    <a:lumOff val="50000"/>
                  </a:prstClr>
                </a:solidFill>
                <a:effectLst/>
                <a:uLnTx/>
                <a:uFillTx/>
                <a:latin typeface="Calibri" panose="020F0502020204030204"/>
              </a:rPr>
              <a:t>Data Lake(s)</a:t>
            </a:r>
            <a:endParaRPr kumimoji="0" lang="en-US" sz="800" b="0" i="0" u="none" strike="noStrike" kern="0" cap="none" spc="0" normalizeH="0" baseline="0" noProof="0" dirty="0">
              <a:ln>
                <a:noFill/>
              </a:ln>
              <a:solidFill>
                <a:prstClr val="black">
                  <a:lumMod val="50000"/>
                  <a:lumOff val="50000"/>
                </a:prstClr>
              </a:solidFill>
              <a:effectLst/>
              <a:uLnTx/>
              <a:uFillTx/>
              <a:latin typeface="Calibri" panose="020F0502020204030204"/>
            </a:endParaRPr>
          </a:p>
        </p:txBody>
      </p:sp>
      <p:sp>
        <p:nvSpPr>
          <p:cNvPr id="253" name="Freeform 252"/>
          <p:cNvSpPr/>
          <p:nvPr/>
        </p:nvSpPr>
        <p:spPr>
          <a:xfrm>
            <a:off x="10725930" y="3287918"/>
            <a:ext cx="225705" cy="369273"/>
          </a:xfrm>
          <a:custGeom>
            <a:avLst/>
            <a:gdLst>
              <a:gd name="connsiteX0" fmla="*/ 1275312 w 3118060"/>
              <a:gd name="connsiteY0" fmla="*/ 346461 h 5407996"/>
              <a:gd name="connsiteX1" fmla="*/ 213130 w 3118060"/>
              <a:gd name="connsiteY1" fmla="*/ 725151 h 5407996"/>
              <a:gd name="connsiteX2" fmla="*/ 434803 w 3118060"/>
              <a:gd name="connsiteY2" fmla="*/ 1935115 h 5407996"/>
              <a:gd name="connsiteX3" fmla="*/ 694 w 3118060"/>
              <a:gd name="connsiteY3" fmla="*/ 2960351 h 5407996"/>
              <a:gd name="connsiteX4" fmla="*/ 554875 w 3118060"/>
              <a:gd name="connsiteY4" fmla="*/ 3763915 h 5407996"/>
              <a:gd name="connsiteX5" fmla="*/ 425566 w 3118060"/>
              <a:gd name="connsiteY5" fmla="*/ 4161079 h 5407996"/>
              <a:gd name="connsiteX6" fmla="*/ 591821 w 3118060"/>
              <a:gd name="connsiteY6" fmla="*/ 4447406 h 5407996"/>
              <a:gd name="connsiteX7" fmla="*/ 333203 w 3118060"/>
              <a:gd name="connsiteY7" fmla="*/ 4659842 h 5407996"/>
              <a:gd name="connsiteX8" fmla="*/ 83821 w 3118060"/>
              <a:gd name="connsiteY8" fmla="*/ 5075479 h 5407996"/>
              <a:gd name="connsiteX9" fmla="*/ 351675 w 3118060"/>
              <a:gd name="connsiteY9" fmla="*/ 5334097 h 5407996"/>
              <a:gd name="connsiteX10" fmla="*/ 628766 w 3118060"/>
              <a:gd name="connsiteY10" fmla="*/ 5324861 h 5407996"/>
              <a:gd name="connsiteX11" fmla="*/ 767312 w 3118060"/>
              <a:gd name="connsiteY11" fmla="*/ 5177079 h 5407996"/>
              <a:gd name="connsiteX12" fmla="*/ 1303021 w 3118060"/>
              <a:gd name="connsiteY12" fmla="*/ 5407988 h 5407996"/>
              <a:gd name="connsiteX13" fmla="*/ 1580112 w 3118060"/>
              <a:gd name="connsiteY13" fmla="*/ 5167842 h 5407996"/>
              <a:gd name="connsiteX14" fmla="*/ 1820257 w 3118060"/>
              <a:gd name="connsiteY14" fmla="*/ 5195551 h 5407996"/>
              <a:gd name="connsiteX15" fmla="*/ 2143530 w 3118060"/>
              <a:gd name="connsiteY15" fmla="*/ 5306388 h 5407996"/>
              <a:gd name="connsiteX16" fmla="*/ 2282075 w 3118060"/>
              <a:gd name="connsiteY16" fmla="*/ 5084715 h 5407996"/>
              <a:gd name="connsiteX17" fmla="*/ 2780839 w 3118060"/>
              <a:gd name="connsiteY17" fmla="*/ 4696788 h 5407996"/>
              <a:gd name="connsiteX18" fmla="*/ 2974803 w 3118060"/>
              <a:gd name="connsiteY18" fmla="*/ 4105661 h 5407996"/>
              <a:gd name="connsiteX19" fmla="*/ 3104112 w 3118060"/>
              <a:gd name="connsiteY19" fmla="*/ 3653079 h 5407996"/>
              <a:gd name="connsiteX20" fmla="*/ 2633057 w 3118060"/>
              <a:gd name="connsiteY20" fmla="*/ 3237442 h 5407996"/>
              <a:gd name="connsiteX21" fmla="*/ 2633057 w 3118060"/>
              <a:gd name="connsiteY21" fmla="*/ 2821806 h 5407996"/>
              <a:gd name="connsiteX22" fmla="*/ 2623821 w 3118060"/>
              <a:gd name="connsiteY22" fmla="*/ 2461588 h 5407996"/>
              <a:gd name="connsiteX23" fmla="*/ 2494512 w 3118060"/>
              <a:gd name="connsiteY23" fmla="*/ 2184497 h 5407996"/>
              <a:gd name="connsiteX24" fmla="*/ 2522221 w 3118060"/>
              <a:gd name="connsiteY24" fmla="*/ 1981297 h 5407996"/>
              <a:gd name="connsiteX25" fmla="*/ 2993275 w 3118060"/>
              <a:gd name="connsiteY25" fmla="*/ 1020715 h 5407996"/>
              <a:gd name="connsiteX26" fmla="*/ 2614584 w 3118060"/>
              <a:gd name="connsiteY26" fmla="*/ 115551 h 5407996"/>
              <a:gd name="connsiteX27" fmla="*/ 2411384 w 3118060"/>
              <a:gd name="connsiteY27" fmla="*/ 23188 h 5407996"/>
              <a:gd name="connsiteX28" fmla="*/ 2282075 w 3118060"/>
              <a:gd name="connsiteY28" fmla="*/ 217151 h 5407996"/>
              <a:gd name="connsiteX29" fmla="*/ 2272839 w 3118060"/>
              <a:gd name="connsiteY29" fmla="*/ 485006 h 5407996"/>
              <a:gd name="connsiteX30" fmla="*/ 1884912 w 3118060"/>
              <a:gd name="connsiteY30" fmla="*/ 337224 h 5407996"/>
              <a:gd name="connsiteX31" fmla="*/ 1737130 w 3118060"/>
              <a:gd name="connsiteY31" fmla="*/ 198679 h 5407996"/>
              <a:gd name="connsiteX32" fmla="*/ 1515457 w 3118060"/>
              <a:gd name="connsiteY32" fmla="*/ 87842 h 5407996"/>
              <a:gd name="connsiteX33" fmla="*/ 1275312 w 3118060"/>
              <a:gd name="connsiteY33" fmla="*/ 87842 h 5407996"/>
              <a:gd name="connsiteX34" fmla="*/ 1210657 w 3118060"/>
              <a:gd name="connsiteY34" fmla="*/ 152497 h 5407996"/>
              <a:gd name="connsiteX35" fmla="*/ 1330730 w 3118060"/>
              <a:gd name="connsiteY35" fmla="*/ 318751 h 5407996"/>
              <a:gd name="connsiteX36" fmla="*/ 1275312 w 3118060"/>
              <a:gd name="connsiteY36" fmla="*/ 346461 h 540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118060" h="5407996">
                <a:moveTo>
                  <a:pt x="1275312" y="346461"/>
                </a:moveTo>
                <a:cubicBezTo>
                  <a:pt x="1089046" y="414194"/>
                  <a:pt x="353215" y="460375"/>
                  <a:pt x="213130" y="725151"/>
                </a:cubicBezTo>
                <a:cubicBezTo>
                  <a:pt x="73045" y="989927"/>
                  <a:pt x="470209" y="1562582"/>
                  <a:pt x="434803" y="1935115"/>
                </a:cubicBezTo>
                <a:cubicBezTo>
                  <a:pt x="399397" y="2307648"/>
                  <a:pt x="-19318" y="2655551"/>
                  <a:pt x="694" y="2960351"/>
                </a:cubicBezTo>
                <a:cubicBezTo>
                  <a:pt x="20706" y="3265151"/>
                  <a:pt x="484063" y="3563794"/>
                  <a:pt x="554875" y="3763915"/>
                </a:cubicBezTo>
                <a:cubicBezTo>
                  <a:pt x="625687" y="3964036"/>
                  <a:pt x="419408" y="4047164"/>
                  <a:pt x="425566" y="4161079"/>
                </a:cubicBezTo>
                <a:cubicBezTo>
                  <a:pt x="431724" y="4274994"/>
                  <a:pt x="607215" y="4364279"/>
                  <a:pt x="591821" y="4447406"/>
                </a:cubicBezTo>
                <a:cubicBezTo>
                  <a:pt x="576427" y="4530533"/>
                  <a:pt x="417870" y="4555163"/>
                  <a:pt x="333203" y="4659842"/>
                </a:cubicBezTo>
                <a:cubicBezTo>
                  <a:pt x="248536" y="4764521"/>
                  <a:pt x="80742" y="4963103"/>
                  <a:pt x="83821" y="5075479"/>
                </a:cubicBezTo>
                <a:cubicBezTo>
                  <a:pt x="86900" y="5187855"/>
                  <a:pt x="260851" y="5292533"/>
                  <a:pt x="351675" y="5334097"/>
                </a:cubicBezTo>
                <a:cubicBezTo>
                  <a:pt x="442499" y="5375661"/>
                  <a:pt x="559493" y="5351031"/>
                  <a:pt x="628766" y="5324861"/>
                </a:cubicBezTo>
                <a:cubicBezTo>
                  <a:pt x="698039" y="5298691"/>
                  <a:pt x="654936" y="5163225"/>
                  <a:pt x="767312" y="5177079"/>
                </a:cubicBezTo>
                <a:cubicBezTo>
                  <a:pt x="879688" y="5190933"/>
                  <a:pt x="1167554" y="5409528"/>
                  <a:pt x="1303021" y="5407988"/>
                </a:cubicBezTo>
                <a:cubicBezTo>
                  <a:pt x="1438488" y="5406449"/>
                  <a:pt x="1493906" y="5203248"/>
                  <a:pt x="1580112" y="5167842"/>
                </a:cubicBezTo>
                <a:cubicBezTo>
                  <a:pt x="1666318" y="5132436"/>
                  <a:pt x="1726354" y="5172460"/>
                  <a:pt x="1820257" y="5195551"/>
                </a:cubicBezTo>
                <a:cubicBezTo>
                  <a:pt x="1914160" y="5218642"/>
                  <a:pt x="2066560" y="5324861"/>
                  <a:pt x="2143530" y="5306388"/>
                </a:cubicBezTo>
                <a:cubicBezTo>
                  <a:pt x="2220500" y="5287915"/>
                  <a:pt x="2175857" y="5186315"/>
                  <a:pt x="2282075" y="5084715"/>
                </a:cubicBezTo>
                <a:cubicBezTo>
                  <a:pt x="2388293" y="4983115"/>
                  <a:pt x="2665384" y="4859964"/>
                  <a:pt x="2780839" y="4696788"/>
                </a:cubicBezTo>
                <a:cubicBezTo>
                  <a:pt x="2896294" y="4533612"/>
                  <a:pt x="2920924" y="4279612"/>
                  <a:pt x="2974803" y="4105661"/>
                </a:cubicBezTo>
                <a:cubicBezTo>
                  <a:pt x="3028682" y="3931710"/>
                  <a:pt x="3161070" y="3797782"/>
                  <a:pt x="3104112" y="3653079"/>
                </a:cubicBezTo>
                <a:cubicBezTo>
                  <a:pt x="3047154" y="3508376"/>
                  <a:pt x="2711566" y="3375987"/>
                  <a:pt x="2633057" y="3237442"/>
                </a:cubicBezTo>
                <a:cubicBezTo>
                  <a:pt x="2554548" y="3098897"/>
                  <a:pt x="2634596" y="2951115"/>
                  <a:pt x="2633057" y="2821806"/>
                </a:cubicBezTo>
                <a:cubicBezTo>
                  <a:pt x="2631518" y="2692497"/>
                  <a:pt x="2646912" y="2567806"/>
                  <a:pt x="2623821" y="2461588"/>
                </a:cubicBezTo>
                <a:cubicBezTo>
                  <a:pt x="2600730" y="2355370"/>
                  <a:pt x="2511445" y="2264545"/>
                  <a:pt x="2494512" y="2184497"/>
                </a:cubicBezTo>
                <a:cubicBezTo>
                  <a:pt x="2477579" y="2104449"/>
                  <a:pt x="2439094" y="2175261"/>
                  <a:pt x="2522221" y="1981297"/>
                </a:cubicBezTo>
                <a:cubicBezTo>
                  <a:pt x="2605348" y="1787333"/>
                  <a:pt x="2977881" y="1331673"/>
                  <a:pt x="2993275" y="1020715"/>
                </a:cubicBezTo>
                <a:cubicBezTo>
                  <a:pt x="3008669" y="709757"/>
                  <a:pt x="2711566" y="281805"/>
                  <a:pt x="2614584" y="115551"/>
                </a:cubicBezTo>
                <a:cubicBezTo>
                  <a:pt x="2517602" y="-50703"/>
                  <a:pt x="2466802" y="6255"/>
                  <a:pt x="2411384" y="23188"/>
                </a:cubicBezTo>
                <a:cubicBezTo>
                  <a:pt x="2355966" y="40121"/>
                  <a:pt x="2305166" y="140181"/>
                  <a:pt x="2282075" y="217151"/>
                </a:cubicBezTo>
                <a:cubicBezTo>
                  <a:pt x="2258984" y="294121"/>
                  <a:pt x="2339033" y="464994"/>
                  <a:pt x="2272839" y="485006"/>
                </a:cubicBezTo>
                <a:cubicBezTo>
                  <a:pt x="2206645" y="505018"/>
                  <a:pt x="1974197" y="384945"/>
                  <a:pt x="1884912" y="337224"/>
                </a:cubicBezTo>
                <a:cubicBezTo>
                  <a:pt x="1795627" y="289503"/>
                  <a:pt x="1798706" y="240243"/>
                  <a:pt x="1737130" y="198679"/>
                </a:cubicBezTo>
                <a:cubicBezTo>
                  <a:pt x="1675554" y="157115"/>
                  <a:pt x="1592427" y="106315"/>
                  <a:pt x="1515457" y="87842"/>
                </a:cubicBezTo>
                <a:cubicBezTo>
                  <a:pt x="1438487" y="69369"/>
                  <a:pt x="1326112" y="77066"/>
                  <a:pt x="1275312" y="87842"/>
                </a:cubicBezTo>
                <a:cubicBezTo>
                  <a:pt x="1224512" y="98618"/>
                  <a:pt x="1201421" y="114012"/>
                  <a:pt x="1210657" y="152497"/>
                </a:cubicBezTo>
                <a:cubicBezTo>
                  <a:pt x="1219893" y="190982"/>
                  <a:pt x="1313797" y="284884"/>
                  <a:pt x="1330730" y="318751"/>
                </a:cubicBezTo>
                <a:cubicBezTo>
                  <a:pt x="1347663" y="352618"/>
                  <a:pt x="1461578" y="278728"/>
                  <a:pt x="1275312" y="346461"/>
                </a:cubicBezTo>
                <a:close/>
              </a:path>
            </a:pathLst>
          </a:custGeom>
          <a:solidFill>
            <a:srgbClr val="EAF2FA"/>
          </a:solidFill>
          <a:ln w="12700" cap="flat" cmpd="sng" algn="ctr">
            <a:solidFill>
              <a:srgbClr val="5B9BD5">
                <a:shade val="50000"/>
              </a:srgb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pic>
        <p:nvPicPr>
          <p:cNvPr id="254" name="Picture 253"/>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10795797" y="3365980"/>
            <a:ext cx="140651" cy="85662"/>
          </a:xfrm>
          <a:prstGeom prst="rect">
            <a:avLst/>
          </a:prstGeom>
          <a:ln w="6350">
            <a:solidFill>
              <a:sysClr val="windowText" lastClr="000000">
                <a:lumMod val="50000"/>
                <a:lumOff val="50000"/>
              </a:sysClr>
            </a:solidFill>
          </a:ln>
        </p:spPr>
      </p:pic>
      <p:sp>
        <p:nvSpPr>
          <p:cNvPr id="255" name="Oval 254"/>
          <p:cNvSpPr/>
          <p:nvPr/>
        </p:nvSpPr>
        <p:spPr>
          <a:xfrm>
            <a:off x="10800262" y="3510828"/>
            <a:ext cx="45706" cy="58492"/>
          </a:xfrm>
          <a:prstGeom prst="ellipse">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56" name="Freeform 255"/>
          <p:cNvSpPr/>
          <p:nvPr/>
        </p:nvSpPr>
        <p:spPr>
          <a:xfrm>
            <a:off x="10757367" y="2866198"/>
            <a:ext cx="177197" cy="19916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39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ndParaRPr>
          </a:p>
        </p:txBody>
      </p:sp>
      <p:sp>
        <p:nvSpPr>
          <p:cNvPr id="257" name="Oval 256"/>
          <p:cNvSpPr/>
          <p:nvPr/>
        </p:nvSpPr>
        <p:spPr>
          <a:xfrm>
            <a:off x="10772057" y="2875588"/>
            <a:ext cx="143868" cy="39594"/>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39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ndParaRPr>
          </a:p>
        </p:txBody>
      </p:sp>
      <p:sp>
        <p:nvSpPr>
          <p:cNvPr id="258" name="Freeform 257"/>
          <p:cNvSpPr/>
          <p:nvPr/>
        </p:nvSpPr>
        <p:spPr>
          <a:xfrm>
            <a:off x="1399485" y="4513547"/>
            <a:ext cx="177197" cy="19916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39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ndParaRPr>
          </a:p>
        </p:txBody>
      </p:sp>
      <p:sp>
        <p:nvSpPr>
          <p:cNvPr id="259" name="Oval 258"/>
          <p:cNvSpPr/>
          <p:nvPr/>
        </p:nvSpPr>
        <p:spPr>
          <a:xfrm>
            <a:off x="1414177" y="4522938"/>
            <a:ext cx="143868" cy="39594"/>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39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ndParaRPr>
          </a:p>
        </p:txBody>
      </p:sp>
      <p:cxnSp>
        <p:nvCxnSpPr>
          <p:cNvPr id="260" name="Straight Arrow Connector 259"/>
          <p:cNvCxnSpPr/>
          <p:nvPr/>
        </p:nvCxnSpPr>
        <p:spPr>
          <a:xfrm>
            <a:off x="2454231" y="4669842"/>
            <a:ext cx="2806952" cy="10438"/>
          </a:xfrm>
          <a:prstGeom prst="straightConnector1">
            <a:avLst/>
          </a:prstGeom>
          <a:noFill/>
          <a:ln w="41275" cap="flat" cmpd="sng" algn="ctr">
            <a:solidFill>
              <a:sysClr val="window" lastClr="FFFFFF">
                <a:lumMod val="65000"/>
              </a:sysClr>
            </a:solidFill>
            <a:prstDash val="solid"/>
            <a:miter lim="800000"/>
            <a:tailEnd type="triangle"/>
          </a:ln>
          <a:effectLst/>
        </p:spPr>
      </p:cxnSp>
      <p:pic>
        <p:nvPicPr>
          <p:cNvPr id="261" name="Picture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679882" y="5294085"/>
            <a:ext cx="279483" cy="237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2" name="Picture 1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502859" y="4955557"/>
            <a:ext cx="229657" cy="177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3" name="Picture 1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72513" y="4333567"/>
            <a:ext cx="218683" cy="228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4" name="Picture 2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57633" y="3935946"/>
            <a:ext cx="241922" cy="24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5" name="Picture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6131" y="4866638"/>
            <a:ext cx="241922" cy="24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 name="Picture 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002955" y="4741280"/>
            <a:ext cx="162897" cy="170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64017" y="4542735"/>
            <a:ext cx="139917" cy="197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8" name="Picture 11"/>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173890" y="5192725"/>
            <a:ext cx="199151" cy="202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9" name="Picture 5"/>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668578" y="4905538"/>
            <a:ext cx="221267" cy="34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0" name="Picture 11"/>
          <p:cNvPicPr>
            <a:picLocks noChangeAspect="1"/>
          </p:cNvPicPr>
          <p:nvPr/>
        </p:nvPicPr>
        <p:blipFill>
          <a:blip r:embed="rId13">
            <a:grayscl/>
            <a:extLst>
              <a:ext uri="{28A0092B-C50C-407E-A947-70E740481C1C}">
                <a14:useLocalDpi xmlns:a14="http://schemas.microsoft.com/office/drawing/2010/main" val="0"/>
              </a:ext>
            </a:extLst>
          </a:blip>
          <a:srcRect/>
          <a:stretch>
            <a:fillRect/>
          </a:stretch>
        </p:blipFill>
        <p:spPr bwMode="auto">
          <a:xfrm>
            <a:off x="472883" y="4078943"/>
            <a:ext cx="268233" cy="265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1" name="Picture 15"/>
          <p:cNvPicPr>
            <a:picLocks noChangeAspect="1"/>
          </p:cNvPicPr>
          <p:nvPr/>
        </p:nvPicPr>
        <p:blipFill>
          <a:blip r:embed="rId14">
            <a:grayscl/>
            <a:extLst>
              <a:ext uri="{28A0092B-C50C-407E-A947-70E740481C1C}">
                <a14:useLocalDpi xmlns:a14="http://schemas.microsoft.com/office/drawing/2010/main" val="0"/>
              </a:ext>
            </a:extLst>
          </a:blip>
          <a:srcRect/>
          <a:stretch>
            <a:fillRect/>
          </a:stretch>
        </p:blipFill>
        <p:spPr bwMode="auto">
          <a:xfrm>
            <a:off x="890799" y="5476138"/>
            <a:ext cx="275053" cy="27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2" name="Picture 3"/>
          <p:cNvPicPr>
            <a:picLocks noChangeAspect="1"/>
          </p:cNvPicPr>
          <p:nvPr/>
        </p:nvPicPr>
        <p:blipFill>
          <a:blip r:embed="rId15">
            <a:grayscl/>
            <a:extLst>
              <a:ext uri="{28A0092B-C50C-407E-A947-70E740481C1C}">
                <a14:useLocalDpi xmlns:a14="http://schemas.microsoft.com/office/drawing/2010/main" val="0"/>
              </a:ext>
            </a:extLst>
          </a:blip>
          <a:srcRect/>
          <a:stretch>
            <a:fillRect/>
          </a:stretch>
        </p:blipFill>
        <p:spPr bwMode="auto">
          <a:xfrm>
            <a:off x="1414175" y="5570693"/>
            <a:ext cx="269239" cy="283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73" name="Straight Connector 272"/>
          <p:cNvCxnSpPr/>
          <p:nvPr/>
        </p:nvCxnSpPr>
        <p:spPr>
          <a:xfrm>
            <a:off x="2457513" y="4007081"/>
            <a:ext cx="714540" cy="656123"/>
          </a:xfrm>
          <a:prstGeom prst="line">
            <a:avLst/>
          </a:prstGeom>
          <a:noFill/>
          <a:ln w="41275" cap="flat" cmpd="sng" algn="ctr">
            <a:solidFill>
              <a:sysClr val="window" lastClr="FFFFFF">
                <a:lumMod val="65000"/>
              </a:sysClr>
            </a:solidFill>
            <a:prstDash val="solid"/>
            <a:miter lim="800000"/>
            <a:tailEnd type="none"/>
          </a:ln>
          <a:effectLst/>
        </p:spPr>
      </p:cxnSp>
      <p:cxnSp>
        <p:nvCxnSpPr>
          <p:cNvPr id="274" name="Straight Connector 273"/>
          <p:cNvCxnSpPr/>
          <p:nvPr/>
        </p:nvCxnSpPr>
        <p:spPr>
          <a:xfrm>
            <a:off x="2450806" y="4226992"/>
            <a:ext cx="745099" cy="449706"/>
          </a:xfrm>
          <a:prstGeom prst="line">
            <a:avLst/>
          </a:prstGeom>
          <a:noFill/>
          <a:ln w="41275" cap="flat" cmpd="sng" algn="ctr">
            <a:solidFill>
              <a:sysClr val="window" lastClr="FFFFFF">
                <a:lumMod val="65000"/>
              </a:sysClr>
            </a:solidFill>
            <a:prstDash val="solid"/>
            <a:miter lim="800000"/>
            <a:tailEnd type="none"/>
          </a:ln>
          <a:effectLst/>
        </p:spPr>
      </p:cxnSp>
      <p:cxnSp>
        <p:nvCxnSpPr>
          <p:cNvPr id="275" name="Straight Connector 274"/>
          <p:cNvCxnSpPr/>
          <p:nvPr/>
        </p:nvCxnSpPr>
        <p:spPr>
          <a:xfrm>
            <a:off x="2466894" y="4457215"/>
            <a:ext cx="714651" cy="207780"/>
          </a:xfrm>
          <a:prstGeom prst="line">
            <a:avLst/>
          </a:prstGeom>
          <a:noFill/>
          <a:ln w="41275" cap="flat" cmpd="sng" algn="ctr">
            <a:solidFill>
              <a:sysClr val="window" lastClr="FFFFFF">
                <a:lumMod val="65000"/>
              </a:sysClr>
            </a:solidFill>
            <a:prstDash val="solid"/>
            <a:miter lim="800000"/>
            <a:tailEnd type="none"/>
          </a:ln>
          <a:effectLst/>
        </p:spPr>
      </p:cxnSp>
      <p:cxnSp>
        <p:nvCxnSpPr>
          <p:cNvPr id="276" name="Straight Connector 275"/>
          <p:cNvCxnSpPr/>
          <p:nvPr/>
        </p:nvCxnSpPr>
        <p:spPr>
          <a:xfrm flipV="1">
            <a:off x="2457404" y="4696005"/>
            <a:ext cx="714651" cy="505347"/>
          </a:xfrm>
          <a:prstGeom prst="line">
            <a:avLst/>
          </a:prstGeom>
          <a:noFill/>
          <a:ln w="41275" cap="flat" cmpd="sng" algn="ctr">
            <a:solidFill>
              <a:sysClr val="window" lastClr="FFFFFF">
                <a:lumMod val="65000"/>
              </a:sysClr>
            </a:solidFill>
            <a:prstDash val="solid"/>
            <a:miter lim="800000"/>
            <a:tailEnd type="none"/>
          </a:ln>
          <a:effectLst/>
        </p:spPr>
      </p:cxnSp>
      <p:cxnSp>
        <p:nvCxnSpPr>
          <p:cNvPr id="277" name="Straight Connector 276"/>
          <p:cNvCxnSpPr/>
          <p:nvPr/>
        </p:nvCxnSpPr>
        <p:spPr>
          <a:xfrm flipV="1">
            <a:off x="2447334" y="4663205"/>
            <a:ext cx="738362" cy="285475"/>
          </a:xfrm>
          <a:prstGeom prst="line">
            <a:avLst/>
          </a:prstGeom>
          <a:noFill/>
          <a:ln w="41275" cap="flat" cmpd="sng" algn="ctr">
            <a:solidFill>
              <a:sysClr val="window" lastClr="FFFFFF">
                <a:lumMod val="65000"/>
              </a:sysClr>
            </a:solidFill>
            <a:prstDash val="solid"/>
            <a:miter lim="800000"/>
            <a:tailEnd type="none"/>
          </a:ln>
          <a:effectLst/>
        </p:spPr>
      </p:cxnSp>
      <p:sp>
        <p:nvSpPr>
          <p:cNvPr id="278" name="Flowchart: Multidocument 277"/>
          <p:cNvSpPr/>
          <p:nvPr/>
        </p:nvSpPr>
        <p:spPr>
          <a:xfrm>
            <a:off x="5606503" y="3295192"/>
            <a:ext cx="157670" cy="193046"/>
          </a:xfrm>
          <a:prstGeom prst="flowChartMultidocument">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79" name="Oval 278"/>
          <p:cNvSpPr/>
          <p:nvPr/>
        </p:nvSpPr>
        <p:spPr>
          <a:xfrm>
            <a:off x="5907768" y="3807503"/>
            <a:ext cx="178453" cy="162136"/>
          </a:xfrm>
          <a:prstGeom prst="ellipse">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80" name="Oval 279"/>
          <p:cNvSpPr/>
          <p:nvPr/>
        </p:nvSpPr>
        <p:spPr>
          <a:xfrm>
            <a:off x="5606502" y="3553553"/>
            <a:ext cx="178453" cy="162136"/>
          </a:xfrm>
          <a:prstGeom prst="ellipse">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81" name="Rectangle 280"/>
          <p:cNvSpPr/>
          <p:nvPr/>
        </p:nvSpPr>
        <p:spPr>
          <a:xfrm>
            <a:off x="6352283" y="5316011"/>
            <a:ext cx="799127" cy="138514"/>
          </a:xfrm>
          <a:prstGeom prst="rect">
            <a:avLst/>
          </a:prstGeom>
          <a:solidFill>
            <a:srgbClr val="E8B218"/>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86" name="Rectangle 285"/>
          <p:cNvSpPr/>
          <p:nvPr/>
        </p:nvSpPr>
        <p:spPr>
          <a:xfrm>
            <a:off x="9669847" y="3729228"/>
            <a:ext cx="1142094" cy="307721"/>
          </a:xfrm>
          <a:prstGeom prst="rect">
            <a:avLst/>
          </a:prstGeom>
          <a:noFill/>
          <a:ln w="12700" cap="flat" cmpd="sng" algn="ctr">
            <a:solidFill>
              <a:sysClr val="window" lastClr="FFFFFF">
                <a:lumMod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lumMod val="50000"/>
                    <a:lumOff val="50000"/>
                  </a:prstClr>
                </a:solidFill>
                <a:effectLst/>
                <a:uLnTx/>
                <a:uFillTx/>
                <a:latin typeface="Calibri" panose="020F0502020204030204"/>
              </a:rPr>
              <a:t>Dashboards</a:t>
            </a:r>
            <a:endParaRPr kumimoji="0" lang="en-US" sz="800" b="0" i="0" u="none" strike="noStrike" kern="0" cap="none" spc="0" normalizeH="0" baseline="0" noProof="0" dirty="0">
              <a:ln>
                <a:noFill/>
              </a:ln>
              <a:solidFill>
                <a:prstClr val="black">
                  <a:lumMod val="50000"/>
                  <a:lumOff val="50000"/>
                </a:prstClr>
              </a:solidFill>
              <a:effectLst/>
              <a:uLnTx/>
              <a:uFillTx/>
              <a:latin typeface="Calibri" panose="020F0502020204030204"/>
            </a:endParaRPr>
          </a:p>
        </p:txBody>
      </p:sp>
      <p:sp>
        <p:nvSpPr>
          <p:cNvPr id="287" name="Rectangle 286"/>
          <p:cNvSpPr/>
          <p:nvPr/>
        </p:nvSpPr>
        <p:spPr>
          <a:xfrm>
            <a:off x="9662100" y="4167109"/>
            <a:ext cx="1142094" cy="307721"/>
          </a:xfrm>
          <a:prstGeom prst="rect">
            <a:avLst/>
          </a:prstGeom>
          <a:noFill/>
          <a:ln w="12700" cap="flat" cmpd="sng" algn="ctr">
            <a:solidFill>
              <a:sysClr val="window" lastClr="FFFFFF">
                <a:lumMod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lumMod val="50000"/>
                    <a:lumOff val="50000"/>
                  </a:prstClr>
                </a:solidFill>
                <a:effectLst/>
                <a:uLnTx/>
                <a:uFillTx/>
                <a:latin typeface="Calibri" panose="020F0502020204030204"/>
              </a:rPr>
              <a:t>Apps</a:t>
            </a:r>
            <a:endParaRPr kumimoji="0" lang="en-US" sz="800" b="0" i="0" u="none" strike="noStrike" kern="0" cap="none" spc="0" normalizeH="0" baseline="0" noProof="0" dirty="0">
              <a:ln>
                <a:noFill/>
              </a:ln>
              <a:solidFill>
                <a:prstClr val="black">
                  <a:lumMod val="50000"/>
                  <a:lumOff val="50000"/>
                </a:prstClr>
              </a:solidFill>
              <a:effectLst/>
              <a:uLnTx/>
              <a:uFillTx/>
              <a:latin typeface="Calibri" panose="020F0502020204030204"/>
            </a:endParaRPr>
          </a:p>
        </p:txBody>
      </p:sp>
      <p:sp>
        <p:nvSpPr>
          <p:cNvPr id="3" name="TextBox 2"/>
          <p:cNvSpPr txBox="1"/>
          <p:nvPr/>
        </p:nvSpPr>
        <p:spPr>
          <a:xfrm>
            <a:off x="5199576" y="5181777"/>
            <a:ext cx="1771448" cy="452590"/>
          </a:xfrm>
          <a:prstGeom prst="rect">
            <a:avLst/>
          </a:prstGeom>
          <a:noFill/>
        </p:spPr>
        <p:txBody>
          <a:bodyPr wrap="square" lIns="179285" tIns="143428" rIns="179285" bIns="143428" rtlCol="0">
            <a:spAutoFit/>
          </a:bodyPr>
          <a:lstStyle/>
          <a:p>
            <a:pPr marL="0" marR="0" lvl="0" indent="0" defTabSz="896386" eaLnBrk="1" fontAlgn="auto" latinLnBrk="0" hangingPunct="1">
              <a:lnSpc>
                <a:spcPct val="90000"/>
              </a:lnSpc>
              <a:spcBef>
                <a:spcPts val="0"/>
              </a:spcBef>
              <a:spcAft>
                <a:spcPts val="588"/>
              </a:spcAft>
              <a:buClrTx/>
              <a:buSzTx/>
              <a:buFontTx/>
              <a:buNone/>
              <a:tabLst/>
              <a:defRPr/>
            </a:pPr>
            <a:r>
              <a:rPr kumimoji="0" lang="en-US" sz="1078" b="0" i="0" u="none" strike="noStrike" kern="0" cap="none" spc="0" normalizeH="0" baseline="0" noProof="0" dirty="0">
                <a:ln>
                  <a:noFill/>
                </a:ln>
                <a:solidFill>
                  <a:srgbClr val="505050"/>
                </a:solidFill>
                <a:effectLst/>
                <a:uLnTx/>
                <a:uFillTx/>
              </a:rPr>
              <a:t>Streaming data</a:t>
            </a:r>
          </a:p>
        </p:txBody>
      </p:sp>
      <p:sp>
        <p:nvSpPr>
          <p:cNvPr id="7" name="Right Arrow 6"/>
          <p:cNvSpPr/>
          <p:nvPr/>
        </p:nvSpPr>
        <p:spPr bwMode="auto">
          <a:xfrm>
            <a:off x="7085271" y="5246931"/>
            <a:ext cx="884765" cy="273646"/>
          </a:xfrm>
          <a:prstGeom prst="rightArrow">
            <a:avLst/>
          </a:prstGeom>
          <a:solidFill>
            <a:srgbClr val="70AD47"/>
          </a:solidFill>
          <a:ln w="12700" cap="rnd" cmpd="sng" algn="ctr">
            <a:solidFill>
              <a:sysClr val="windowText" lastClr="000000">
                <a:lumMod val="50000"/>
                <a:lumOff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ndParaRPr>
          </a:p>
        </p:txBody>
      </p:sp>
      <p:sp>
        <p:nvSpPr>
          <p:cNvPr id="133" name="Title 16"/>
          <p:cNvSpPr>
            <a:spLocks noGrp="1"/>
          </p:cNvSpPr>
          <p:nvPr>
            <p:ph type="title" idx="4294967295"/>
          </p:nvPr>
        </p:nvSpPr>
        <p:spPr>
          <a:xfrm>
            <a:off x="536575" y="290513"/>
            <a:ext cx="11655425" cy="898525"/>
          </a:xfrm>
        </p:spPr>
        <p:txBody>
          <a:bodyPr/>
          <a:lstStyle/>
          <a:p>
            <a:r>
              <a:rPr lang="en-US" sz="3137" dirty="0"/>
              <a:t>Evolving Approaches to Analytics</a:t>
            </a:r>
            <a:br>
              <a:rPr lang="en-US" sz="3137" dirty="0"/>
            </a:br>
            <a:endParaRPr lang="en-US" sz="3137" dirty="0"/>
          </a:p>
        </p:txBody>
      </p:sp>
    </p:spTree>
    <p:extLst>
      <p:ext uri="{BB962C8B-B14F-4D97-AF65-F5344CB8AC3E}">
        <p14:creationId xmlns:p14="http://schemas.microsoft.com/office/powerpoint/2010/main" val="70237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 y="1371512"/>
            <a:ext cx="12192000" cy="5023152"/>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134" name="Freeform 133"/>
          <p:cNvSpPr/>
          <p:nvPr/>
        </p:nvSpPr>
        <p:spPr>
          <a:xfrm>
            <a:off x="5137350" y="1124990"/>
            <a:ext cx="3056331" cy="5300934"/>
          </a:xfrm>
          <a:custGeom>
            <a:avLst/>
            <a:gdLst>
              <a:gd name="connsiteX0" fmla="*/ 1275312 w 3118060"/>
              <a:gd name="connsiteY0" fmla="*/ 346461 h 5407996"/>
              <a:gd name="connsiteX1" fmla="*/ 213130 w 3118060"/>
              <a:gd name="connsiteY1" fmla="*/ 725151 h 5407996"/>
              <a:gd name="connsiteX2" fmla="*/ 434803 w 3118060"/>
              <a:gd name="connsiteY2" fmla="*/ 1935115 h 5407996"/>
              <a:gd name="connsiteX3" fmla="*/ 694 w 3118060"/>
              <a:gd name="connsiteY3" fmla="*/ 2960351 h 5407996"/>
              <a:gd name="connsiteX4" fmla="*/ 554875 w 3118060"/>
              <a:gd name="connsiteY4" fmla="*/ 3763915 h 5407996"/>
              <a:gd name="connsiteX5" fmla="*/ 425566 w 3118060"/>
              <a:gd name="connsiteY5" fmla="*/ 4161079 h 5407996"/>
              <a:gd name="connsiteX6" fmla="*/ 591821 w 3118060"/>
              <a:gd name="connsiteY6" fmla="*/ 4447406 h 5407996"/>
              <a:gd name="connsiteX7" fmla="*/ 333203 w 3118060"/>
              <a:gd name="connsiteY7" fmla="*/ 4659842 h 5407996"/>
              <a:gd name="connsiteX8" fmla="*/ 83821 w 3118060"/>
              <a:gd name="connsiteY8" fmla="*/ 5075479 h 5407996"/>
              <a:gd name="connsiteX9" fmla="*/ 351675 w 3118060"/>
              <a:gd name="connsiteY9" fmla="*/ 5334097 h 5407996"/>
              <a:gd name="connsiteX10" fmla="*/ 628766 w 3118060"/>
              <a:gd name="connsiteY10" fmla="*/ 5324861 h 5407996"/>
              <a:gd name="connsiteX11" fmla="*/ 767312 w 3118060"/>
              <a:gd name="connsiteY11" fmla="*/ 5177079 h 5407996"/>
              <a:gd name="connsiteX12" fmla="*/ 1303021 w 3118060"/>
              <a:gd name="connsiteY12" fmla="*/ 5407988 h 5407996"/>
              <a:gd name="connsiteX13" fmla="*/ 1580112 w 3118060"/>
              <a:gd name="connsiteY13" fmla="*/ 5167842 h 5407996"/>
              <a:gd name="connsiteX14" fmla="*/ 1820257 w 3118060"/>
              <a:gd name="connsiteY14" fmla="*/ 5195551 h 5407996"/>
              <a:gd name="connsiteX15" fmla="*/ 2143530 w 3118060"/>
              <a:gd name="connsiteY15" fmla="*/ 5306388 h 5407996"/>
              <a:gd name="connsiteX16" fmla="*/ 2282075 w 3118060"/>
              <a:gd name="connsiteY16" fmla="*/ 5084715 h 5407996"/>
              <a:gd name="connsiteX17" fmla="*/ 2780839 w 3118060"/>
              <a:gd name="connsiteY17" fmla="*/ 4696788 h 5407996"/>
              <a:gd name="connsiteX18" fmla="*/ 2974803 w 3118060"/>
              <a:gd name="connsiteY18" fmla="*/ 4105661 h 5407996"/>
              <a:gd name="connsiteX19" fmla="*/ 3104112 w 3118060"/>
              <a:gd name="connsiteY19" fmla="*/ 3653079 h 5407996"/>
              <a:gd name="connsiteX20" fmla="*/ 2633057 w 3118060"/>
              <a:gd name="connsiteY20" fmla="*/ 3237442 h 5407996"/>
              <a:gd name="connsiteX21" fmla="*/ 2633057 w 3118060"/>
              <a:gd name="connsiteY21" fmla="*/ 2821806 h 5407996"/>
              <a:gd name="connsiteX22" fmla="*/ 2623821 w 3118060"/>
              <a:gd name="connsiteY22" fmla="*/ 2461588 h 5407996"/>
              <a:gd name="connsiteX23" fmla="*/ 2494512 w 3118060"/>
              <a:gd name="connsiteY23" fmla="*/ 2184497 h 5407996"/>
              <a:gd name="connsiteX24" fmla="*/ 2522221 w 3118060"/>
              <a:gd name="connsiteY24" fmla="*/ 1981297 h 5407996"/>
              <a:gd name="connsiteX25" fmla="*/ 2993275 w 3118060"/>
              <a:gd name="connsiteY25" fmla="*/ 1020715 h 5407996"/>
              <a:gd name="connsiteX26" fmla="*/ 2614584 w 3118060"/>
              <a:gd name="connsiteY26" fmla="*/ 115551 h 5407996"/>
              <a:gd name="connsiteX27" fmla="*/ 2411384 w 3118060"/>
              <a:gd name="connsiteY27" fmla="*/ 23188 h 5407996"/>
              <a:gd name="connsiteX28" fmla="*/ 2282075 w 3118060"/>
              <a:gd name="connsiteY28" fmla="*/ 217151 h 5407996"/>
              <a:gd name="connsiteX29" fmla="*/ 2272839 w 3118060"/>
              <a:gd name="connsiteY29" fmla="*/ 485006 h 5407996"/>
              <a:gd name="connsiteX30" fmla="*/ 1884912 w 3118060"/>
              <a:gd name="connsiteY30" fmla="*/ 337224 h 5407996"/>
              <a:gd name="connsiteX31" fmla="*/ 1737130 w 3118060"/>
              <a:gd name="connsiteY31" fmla="*/ 198679 h 5407996"/>
              <a:gd name="connsiteX32" fmla="*/ 1515457 w 3118060"/>
              <a:gd name="connsiteY32" fmla="*/ 87842 h 5407996"/>
              <a:gd name="connsiteX33" fmla="*/ 1275312 w 3118060"/>
              <a:gd name="connsiteY33" fmla="*/ 87842 h 5407996"/>
              <a:gd name="connsiteX34" fmla="*/ 1210657 w 3118060"/>
              <a:gd name="connsiteY34" fmla="*/ 152497 h 5407996"/>
              <a:gd name="connsiteX35" fmla="*/ 1330730 w 3118060"/>
              <a:gd name="connsiteY35" fmla="*/ 318751 h 5407996"/>
              <a:gd name="connsiteX36" fmla="*/ 1275312 w 3118060"/>
              <a:gd name="connsiteY36" fmla="*/ 346461 h 540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118060" h="5407996">
                <a:moveTo>
                  <a:pt x="1275312" y="346461"/>
                </a:moveTo>
                <a:cubicBezTo>
                  <a:pt x="1089046" y="414194"/>
                  <a:pt x="353215" y="460375"/>
                  <a:pt x="213130" y="725151"/>
                </a:cubicBezTo>
                <a:cubicBezTo>
                  <a:pt x="73045" y="989927"/>
                  <a:pt x="470209" y="1562582"/>
                  <a:pt x="434803" y="1935115"/>
                </a:cubicBezTo>
                <a:cubicBezTo>
                  <a:pt x="399397" y="2307648"/>
                  <a:pt x="-19318" y="2655551"/>
                  <a:pt x="694" y="2960351"/>
                </a:cubicBezTo>
                <a:cubicBezTo>
                  <a:pt x="20706" y="3265151"/>
                  <a:pt x="484063" y="3563794"/>
                  <a:pt x="554875" y="3763915"/>
                </a:cubicBezTo>
                <a:cubicBezTo>
                  <a:pt x="625687" y="3964036"/>
                  <a:pt x="419408" y="4047164"/>
                  <a:pt x="425566" y="4161079"/>
                </a:cubicBezTo>
                <a:cubicBezTo>
                  <a:pt x="431724" y="4274994"/>
                  <a:pt x="607215" y="4364279"/>
                  <a:pt x="591821" y="4447406"/>
                </a:cubicBezTo>
                <a:cubicBezTo>
                  <a:pt x="576427" y="4530533"/>
                  <a:pt x="417870" y="4555163"/>
                  <a:pt x="333203" y="4659842"/>
                </a:cubicBezTo>
                <a:cubicBezTo>
                  <a:pt x="248536" y="4764521"/>
                  <a:pt x="80742" y="4963103"/>
                  <a:pt x="83821" y="5075479"/>
                </a:cubicBezTo>
                <a:cubicBezTo>
                  <a:pt x="86900" y="5187855"/>
                  <a:pt x="260851" y="5292533"/>
                  <a:pt x="351675" y="5334097"/>
                </a:cubicBezTo>
                <a:cubicBezTo>
                  <a:pt x="442499" y="5375661"/>
                  <a:pt x="559493" y="5351031"/>
                  <a:pt x="628766" y="5324861"/>
                </a:cubicBezTo>
                <a:cubicBezTo>
                  <a:pt x="698039" y="5298691"/>
                  <a:pt x="654936" y="5163225"/>
                  <a:pt x="767312" y="5177079"/>
                </a:cubicBezTo>
                <a:cubicBezTo>
                  <a:pt x="879688" y="5190933"/>
                  <a:pt x="1167554" y="5409528"/>
                  <a:pt x="1303021" y="5407988"/>
                </a:cubicBezTo>
                <a:cubicBezTo>
                  <a:pt x="1438488" y="5406449"/>
                  <a:pt x="1493906" y="5203248"/>
                  <a:pt x="1580112" y="5167842"/>
                </a:cubicBezTo>
                <a:cubicBezTo>
                  <a:pt x="1666318" y="5132436"/>
                  <a:pt x="1726354" y="5172460"/>
                  <a:pt x="1820257" y="5195551"/>
                </a:cubicBezTo>
                <a:cubicBezTo>
                  <a:pt x="1914160" y="5218642"/>
                  <a:pt x="2066560" y="5324861"/>
                  <a:pt x="2143530" y="5306388"/>
                </a:cubicBezTo>
                <a:cubicBezTo>
                  <a:pt x="2220500" y="5287915"/>
                  <a:pt x="2175857" y="5186315"/>
                  <a:pt x="2282075" y="5084715"/>
                </a:cubicBezTo>
                <a:cubicBezTo>
                  <a:pt x="2388293" y="4983115"/>
                  <a:pt x="2665384" y="4859964"/>
                  <a:pt x="2780839" y="4696788"/>
                </a:cubicBezTo>
                <a:cubicBezTo>
                  <a:pt x="2896294" y="4533612"/>
                  <a:pt x="2920924" y="4279612"/>
                  <a:pt x="2974803" y="4105661"/>
                </a:cubicBezTo>
                <a:cubicBezTo>
                  <a:pt x="3028682" y="3931710"/>
                  <a:pt x="3161070" y="3797782"/>
                  <a:pt x="3104112" y="3653079"/>
                </a:cubicBezTo>
                <a:cubicBezTo>
                  <a:pt x="3047154" y="3508376"/>
                  <a:pt x="2711566" y="3375987"/>
                  <a:pt x="2633057" y="3237442"/>
                </a:cubicBezTo>
                <a:cubicBezTo>
                  <a:pt x="2554548" y="3098897"/>
                  <a:pt x="2634596" y="2951115"/>
                  <a:pt x="2633057" y="2821806"/>
                </a:cubicBezTo>
                <a:cubicBezTo>
                  <a:pt x="2631518" y="2692497"/>
                  <a:pt x="2646912" y="2567806"/>
                  <a:pt x="2623821" y="2461588"/>
                </a:cubicBezTo>
                <a:cubicBezTo>
                  <a:pt x="2600730" y="2355370"/>
                  <a:pt x="2511445" y="2264545"/>
                  <a:pt x="2494512" y="2184497"/>
                </a:cubicBezTo>
                <a:cubicBezTo>
                  <a:pt x="2477579" y="2104449"/>
                  <a:pt x="2439094" y="2175261"/>
                  <a:pt x="2522221" y="1981297"/>
                </a:cubicBezTo>
                <a:cubicBezTo>
                  <a:pt x="2605348" y="1787333"/>
                  <a:pt x="2977881" y="1331673"/>
                  <a:pt x="2993275" y="1020715"/>
                </a:cubicBezTo>
                <a:cubicBezTo>
                  <a:pt x="3008669" y="709757"/>
                  <a:pt x="2711566" y="281805"/>
                  <a:pt x="2614584" y="115551"/>
                </a:cubicBezTo>
                <a:cubicBezTo>
                  <a:pt x="2517602" y="-50703"/>
                  <a:pt x="2466802" y="6255"/>
                  <a:pt x="2411384" y="23188"/>
                </a:cubicBezTo>
                <a:cubicBezTo>
                  <a:pt x="2355966" y="40121"/>
                  <a:pt x="2305166" y="140181"/>
                  <a:pt x="2282075" y="217151"/>
                </a:cubicBezTo>
                <a:cubicBezTo>
                  <a:pt x="2258984" y="294121"/>
                  <a:pt x="2339033" y="464994"/>
                  <a:pt x="2272839" y="485006"/>
                </a:cubicBezTo>
                <a:cubicBezTo>
                  <a:pt x="2206645" y="505018"/>
                  <a:pt x="1974197" y="384945"/>
                  <a:pt x="1884912" y="337224"/>
                </a:cubicBezTo>
                <a:cubicBezTo>
                  <a:pt x="1795627" y="289503"/>
                  <a:pt x="1798706" y="240243"/>
                  <a:pt x="1737130" y="198679"/>
                </a:cubicBezTo>
                <a:cubicBezTo>
                  <a:pt x="1675554" y="157115"/>
                  <a:pt x="1592427" y="106315"/>
                  <a:pt x="1515457" y="87842"/>
                </a:cubicBezTo>
                <a:cubicBezTo>
                  <a:pt x="1438487" y="69369"/>
                  <a:pt x="1326112" y="77066"/>
                  <a:pt x="1275312" y="87842"/>
                </a:cubicBezTo>
                <a:cubicBezTo>
                  <a:pt x="1224512" y="98618"/>
                  <a:pt x="1201421" y="114012"/>
                  <a:pt x="1210657" y="152497"/>
                </a:cubicBezTo>
                <a:cubicBezTo>
                  <a:pt x="1219893" y="190982"/>
                  <a:pt x="1313797" y="284884"/>
                  <a:pt x="1330730" y="318751"/>
                </a:cubicBezTo>
                <a:cubicBezTo>
                  <a:pt x="1347663" y="352618"/>
                  <a:pt x="1461578" y="278728"/>
                  <a:pt x="1275312" y="346461"/>
                </a:cubicBezTo>
                <a:close/>
              </a:path>
            </a:pathLst>
          </a:custGeom>
          <a:solidFill>
            <a:srgbClr val="EAF2FA"/>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96215"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prstClr val="white"/>
              </a:solidFill>
              <a:effectLst/>
              <a:uLnTx/>
              <a:uFillTx/>
            </a:endParaRPr>
          </a:p>
        </p:txBody>
      </p:sp>
      <p:sp>
        <p:nvSpPr>
          <p:cNvPr id="98" name="Rectangle 97"/>
          <p:cNvSpPr/>
          <p:nvPr/>
        </p:nvSpPr>
        <p:spPr>
          <a:xfrm>
            <a:off x="3410195" y="2372237"/>
            <a:ext cx="897785" cy="399239"/>
          </a:xfrm>
          <a:prstGeom prst="rect">
            <a:avLst/>
          </a:prstGeom>
          <a:noFill/>
          <a:ln w="12700" cap="flat" cmpd="sng" algn="ctr">
            <a:solidFill>
              <a:sysClr val="window" lastClr="FFFFFF">
                <a:lumMod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lumMod val="50000"/>
                    <a:lumOff val="50000"/>
                  </a:prstClr>
                </a:solidFill>
                <a:effectLst/>
                <a:uLnTx/>
                <a:uFillTx/>
                <a:latin typeface="Calibri" panose="020F0502020204030204"/>
              </a:rPr>
              <a:t>ETL Tool</a:t>
            </a:r>
          </a:p>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lumMod val="50000"/>
                    <a:lumOff val="50000"/>
                  </a:prstClr>
                </a:solidFill>
                <a:effectLst/>
                <a:uLnTx/>
                <a:uFillTx/>
                <a:latin typeface="Calibri" panose="020F0502020204030204"/>
              </a:rPr>
              <a:t>(SSIS, </a:t>
            </a:r>
            <a:r>
              <a:rPr kumimoji="0" lang="en-US" sz="800" b="0" i="0" u="none" strike="noStrike" kern="0" cap="none" spc="0" normalizeH="0" baseline="0" noProof="0" dirty="0" err="1">
                <a:ln>
                  <a:noFill/>
                </a:ln>
                <a:solidFill>
                  <a:prstClr val="black">
                    <a:lumMod val="50000"/>
                    <a:lumOff val="50000"/>
                  </a:prstClr>
                </a:solidFill>
                <a:effectLst/>
                <a:uLnTx/>
                <a:uFillTx/>
                <a:latin typeface="Calibri" panose="020F0502020204030204"/>
              </a:rPr>
              <a:t>etc</a:t>
            </a:r>
            <a:r>
              <a:rPr kumimoji="0" lang="en-US" sz="800" b="0" i="0" u="none" strike="noStrike" kern="0" cap="none" spc="0" normalizeH="0" baseline="0" noProof="0" dirty="0">
                <a:ln>
                  <a:noFill/>
                </a:ln>
                <a:solidFill>
                  <a:prstClr val="black">
                    <a:lumMod val="50000"/>
                    <a:lumOff val="50000"/>
                  </a:prstClr>
                </a:solidFill>
                <a:effectLst/>
                <a:uLnTx/>
                <a:uFillTx/>
                <a:latin typeface="Calibri" panose="020F0502020204030204"/>
              </a:rPr>
              <a:t>)</a:t>
            </a:r>
          </a:p>
        </p:txBody>
      </p:sp>
      <p:sp>
        <p:nvSpPr>
          <p:cNvPr id="99" name="U-Turn Arrow 98"/>
          <p:cNvSpPr/>
          <p:nvPr/>
        </p:nvSpPr>
        <p:spPr>
          <a:xfrm>
            <a:off x="3710485" y="2005571"/>
            <a:ext cx="334528" cy="366662"/>
          </a:xfrm>
          <a:prstGeom prst="uturnArrow">
            <a:avLst>
              <a:gd name="adj1" fmla="val 14927"/>
              <a:gd name="adj2" fmla="val 25000"/>
              <a:gd name="adj3" fmla="val 25944"/>
              <a:gd name="adj4" fmla="val 69300"/>
              <a:gd name="adj5" fmla="val 100000"/>
            </a:avLst>
          </a:prstGeom>
          <a:solidFill>
            <a:srgbClr val="E7E6E6">
              <a:lumMod val="75000"/>
            </a:srgbClr>
          </a:solidFill>
          <a:ln w="12700" cap="flat" cmpd="sng" algn="ctr">
            <a:no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00" name="Rectangle 99"/>
          <p:cNvSpPr/>
          <p:nvPr/>
        </p:nvSpPr>
        <p:spPr>
          <a:xfrm>
            <a:off x="5865264" y="2145631"/>
            <a:ext cx="1497131" cy="765106"/>
          </a:xfrm>
          <a:prstGeom prst="rect">
            <a:avLst/>
          </a:prstGeom>
          <a:noFill/>
          <a:ln w="12700" cap="flat" cmpd="sng" algn="ctr">
            <a:no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lumMod val="50000"/>
                    <a:lumOff val="50000"/>
                  </a:prstClr>
                </a:solidFill>
                <a:effectLst/>
                <a:uLnTx/>
                <a:uFillTx/>
                <a:latin typeface="Calibri" panose="020F0502020204030204"/>
              </a:rPr>
              <a:t>EDW</a:t>
            </a:r>
          </a:p>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lumMod val="50000"/>
                    <a:lumOff val="50000"/>
                  </a:prstClr>
                </a:solidFill>
                <a:effectLst/>
                <a:uLnTx/>
                <a:uFillTx/>
                <a:latin typeface="Calibri" panose="020F0502020204030204"/>
              </a:rPr>
              <a:t>(SQL </a:t>
            </a:r>
            <a:r>
              <a:rPr kumimoji="0" lang="en-US" sz="1000" b="0" i="0" u="none" strike="noStrike" kern="0" cap="none" spc="0" normalizeH="0" baseline="0" noProof="0" dirty="0" err="1">
                <a:ln>
                  <a:noFill/>
                </a:ln>
                <a:solidFill>
                  <a:prstClr val="black">
                    <a:lumMod val="50000"/>
                    <a:lumOff val="50000"/>
                  </a:prstClr>
                </a:solidFill>
                <a:effectLst/>
                <a:uLnTx/>
                <a:uFillTx/>
                <a:latin typeface="Calibri" panose="020F0502020204030204"/>
              </a:rPr>
              <a:t>Svr</a:t>
            </a:r>
            <a:r>
              <a:rPr kumimoji="0" lang="en-US" sz="1000" b="0" i="0" u="none" strike="noStrike" kern="0" cap="none" spc="0" normalizeH="0" baseline="0" noProof="0" dirty="0">
                <a:ln>
                  <a:noFill/>
                </a:ln>
                <a:solidFill>
                  <a:prstClr val="black">
                    <a:lumMod val="50000"/>
                    <a:lumOff val="50000"/>
                  </a:prstClr>
                </a:solidFill>
                <a:effectLst/>
                <a:uLnTx/>
                <a:uFillTx/>
                <a:latin typeface="Calibri" panose="020F0502020204030204"/>
              </a:rPr>
              <a:t>, Teradata, </a:t>
            </a:r>
            <a:r>
              <a:rPr kumimoji="0" lang="en-US" sz="1000" b="0" i="0" u="none" strike="noStrike" kern="0" cap="none" spc="0" normalizeH="0" baseline="0" noProof="0" dirty="0" err="1">
                <a:ln>
                  <a:noFill/>
                </a:ln>
                <a:solidFill>
                  <a:prstClr val="black">
                    <a:lumMod val="50000"/>
                    <a:lumOff val="50000"/>
                  </a:prstClr>
                </a:solidFill>
                <a:effectLst/>
                <a:uLnTx/>
                <a:uFillTx/>
                <a:latin typeface="Calibri" panose="020F0502020204030204"/>
              </a:rPr>
              <a:t>etc</a:t>
            </a:r>
            <a:r>
              <a:rPr kumimoji="0" lang="en-US" sz="1000" b="0" i="0" u="none" strike="noStrike" kern="0" cap="none" spc="0" normalizeH="0" baseline="0" noProof="0" dirty="0">
                <a:ln>
                  <a:noFill/>
                </a:ln>
                <a:solidFill>
                  <a:prstClr val="black">
                    <a:lumMod val="50000"/>
                    <a:lumOff val="50000"/>
                  </a:prstClr>
                </a:solidFill>
                <a:effectLst/>
                <a:uLnTx/>
                <a:uFillTx/>
                <a:latin typeface="Calibri" panose="020F0502020204030204"/>
              </a:rPr>
              <a:t>)</a:t>
            </a:r>
          </a:p>
        </p:txBody>
      </p:sp>
      <p:cxnSp>
        <p:nvCxnSpPr>
          <p:cNvPr id="101" name="Straight Arrow Connector 100"/>
          <p:cNvCxnSpPr/>
          <p:nvPr/>
        </p:nvCxnSpPr>
        <p:spPr>
          <a:xfrm flipV="1">
            <a:off x="2183712" y="2738063"/>
            <a:ext cx="1226483" cy="6041"/>
          </a:xfrm>
          <a:prstGeom prst="straightConnector1">
            <a:avLst/>
          </a:prstGeom>
          <a:noFill/>
          <a:ln w="41275" cap="flat" cmpd="sng" algn="ctr">
            <a:solidFill>
              <a:sysClr val="window" lastClr="FFFFFF">
                <a:lumMod val="65000"/>
              </a:sysClr>
            </a:solidFill>
            <a:prstDash val="solid"/>
            <a:miter lim="800000"/>
            <a:tailEnd type="triangle"/>
          </a:ln>
          <a:effectLst/>
        </p:spPr>
      </p:cxnSp>
      <p:cxnSp>
        <p:nvCxnSpPr>
          <p:cNvPr id="102" name="Straight Arrow Connector 101"/>
          <p:cNvCxnSpPr/>
          <p:nvPr/>
        </p:nvCxnSpPr>
        <p:spPr>
          <a:xfrm>
            <a:off x="4327499" y="2741077"/>
            <a:ext cx="962825" cy="6055"/>
          </a:xfrm>
          <a:prstGeom prst="straightConnector1">
            <a:avLst/>
          </a:prstGeom>
          <a:noFill/>
          <a:ln w="41275" cap="flat" cmpd="sng" algn="ctr">
            <a:solidFill>
              <a:sysClr val="window" lastClr="FFFFFF">
                <a:lumMod val="65000"/>
              </a:sysClr>
            </a:solidFill>
            <a:prstDash val="solid"/>
            <a:miter lim="800000"/>
            <a:tailEnd type="triangle"/>
          </a:ln>
          <a:effectLst/>
        </p:spPr>
      </p:cxnSp>
      <p:sp>
        <p:nvSpPr>
          <p:cNvPr id="103" name="TextBox 102"/>
          <p:cNvSpPr txBox="1"/>
          <p:nvPr/>
        </p:nvSpPr>
        <p:spPr>
          <a:xfrm>
            <a:off x="2552292" y="1767302"/>
            <a:ext cx="706403" cy="305938"/>
          </a:xfrm>
          <a:prstGeom prst="rect">
            <a:avLst/>
          </a:prstGeom>
          <a:noFill/>
        </p:spPr>
        <p:txBody>
          <a:bodyPr wrap="square" rtlCol="0">
            <a:spAutoFit/>
          </a:bodyPr>
          <a:lstStyle/>
          <a:p>
            <a:pPr marL="0" marR="0" lvl="0" indent="0" defTabSz="914049"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70C0"/>
                </a:solidFill>
                <a:effectLst/>
                <a:uLnTx/>
                <a:uFillTx/>
                <a:latin typeface="Calibri" panose="020F0502020204030204"/>
              </a:rPr>
              <a:t>Extract</a:t>
            </a:r>
          </a:p>
        </p:txBody>
      </p:sp>
      <p:sp>
        <p:nvSpPr>
          <p:cNvPr id="104" name="TextBox 103"/>
          <p:cNvSpPr txBox="1"/>
          <p:nvPr/>
        </p:nvSpPr>
        <p:spPr>
          <a:xfrm>
            <a:off x="2470220" y="2528654"/>
            <a:ext cx="943302" cy="249228"/>
          </a:xfrm>
          <a:prstGeom prst="rect">
            <a:avLst/>
          </a:prstGeom>
          <a:noFill/>
        </p:spPr>
        <p:txBody>
          <a:bodyPr wrap="square" rtlCol="0">
            <a:spAutoFit/>
          </a:bodyPr>
          <a:lstStyle/>
          <a:p>
            <a:pPr marL="0" marR="0" lvl="0" indent="0" defTabSz="914049"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rPr>
              <a:t>Original Data</a:t>
            </a:r>
          </a:p>
        </p:txBody>
      </p:sp>
      <p:sp>
        <p:nvSpPr>
          <p:cNvPr id="105" name="TextBox 104"/>
          <p:cNvSpPr txBox="1"/>
          <p:nvPr/>
        </p:nvSpPr>
        <p:spPr>
          <a:xfrm>
            <a:off x="4491837" y="1767302"/>
            <a:ext cx="706403" cy="311985"/>
          </a:xfrm>
          <a:prstGeom prst="rect">
            <a:avLst/>
          </a:prstGeom>
          <a:noFill/>
        </p:spPr>
        <p:txBody>
          <a:bodyPr wrap="square" rtlCol="0">
            <a:spAutoFit/>
          </a:bodyPr>
          <a:lstStyle/>
          <a:p>
            <a:pPr marL="0" marR="0" lvl="0" indent="0" defTabSz="914049"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70C0"/>
                </a:solidFill>
                <a:effectLst/>
                <a:uLnTx/>
                <a:uFillTx/>
                <a:latin typeface="Calibri" panose="020F0502020204030204"/>
              </a:rPr>
              <a:t>Load</a:t>
            </a:r>
          </a:p>
        </p:txBody>
      </p:sp>
      <p:sp>
        <p:nvSpPr>
          <p:cNvPr id="106" name="TextBox 105"/>
          <p:cNvSpPr txBox="1"/>
          <p:nvPr/>
        </p:nvSpPr>
        <p:spPr>
          <a:xfrm>
            <a:off x="4273605" y="2385118"/>
            <a:ext cx="867016" cy="406151"/>
          </a:xfrm>
          <a:prstGeom prst="rect">
            <a:avLst/>
          </a:prstGeom>
          <a:noFill/>
        </p:spPr>
        <p:txBody>
          <a:bodyPr wrap="square" rtlCol="0">
            <a:spAutoFit/>
          </a:bodyPr>
          <a:lstStyle/>
          <a:p>
            <a:pPr marL="0" marR="0" lvl="0" indent="0" defTabSz="914049"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rPr>
              <a:t>Transformed Data</a:t>
            </a:r>
          </a:p>
        </p:txBody>
      </p:sp>
      <p:sp>
        <p:nvSpPr>
          <p:cNvPr id="107" name="TextBox 106"/>
          <p:cNvSpPr txBox="1"/>
          <p:nvPr/>
        </p:nvSpPr>
        <p:spPr>
          <a:xfrm>
            <a:off x="3463089" y="1767303"/>
            <a:ext cx="987067" cy="307777"/>
          </a:xfrm>
          <a:prstGeom prst="rect">
            <a:avLst/>
          </a:prstGeom>
          <a:noFill/>
        </p:spPr>
        <p:txBody>
          <a:bodyPr wrap="square" rtlCol="0">
            <a:spAutoFit/>
          </a:bodyPr>
          <a:lstStyle/>
          <a:p>
            <a:pPr marL="0" marR="0" lvl="0" indent="0" defTabSz="914049"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70C0"/>
                </a:solidFill>
                <a:effectLst/>
                <a:uLnTx/>
                <a:uFillTx/>
                <a:latin typeface="Calibri" panose="020F0502020204030204"/>
              </a:rPr>
              <a:t>Transform</a:t>
            </a:r>
          </a:p>
        </p:txBody>
      </p:sp>
      <p:sp>
        <p:nvSpPr>
          <p:cNvPr id="108" name="TextBox 107"/>
          <p:cNvSpPr txBox="1"/>
          <p:nvPr/>
        </p:nvSpPr>
        <p:spPr>
          <a:xfrm>
            <a:off x="1446603" y="2304089"/>
            <a:ext cx="308810" cy="124650"/>
          </a:xfrm>
          <a:prstGeom prst="rect">
            <a:avLst/>
          </a:prstGeom>
          <a:noFill/>
        </p:spPr>
        <p:txBody>
          <a:bodyPr wrap="square" lIns="0" tIns="0" rIns="0" bIns="0" rtlCol="0">
            <a:spAutoFit/>
          </a:bodyPr>
          <a:lstStyle/>
          <a:p>
            <a:pPr marL="0" marR="0" lvl="0" indent="0" defTabSz="913963"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a:ln>
                  <a:solidFill>
                    <a:srgbClr val="FFFFFF">
                      <a:alpha val="0"/>
                    </a:srgbClr>
                  </a:solidFill>
                </a:ln>
                <a:solidFill>
                  <a:prstClr val="black">
                    <a:lumMod val="50000"/>
                    <a:lumOff val="50000"/>
                  </a:prstClr>
                </a:solidFill>
                <a:effectLst/>
                <a:uLnTx/>
                <a:uFillTx/>
                <a:latin typeface="Calibri" panose="020F0502020204030204"/>
              </a:rPr>
              <a:t>OLTP</a:t>
            </a:r>
          </a:p>
        </p:txBody>
      </p:sp>
      <p:sp>
        <p:nvSpPr>
          <p:cNvPr id="109" name="Freeform 108"/>
          <p:cNvSpPr/>
          <p:nvPr/>
        </p:nvSpPr>
        <p:spPr>
          <a:xfrm>
            <a:off x="1484776" y="2063418"/>
            <a:ext cx="177197" cy="19916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39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ndParaRPr>
          </a:p>
        </p:txBody>
      </p:sp>
      <p:sp>
        <p:nvSpPr>
          <p:cNvPr id="110" name="Oval 109"/>
          <p:cNvSpPr/>
          <p:nvPr/>
        </p:nvSpPr>
        <p:spPr>
          <a:xfrm>
            <a:off x="1499466" y="2072808"/>
            <a:ext cx="143868" cy="39594"/>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39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ndParaRPr>
          </a:p>
        </p:txBody>
      </p:sp>
      <p:sp>
        <p:nvSpPr>
          <p:cNvPr id="111" name="TextBox 110"/>
          <p:cNvSpPr txBox="1"/>
          <p:nvPr/>
        </p:nvSpPr>
        <p:spPr>
          <a:xfrm>
            <a:off x="1481087" y="2718989"/>
            <a:ext cx="225958" cy="124650"/>
          </a:xfrm>
          <a:prstGeom prst="rect">
            <a:avLst/>
          </a:prstGeom>
          <a:noFill/>
        </p:spPr>
        <p:txBody>
          <a:bodyPr wrap="square" lIns="0" tIns="0" rIns="0" bIns="0" rtlCol="0">
            <a:spAutoFit/>
          </a:bodyPr>
          <a:lstStyle/>
          <a:p>
            <a:pPr marL="0" marR="0" lvl="0" indent="0" defTabSz="913963"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a:ln>
                  <a:solidFill>
                    <a:srgbClr val="FFFFFF">
                      <a:alpha val="0"/>
                    </a:srgbClr>
                  </a:solidFill>
                </a:ln>
                <a:solidFill>
                  <a:prstClr val="black">
                    <a:lumMod val="50000"/>
                    <a:lumOff val="50000"/>
                  </a:prstClr>
                </a:solidFill>
                <a:effectLst/>
                <a:uLnTx/>
                <a:uFillTx/>
                <a:latin typeface="Calibri" panose="020F0502020204030204"/>
              </a:rPr>
              <a:t>ERP</a:t>
            </a:r>
          </a:p>
        </p:txBody>
      </p:sp>
      <p:sp>
        <p:nvSpPr>
          <p:cNvPr id="112" name="Freeform 111"/>
          <p:cNvSpPr/>
          <p:nvPr/>
        </p:nvSpPr>
        <p:spPr>
          <a:xfrm>
            <a:off x="1484776" y="2478317"/>
            <a:ext cx="177197" cy="19916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39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ndParaRPr>
          </a:p>
        </p:txBody>
      </p:sp>
      <p:sp>
        <p:nvSpPr>
          <p:cNvPr id="113" name="Oval 112"/>
          <p:cNvSpPr/>
          <p:nvPr/>
        </p:nvSpPr>
        <p:spPr>
          <a:xfrm>
            <a:off x="1499466" y="2487709"/>
            <a:ext cx="143868" cy="39594"/>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39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ndParaRPr>
          </a:p>
        </p:txBody>
      </p:sp>
      <p:sp>
        <p:nvSpPr>
          <p:cNvPr id="114" name="TextBox 113"/>
          <p:cNvSpPr txBox="1"/>
          <p:nvPr/>
        </p:nvSpPr>
        <p:spPr>
          <a:xfrm>
            <a:off x="1828845" y="2712421"/>
            <a:ext cx="230958" cy="90639"/>
          </a:xfrm>
          <a:prstGeom prst="rect">
            <a:avLst/>
          </a:prstGeom>
          <a:noFill/>
        </p:spPr>
        <p:txBody>
          <a:bodyPr wrap="square" lIns="0" tIns="0" rIns="0" bIns="0" rtlCol="0">
            <a:noAutofit/>
          </a:bodyPr>
          <a:lstStyle/>
          <a:p>
            <a:pPr marL="0" marR="0" lvl="0" indent="0" defTabSz="913963"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a:ln>
                  <a:solidFill>
                    <a:srgbClr val="FFFFFF">
                      <a:alpha val="0"/>
                    </a:srgbClr>
                  </a:solidFill>
                </a:ln>
                <a:solidFill>
                  <a:prstClr val="black">
                    <a:lumMod val="50000"/>
                    <a:lumOff val="50000"/>
                  </a:prstClr>
                </a:solidFill>
                <a:effectLst/>
                <a:uLnTx/>
                <a:uFillTx/>
                <a:latin typeface="Calibri" panose="020F0502020204030204"/>
              </a:rPr>
              <a:t>LOB</a:t>
            </a:r>
          </a:p>
        </p:txBody>
      </p:sp>
      <p:sp>
        <p:nvSpPr>
          <p:cNvPr id="115" name="Freeform 114"/>
          <p:cNvSpPr/>
          <p:nvPr/>
        </p:nvSpPr>
        <p:spPr>
          <a:xfrm>
            <a:off x="1824407" y="2471750"/>
            <a:ext cx="177197" cy="19916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39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ndParaRPr>
          </a:p>
        </p:txBody>
      </p:sp>
      <p:sp>
        <p:nvSpPr>
          <p:cNvPr id="116" name="Oval 115"/>
          <p:cNvSpPr/>
          <p:nvPr/>
        </p:nvSpPr>
        <p:spPr>
          <a:xfrm>
            <a:off x="1839097" y="2481140"/>
            <a:ext cx="143868" cy="39594"/>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39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ndParaRPr>
          </a:p>
        </p:txBody>
      </p:sp>
      <p:cxnSp>
        <p:nvCxnSpPr>
          <p:cNvPr id="117" name="Straight Arrow Connector 116"/>
          <p:cNvCxnSpPr/>
          <p:nvPr/>
        </p:nvCxnSpPr>
        <p:spPr>
          <a:xfrm>
            <a:off x="8089186" y="2735635"/>
            <a:ext cx="1208827" cy="0"/>
          </a:xfrm>
          <a:prstGeom prst="straightConnector1">
            <a:avLst/>
          </a:prstGeom>
          <a:noFill/>
          <a:ln w="41275" cap="flat" cmpd="sng" algn="ctr">
            <a:solidFill>
              <a:sysClr val="window" lastClr="FFFFFF">
                <a:lumMod val="65000"/>
              </a:sysClr>
            </a:solidFill>
            <a:prstDash val="solid"/>
            <a:miter lim="800000"/>
            <a:tailEnd type="triangle"/>
          </a:ln>
          <a:effectLst/>
        </p:spPr>
      </p:cxnSp>
      <p:pic>
        <p:nvPicPr>
          <p:cNvPr id="119" name="Picture 118"/>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716637" y="2002306"/>
            <a:ext cx="281302" cy="171323"/>
          </a:xfrm>
          <a:prstGeom prst="rect">
            <a:avLst/>
          </a:prstGeom>
          <a:ln w="6350">
            <a:solidFill>
              <a:sysClr val="windowText" lastClr="000000">
                <a:lumMod val="50000"/>
                <a:lumOff val="50000"/>
              </a:sysClr>
            </a:solidFill>
          </a:ln>
        </p:spPr>
      </p:pic>
      <p:pic>
        <p:nvPicPr>
          <p:cNvPr id="120" name="Picture 119"/>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7030059" y="2196549"/>
            <a:ext cx="281302" cy="171323"/>
          </a:xfrm>
          <a:prstGeom prst="rect">
            <a:avLst/>
          </a:prstGeom>
          <a:ln w="6350">
            <a:solidFill>
              <a:sysClr val="windowText" lastClr="000000">
                <a:lumMod val="50000"/>
                <a:lumOff val="50000"/>
              </a:sysClr>
            </a:solidFill>
          </a:ln>
        </p:spPr>
      </p:pic>
      <p:pic>
        <p:nvPicPr>
          <p:cNvPr id="121" name="Picture 120"/>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7026673" y="2402048"/>
            <a:ext cx="281302" cy="171323"/>
          </a:xfrm>
          <a:prstGeom prst="rect">
            <a:avLst/>
          </a:prstGeom>
          <a:ln w="6350">
            <a:solidFill>
              <a:sysClr val="windowText" lastClr="000000">
                <a:lumMod val="50000"/>
                <a:lumOff val="50000"/>
              </a:sysClr>
            </a:solidFill>
          </a:ln>
        </p:spPr>
      </p:pic>
      <p:pic>
        <p:nvPicPr>
          <p:cNvPr id="122" name="Picture 121"/>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380756" y="2002307"/>
            <a:ext cx="281302" cy="171323"/>
          </a:xfrm>
          <a:prstGeom prst="rect">
            <a:avLst/>
          </a:prstGeom>
          <a:ln w="6350">
            <a:solidFill>
              <a:sysClr val="windowText" lastClr="000000">
                <a:lumMod val="50000"/>
                <a:lumOff val="50000"/>
              </a:sysClr>
            </a:solidFill>
          </a:ln>
        </p:spPr>
      </p:pic>
      <p:pic>
        <p:nvPicPr>
          <p:cNvPr id="123" name="Picture 122"/>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7030059" y="1998564"/>
            <a:ext cx="281302" cy="171323"/>
          </a:xfrm>
          <a:prstGeom prst="rect">
            <a:avLst/>
          </a:prstGeom>
          <a:ln w="6350">
            <a:solidFill>
              <a:sysClr val="windowText" lastClr="000000">
                <a:lumMod val="50000"/>
                <a:lumOff val="50000"/>
              </a:sysClr>
            </a:solidFill>
          </a:ln>
        </p:spPr>
      </p:pic>
      <p:pic>
        <p:nvPicPr>
          <p:cNvPr id="124" name="Picture 123"/>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703691" y="1790733"/>
            <a:ext cx="281302" cy="171323"/>
          </a:xfrm>
          <a:prstGeom prst="rect">
            <a:avLst/>
          </a:prstGeom>
          <a:ln w="6350">
            <a:solidFill>
              <a:sysClr val="windowText" lastClr="000000">
                <a:lumMod val="50000"/>
                <a:lumOff val="50000"/>
              </a:sysClr>
            </a:solidFill>
          </a:ln>
        </p:spPr>
      </p:pic>
      <p:pic>
        <p:nvPicPr>
          <p:cNvPr id="125" name="Picture 124"/>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380709" y="1787671"/>
            <a:ext cx="281302" cy="171323"/>
          </a:xfrm>
          <a:prstGeom prst="rect">
            <a:avLst/>
          </a:prstGeom>
          <a:ln w="6350">
            <a:solidFill>
              <a:sysClr val="windowText" lastClr="000000">
                <a:lumMod val="50000"/>
                <a:lumOff val="50000"/>
              </a:sysClr>
            </a:solidFill>
          </a:ln>
        </p:spPr>
      </p:pic>
      <p:pic>
        <p:nvPicPr>
          <p:cNvPr id="126" name="Picture 125"/>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5574098" y="2353339"/>
            <a:ext cx="281302" cy="219311"/>
          </a:xfrm>
          <a:prstGeom prst="rect">
            <a:avLst/>
          </a:prstGeom>
          <a:ln w="6350">
            <a:solidFill>
              <a:sysClr val="windowText" lastClr="000000">
                <a:lumMod val="50000"/>
                <a:lumOff val="50000"/>
              </a:sysClr>
            </a:solidFill>
          </a:ln>
        </p:spPr>
      </p:pic>
      <p:pic>
        <p:nvPicPr>
          <p:cNvPr id="127" name="Picture 126"/>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5914791" y="2070283"/>
            <a:ext cx="281302" cy="219311"/>
          </a:xfrm>
          <a:prstGeom prst="rect">
            <a:avLst/>
          </a:prstGeom>
          <a:ln w="6350">
            <a:solidFill>
              <a:sysClr val="windowText" lastClr="000000">
                <a:lumMod val="50000"/>
                <a:lumOff val="50000"/>
              </a:sysClr>
            </a:solidFill>
          </a:ln>
        </p:spPr>
      </p:pic>
      <p:pic>
        <p:nvPicPr>
          <p:cNvPr id="128" name="Picture 127"/>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5574098" y="2070763"/>
            <a:ext cx="281302" cy="219311"/>
          </a:xfrm>
          <a:prstGeom prst="rect">
            <a:avLst/>
          </a:prstGeom>
          <a:ln w="6350">
            <a:solidFill>
              <a:sysClr val="windowText" lastClr="000000">
                <a:lumMod val="50000"/>
                <a:lumOff val="50000"/>
              </a:sysClr>
            </a:solidFill>
          </a:ln>
        </p:spPr>
      </p:pic>
      <p:pic>
        <p:nvPicPr>
          <p:cNvPr id="129" name="Picture 128"/>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5574098" y="1788151"/>
            <a:ext cx="281302" cy="219311"/>
          </a:xfrm>
          <a:prstGeom prst="rect">
            <a:avLst/>
          </a:prstGeom>
          <a:ln w="6350">
            <a:solidFill>
              <a:sysClr val="windowText" lastClr="000000">
                <a:lumMod val="50000"/>
                <a:lumOff val="50000"/>
              </a:sysClr>
            </a:solidFill>
          </a:ln>
        </p:spPr>
      </p:pic>
      <p:pic>
        <p:nvPicPr>
          <p:cNvPr id="130" name="Picture 129"/>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5914791" y="1787672"/>
            <a:ext cx="281302" cy="219311"/>
          </a:xfrm>
          <a:prstGeom prst="rect">
            <a:avLst/>
          </a:prstGeom>
          <a:ln w="6350">
            <a:solidFill>
              <a:sysClr val="windowText" lastClr="000000">
                <a:lumMod val="50000"/>
                <a:lumOff val="50000"/>
              </a:sysClr>
            </a:solidFill>
          </a:ln>
        </p:spPr>
      </p:pic>
      <p:pic>
        <p:nvPicPr>
          <p:cNvPr id="131" name="Picture 130"/>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5914791" y="2355524"/>
            <a:ext cx="281302" cy="206558"/>
          </a:xfrm>
          <a:prstGeom prst="rect">
            <a:avLst/>
          </a:prstGeom>
          <a:ln w="6350">
            <a:solidFill>
              <a:sysClr val="windowText" lastClr="000000">
                <a:lumMod val="50000"/>
                <a:lumOff val="50000"/>
              </a:sysClr>
            </a:solidFill>
          </a:ln>
        </p:spPr>
      </p:pic>
      <p:pic>
        <p:nvPicPr>
          <p:cNvPr id="132" name="Picture 131"/>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7026673" y="1790732"/>
            <a:ext cx="281302" cy="171323"/>
          </a:xfrm>
          <a:prstGeom prst="rect">
            <a:avLst/>
          </a:prstGeom>
          <a:ln w="6350">
            <a:solidFill>
              <a:sysClr val="windowText" lastClr="000000">
                <a:lumMod val="50000"/>
                <a:lumOff val="50000"/>
              </a:sysClr>
            </a:solidFill>
          </a:ln>
        </p:spPr>
      </p:pic>
      <p:sp>
        <p:nvSpPr>
          <p:cNvPr id="136" name="TextBox 135"/>
          <p:cNvSpPr txBox="1"/>
          <p:nvPr/>
        </p:nvSpPr>
        <p:spPr>
          <a:xfrm>
            <a:off x="1812698" y="2308020"/>
            <a:ext cx="230958" cy="90639"/>
          </a:xfrm>
          <a:prstGeom prst="rect">
            <a:avLst/>
          </a:prstGeom>
          <a:noFill/>
        </p:spPr>
        <p:txBody>
          <a:bodyPr wrap="square" lIns="0" tIns="0" rIns="0" bIns="0" rtlCol="0">
            <a:noAutofit/>
          </a:bodyPr>
          <a:lstStyle/>
          <a:p>
            <a:pPr marL="0" marR="0" lvl="0" indent="0" defTabSz="913963"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a:ln>
                  <a:solidFill>
                    <a:srgbClr val="FFFFFF">
                      <a:alpha val="0"/>
                    </a:srgbClr>
                  </a:solidFill>
                </a:ln>
                <a:solidFill>
                  <a:prstClr val="black">
                    <a:lumMod val="50000"/>
                    <a:lumOff val="50000"/>
                  </a:prstClr>
                </a:solidFill>
                <a:effectLst/>
                <a:uLnTx/>
                <a:uFillTx/>
                <a:latin typeface="Calibri" panose="020F0502020204030204"/>
              </a:rPr>
              <a:t>…</a:t>
            </a:r>
          </a:p>
        </p:txBody>
      </p:sp>
      <p:sp>
        <p:nvSpPr>
          <p:cNvPr id="137" name="Oval 136"/>
          <p:cNvSpPr/>
          <p:nvPr/>
        </p:nvSpPr>
        <p:spPr>
          <a:xfrm>
            <a:off x="1822950" y="2076740"/>
            <a:ext cx="143868" cy="39594"/>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39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ndParaRPr>
          </a:p>
        </p:txBody>
      </p:sp>
      <p:pic>
        <p:nvPicPr>
          <p:cNvPr id="138" name="Picture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01518" y="2074067"/>
            <a:ext cx="239229" cy="244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9" name="Straight Connector 138"/>
          <p:cNvCxnSpPr/>
          <p:nvPr/>
        </p:nvCxnSpPr>
        <p:spPr>
          <a:xfrm>
            <a:off x="2155561" y="2239795"/>
            <a:ext cx="378674" cy="510547"/>
          </a:xfrm>
          <a:prstGeom prst="line">
            <a:avLst/>
          </a:prstGeom>
          <a:noFill/>
          <a:ln w="41275" cap="flat" cmpd="sng" algn="ctr">
            <a:solidFill>
              <a:sysClr val="window" lastClr="FFFFFF">
                <a:lumMod val="65000"/>
              </a:sysClr>
            </a:solidFill>
            <a:prstDash val="solid"/>
            <a:miter lim="800000"/>
            <a:tailEnd type="none"/>
          </a:ln>
          <a:effectLst/>
        </p:spPr>
      </p:cxnSp>
      <p:cxnSp>
        <p:nvCxnSpPr>
          <p:cNvPr id="140" name="Straight Connector 139"/>
          <p:cNvCxnSpPr/>
          <p:nvPr/>
        </p:nvCxnSpPr>
        <p:spPr>
          <a:xfrm>
            <a:off x="2192608" y="2508708"/>
            <a:ext cx="327525" cy="226929"/>
          </a:xfrm>
          <a:prstGeom prst="line">
            <a:avLst/>
          </a:prstGeom>
          <a:noFill/>
          <a:ln w="41275" cap="flat" cmpd="sng" algn="ctr">
            <a:solidFill>
              <a:sysClr val="window" lastClr="FFFFFF">
                <a:lumMod val="65000"/>
              </a:sysClr>
            </a:solidFill>
            <a:prstDash val="solid"/>
            <a:miter lim="800000"/>
            <a:tailEnd type="none"/>
          </a:ln>
          <a:effectLst/>
        </p:spPr>
      </p:cxnSp>
      <p:cxnSp>
        <p:nvCxnSpPr>
          <p:cNvPr id="191" name="Straight Arrow Connector 190"/>
          <p:cNvCxnSpPr/>
          <p:nvPr/>
        </p:nvCxnSpPr>
        <p:spPr>
          <a:xfrm>
            <a:off x="8155431" y="3942294"/>
            <a:ext cx="1208827" cy="0"/>
          </a:xfrm>
          <a:prstGeom prst="straightConnector1">
            <a:avLst/>
          </a:prstGeom>
          <a:noFill/>
          <a:ln w="41275" cap="flat" cmpd="sng" algn="ctr">
            <a:solidFill>
              <a:sysClr val="window" lastClr="FFFFFF">
                <a:lumMod val="65000"/>
              </a:sysClr>
            </a:solidFill>
            <a:prstDash val="solid"/>
            <a:miter lim="800000"/>
            <a:tailEnd type="triangle"/>
          </a:ln>
          <a:effectLst/>
        </p:spPr>
      </p:cxnSp>
      <p:sp>
        <p:nvSpPr>
          <p:cNvPr id="192" name="Rectangle 191"/>
          <p:cNvSpPr/>
          <p:nvPr/>
        </p:nvSpPr>
        <p:spPr>
          <a:xfrm>
            <a:off x="9669847" y="2376782"/>
            <a:ext cx="1142094" cy="307721"/>
          </a:xfrm>
          <a:prstGeom prst="rect">
            <a:avLst/>
          </a:prstGeom>
          <a:noFill/>
          <a:ln w="12700" cap="flat" cmpd="sng" algn="ctr">
            <a:solidFill>
              <a:sysClr val="window" lastClr="FFFFFF">
                <a:lumMod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lumMod val="50000"/>
                    <a:lumOff val="50000"/>
                  </a:prstClr>
                </a:solidFill>
                <a:effectLst/>
                <a:uLnTx/>
                <a:uFillTx/>
                <a:latin typeface="Calibri" panose="020F0502020204030204"/>
              </a:rPr>
              <a:t>BI Tools</a:t>
            </a:r>
            <a:endParaRPr kumimoji="0" lang="en-US" sz="800" b="0" i="0" u="none" strike="noStrike" kern="0" cap="none" spc="0" normalizeH="0" baseline="0" noProof="0" dirty="0">
              <a:ln>
                <a:noFill/>
              </a:ln>
              <a:solidFill>
                <a:prstClr val="black">
                  <a:lumMod val="50000"/>
                  <a:lumOff val="50000"/>
                </a:prstClr>
              </a:solidFill>
              <a:effectLst/>
              <a:uLnTx/>
              <a:uFillTx/>
              <a:latin typeface="Calibri" panose="020F0502020204030204"/>
            </a:endParaRPr>
          </a:p>
        </p:txBody>
      </p:sp>
      <p:sp>
        <p:nvSpPr>
          <p:cNvPr id="193" name="TextBox 192"/>
          <p:cNvSpPr txBox="1"/>
          <p:nvPr/>
        </p:nvSpPr>
        <p:spPr>
          <a:xfrm>
            <a:off x="1297463" y="4211923"/>
            <a:ext cx="359967" cy="124651"/>
          </a:xfrm>
          <a:prstGeom prst="rect">
            <a:avLst/>
          </a:prstGeom>
          <a:noFill/>
        </p:spPr>
        <p:txBody>
          <a:bodyPr wrap="square" lIns="0" tIns="0" rIns="0" bIns="0" rtlCol="0">
            <a:spAutoFit/>
          </a:bodyPr>
          <a:lstStyle/>
          <a:p>
            <a:pPr marL="0" marR="0" lvl="0" indent="0" defTabSz="913963"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a:ln>
                  <a:solidFill>
                    <a:srgbClr val="FFFFFF">
                      <a:alpha val="0"/>
                    </a:srgbClr>
                  </a:solidFill>
                </a:ln>
                <a:gradFill>
                  <a:gsLst>
                    <a:gs pos="0">
                      <a:srgbClr val="505050"/>
                    </a:gs>
                    <a:gs pos="100000">
                      <a:srgbClr val="505050"/>
                    </a:gs>
                  </a:gsLst>
                  <a:lin ang="5400000" scaled="0"/>
                </a:gradFill>
                <a:effectLst/>
                <a:uLnTx/>
                <a:uFillTx/>
                <a:latin typeface="Calibri" panose="020F0502020204030204"/>
              </a:rPr>
              <a:t>Devices</a:t>
            </a:r>
          </a:p>
        </p:txBody>
      </p:sp>
      <p:sp>
        <p:nvSpPr>
          <p:cNvPr id="194" name="TextBox 193"/>
          <p:cNvSpPr txBox="1"/>
          <p:nvPr/>
        </p:nvSpPr>
        <p:spPr>
          <a:xfrm>
            <a:off x="2000854" y="4913700"/>
            <a:ext cx="230233" cy="124650"/>
          </a:xfrm>
          <a:prstGeom prst="rect">
            <a:avLst/>
          </a:prstGeom>
          <a:noFill/>
        </p:spPr>
        <p:txBody>
          <a:bodyPr wrap="square" lIns="0" tIns="0" rIns="0" bIns="0" rtlCol="0">
            <a:spAutoFit/>
          </a:bodyPr>
          <a:lstStyle/>
          <a:p>
            <a:pPr marL="0" marR="0" lvl="0" indent="0" defTabSz="913963"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a:ln>
                  <a:solidFill>
                    <a:srgbClr val="FFFFFF">
                      <a:alpha val="0"/>
                    </a:srgbClr>
                  </a:solidFill>
                </a:ln>
                <a:gradFill>
                  <a:gsLst>
                    <a:gs pos="0">
                      <a:srgbClr val="505050"/>
                    </a:gs>
                    <a:gs pos="100000">
                      <a:srgbClr val="505050"/>
                    </a:gs>
                  </a:gsLst>
                  <a:lin ang="5400000" scaled="0"/>
                </a:gradFill>
                <a:effectLst/>
                <a:uLnTx/>
                <a:uFillTx/>
                <a:latin typeface="Calibri" panose="020F0502020204030204"/>
              </a:rPr>
              <a:t>Web</a:t>
            </a:r>
          </a:p>
        </p:txBody>
      </p:sp>
      <p:sp>
        <p:nvSpPr>
          <p:cNvPr id="195" name="TextBox 194"/>
          <p:cNvSpPr txBox="1"/>
          <p:nvPr/>
        </p:nvSpPr>
        <p:spPr>
          <a:xfrm>
            <a:off x="1924521" y="4444640"/>
            <a:ext cx="376927" cy="124650"/>
          </a:xfrm>
          <a:prstGeom prst="rect">
            <a:avLst/>
          </a:prstGeom>
          <a:noFill/>
        </p:spPr>
        <p:txBody>
          <a:bodyPr wrap="square" lIns="0" tIns="0" rIns="0" bIns="0" rtlCol="0">
            <a:spAutoFit/>
          </a:bodyPr>
          <a:lstStyle/>
          <a:p>
            <a:pPr marL="0" marR="0" lvl="0" indent="0" defTabSz="913963"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a:ln>
                  <a:solidFill>
                    <a:srgbClr val="FFFFFF">
                      <a:alpha val="0"/>
                    </a:srgbClr>
                  </a:solidFill>
                </a:ln>
                <a:gradFill>
                  <a:gsLst>
                    <a:gs pos="0">
                      <a:srgbClr val="505050"/>
                    </a:gs>
                    <a:gs pos="100000">
                      <a:srgbClr val="505050"/>
                    </a:gs>
                  </a:gsLst>
                  <a:lin ang="5400000" scaled="0"/>
                </a:gradFill>
                <a:effectLst/>
                <a:uLnTx/>
                <a:uFillTx/>
                <a:latin typeface="Calibri" panose="020F0502020204030204"/>
              </a:rPr>
              <a:t>Sensors</a:t>
            </a:r>
          </a:p>
        </p:txBody>
      </p:sp>
      <p:sp>
        <p:nvSpPr>
          <p:cNvPr id="196" name="TextBox 195"/>
          <p:cNvSpPr txBox="1"/>
          <p:nvPr/>
        </p:nvSpPr>
        <p:spPr>
          <a:xfrm>
            <a:off x="1962890" y="4047777"/>
            <a:ext cx="271530" cy="124651"/>
          </a:xfrm>
          <a:prstGeom prst="rect">
            <a:avLst/>
          </a:prstGeom>
          <a:noFill/>
        </p:spPr>
        <p:txBody>
          <a:bodyPr wrap="square" lIns="0" tIns="0" rIns="0" bIns="0" rtlCol="0">
            <a:spAutoFit/>
          </a:bodyPr>
          <a:lstStyle/>
          <a:p>
            <a:pPr marL="0" marR="0" lvl="0" indent="0" defTabSz="913963"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a:ln>
                  <a:solidFill>
                    <a:srgbClr val="FFFFFF">
                      <a:alpha val="0"/>
                    </a:srgbClr>
                  </a:solidFill>
                </a:ln>
                <a:gradFill>
                  <a:gsLst>
                    <a:gs pos="0">
                      <a:srgbClr val="505050"/>
                    </a:gs>
                    <a:gs pos="100000">
                      <a:srgbClr val="505050"/>
                    </a:gs>
                  </a:gsLst>
                  <a:lin ang="5400000" scaled="0"/>
                </a:gradFill>
                <a:effectLst/>
                <a:uLnTx/>
                <a:uFillTx/>
                <a:latin typeface="Calibri" panose="020F0502020204030204"/>
              </a:rPr>
              <a:t>Social</a:t>
            </a:r>
          </a:p>
        </p:txBody>
      </p:sp>
      <p:grpSp>
        <p:nvGrpSpPr>
          <p:cNvPr id="197" name="Group 196"/>
          <p:cNvGrpSpPr/>
          <p:nvPr/>
        </p:nvGrpSpPr>
        <p:grpSpPr>
          <a:xfrm>
            <a:off x="1355646" y="3989755"/>
            <a:ext cx="263448" cy="208772"/>
            <a:chOff x="2850173" y="4068523"/>
            <a:chExt cx="724052" cy="428355"/>
          </a:xfrm>
        </p:grpSpPr>
        <p:sp>
          <p:nvSpPr>
            <p:cNvPr id="198" name="Freeform 43"/>
            <p:cNvSpPr>
              <a:spLocks noChangeAspect="1" noEditPoints="1"/>
            </p:cNvSpPr>
            <p:nvPr/>
          </p:nvSpPr>
          <p:spPr bwMode="black">
            <a:xfrm>
              <a:off x="2850173" y="4068523"/>
              <a:ext cx="220416" cy="424899"/>
            </a:xfrm>
            <a:custGeom>
              <a:avLst/>
              <a:gdLst>
                <a:gd name="T0" fmla="*/ 544 w 602"/>
                <a:gd name="T1" fmla="*/ 95 h 1156"/>
                <a:gd name="T2" fmla="*/ 119 w 602"/>
                <a:gd name="T3" fmla="*/ 1068 h 1156"/>
                <a:gd name="T4" fmla="*/ 112 w 602"/>
                <a:gd name="T5" fmla="*/ 1048 h 1156"/>
                <a:gd name="T6" fmla="*/ 288 w 602"/>
                <a:gd name="T7" fmla="*/ 1050 h 1156"/>
                <a:gd name="T8" fmla="*/ 296 w 602"/>
                <a:gd name="T9" fmla="*/ 1053 h 1156"/>
                <a:gd name="T10" fmla="*/ 291 w 602"/>
                <a:gd name="T11" fmla="*/ 1071 h 1156"/>
                <a:gd name="T12" fmla="*/ 290 w 602"/>
                <a:gd name="T13" fmla="*/ 1072 h 1156"/>
                <a:gd name="T14" fmla="*/ 290 w 602"/>
                <a:gd name="T15" fmla="*/ 1072 h 1156"/>
                <a:gd name="T16" fmla="*/ 276 w 602"/>
                <a:gd name="T17" fmla="*/ 1069 h 1156"/>
                <a:gd name="T18" fmla="*/ 271 w 602"/>
                <a:gd name="T19" fmla="*/ 1071 h 1156"/>
                <a:gd name="T20" fmla="*/ 275 w 602"/>
                <a:gd name="T21" fmla="*/ 1052 h 1156"/>
                <a:gd name="T22" fmla="*/ 285 w 602"/>
                <a:gd name="T23" fmla="*/ 1050 h 1156"/>
                <a:gd name="T24" fmla="*/ 298 w 602"/>
                <a:gd name="T25" fmla="*/ 1055 h 1156"/>
                <a:gd name="T26" fmla="*/ 315 w 602"/>
                <a:gd name="T27" fmla="*/ 1058 h 1156"/>
                <a:gd name="T28" fmla="*/ 319 w 602"/>
                <a:gd name="T29" fmla="*/ 1057 h 1156"/>
                <a:gd name="T30" fmla="*/ 320 w 602"/>
                <a:gd name="T31" fmla="*/ 1057 h 1156"/>
                <a:gd name="T32" fmla="*/ 314 w 602"/>
                <a:gd name="T33" fmla="*/ 1075 h 1156"/>
                <a:gd name="T34" fmla="*/ 301 w 602"/>
                <a:gd name="T35" fmla="*/ 1077 h 1156"/>
                <a:gd name="T36" fmla="*/ 292 w 602"/>
                <a:gd name="T37" fmla="*/ 1073 h 1156"/>
                <a:gd name="T38" fmla="*/ 298 w 602"/>
                <a:gd name="T39" fmla="*/ 1055 h 1156"/>
                <a:gd name="T40" fmla="*/ 298 w 602"/>
                <a:gd name="T41" fmla="*/ 1055 h 1156"/>
                <a:gd name="T42" fmla="*/ 298 w 602"/>
                <a:gd name="T43" fmla="*/ 1055 h 1156"/>
                <a:gd name="T44" fmla="*/ 305 w 602"/>
                <a:gd name="T45" fmla="*/ 1034 h 1156"/>
                <a:gd name="T46" fmla="*/ 318 w 602"/>
                <a:gd name="T47" fmla="*/ 1037 h 1156"/>
                <a:gd name="T48" fmla="*/ 325 w 602"/>
                <a:gd name="T49" fmla="*/ 1035 h 1156"/>
                <a:gd name="T50" fmla="*/ 326 w 602"/>
                <a:gd name="T51" fmla="*/ 1035 h 1156"/>
                <a:gd name="T52" fmla="*/ 314 w 602"/>
                <a:gd name="T53" fmla="*/ 1056 h 1156"/>
                <a:gd name="T54" fmla="*/ 299 w 602"/>
                <a:gd name="T55" fmla="*/ 1052 h 1156"/>
                <a:gd name="T56" fmla="*/ 299 w 602"/>
                <a:gd name="T57" fmla="*/ 1052 h 1156"/>
                <a:gd name="T58" fmla="*/ 304 w 602"/>
                <a:gd name="T59" fmla="*/ 1034 h 1156"/>
                <a:gd name="T60" fmla="*/ 292 w 602"/>
                <a:gd name="T61" fmla="*/ 1028 h 1156"/>
                <a:gd name="T62" fmla="*/ 302 w 602"/>
                <a:gd name="T63" fmla="*/ 1032 h 1156"/>
                <a:gd name="T64" fmla="*/ 302 w 602"/>
                <a:gd name="T65" fmla="*/ 1032 h 1156"/>
                <a:gd name="T66" fmla="*/ 297 w 602"/>
                <a:gd name="T67" fmla="*/ 1050 h 1156"/>
                <a:gd name="T68" fmla="*/ 297 w 602"/>
                <a:gd name="T69" fmla="*/ 1050 h 1156"/>
                <a:gd name="T70" fmla="*/ 296 w 602"/>
                <a:gd name="T71" fmla="*/ 1050 h 1156"/>
                <a:gd name="T72" fmla="*/ 296 w 602"/>
                <a:gd name="T73" fmla="*/ 1050 h 1156"/>
                <a:gd name="T74" fmla="*/ 296 w 602"/>
                <a:gd name="T75" fmla="*/ 1050 h 1156"/>
                <a:gd name="T76" fmla="*/ 277 w 602"/>
                <a:gd name="T77" fmla="*/ 1049 h 1156"/>
                <a:gd name="T78" fmla="*/ 277 w 602"/>
                <a:gd name="T79" fmla="*/ 1049 h 1156"/>
                <a:gd name="T80" fmla="*/ 277 w 602"/>
                <a:gd name="T81" fmla="*/ 1049 h 1156"/>
                <a:gd name="T82" fmla="*/ 276 w 602"/>
                <a:gd name="T83" fmla="*/ 1049 h 1156"/>
                <a:gd name="T84" fmla="*/ 281 w 602"/>
                <a:gd name="T85" fmla="*/ 1032 h 1156"/>
                <a:gd name="T86" fmla="*/ 287 w 602"/>
                <a:gd name="T87" fmla="*/ 1029 h 1156"/>
                <a:gd name="T88" fmla="*/ 467 w 602"/>
                <a:gd name="T89" fmla="*/ 1059 h 1156"/>
                <a:gd name="T90" fmla="*/ 478 w 602"/>
                <a:gd name="T91" fmla="*/ 1064 h 1156"/>
                <a:gd name="T92" fmla="*/ 466 w 602"/>
                <a:gd name="T93" fmla="*/ 1048 h 1156"/>
                <a:gd name="T94" fmla="*/ 602 w 602"/>
                <a:gd name="T95" fmla="*/ 1116 h 1156"/>
                <a:gd name="T96" fmla="*/ 0 w 602"/>
                <a:gd name="T97" fmla="*/ 40 h 1156"/>
                <a:gd name="T98" fmla="*/ 602 w 602"/>
                <a:gd name="T99" fmla="*/ 1116 h 1156"/>
                <a:gd name="T100" fmla="*/ 273 w 602"/>
                <a:gd name="T101" fmla="*/ 202 h 1156"/>
                <a:gd name="T102" fmla="*/ 273 w 602"/>
                <a:gd name="T103" fmla="*/ 911 h 1156"/>
                <a:gd name="T104" fmla="*/ 462 w 602"/>
                <a:gd name="T105" fmla="*/ 581 h 1156"/>
                <a:gd name="T106" fmla="*/ 284 w 602"/>
                <a:gd name="T107" fmla="*/ 391 h 1156"/>
                <a:gd name="T108" fmla="*/ 284 w 602"/>
                <a:gd name="T109" fmla="*/ 391 h 1156"/>
                <a:gd name="T110" fmla="*/ 273 w 602"/>
                <a:gd name="T111" fmla="*/ 391 h 1156"/>
                <a:gd name="T112" fmla="*/ 462 w 602"/>
                <a:gd name="T113" fmla="*/ 911 h 1156"/>
                <a:gd name="T114" fmla="*/ 462 w 602"/>
                <a:gd name="T115" fmla="*/ 379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2" h="1156">
                  <a:moveTo>
                    <a:pt x="54" y="95"/>
                  </a:moveTo>
                  <a:cubicBezTo>
                    <a:pt x="54" y="367"/>
                    <a:pt x="54" y="639"/>
                    <a:pt x="54" y="911"/>
                  </a:cubicBezTo>
                  <a:cubicBezTo>
                    <a:pt x="217" y="911"/>
                    <a:pt x="381" y="911"/>
                    <a:pt x="544" y="911"/>
                  </a:cubicBezTo>
                  <a:cubicBezTo>
                    <a:pt x="544" y="639"/>
                    <a:pt x="544" y="367"/>
                    <a:pt x="544" y="95"/>
                  </a:cubicBezTo>
                  <a:cubicBezTo>
                    <a:pt x="381" y="95"/>
                    <a:pt x="217" y="95"/>
                    <a:pt x="54" y="95"/>
                  </a:cubicBezTo>
                  <a:close/>
                  <a:moveTo>
                    <a:pt x="112" y="1053"/>
                  </a:moveTo>
                  <a:cubicBezTo>
                    <a:pt x="126" y="1068"/>
                    <a:pt x="126" y="1068"/>
                    <a:pt x="126" y="1068"/>
                  </a:cubicBezTo>
                  <a:cubicBezTo>
                    <a:pt x="119" y="1068"/>
                    <a:pt x="119" y="1068"/>
                    <a:pt x="119" y="1068"/>
                  </a:cubicBezTo>
                  <a:cubicBezTo>
                    <a:pt x="103" y="1050"/>
                    <a:pt x="103" y="1050"/>
                    <a:pt x="103" y="1050"/>
                  </a:cubicBezTo>
                  <a:cubicBezTo>
                    <a:pt x="119" y="1034"/>
                    <a:pt x="119" y="1034"/>
                    <a:pt x="119" y="1034"/>
                  </a:cubicBezTo>
                  <a:cubicBezTo>
                    <a:pt x="126" y="1034"/>
                    <a:pt x="126" y="1034"/>
                    <a:pt x="126" y="1034"/>
                  </a:cubicBezTo>
                  <a:cubicBezTo>
                    <a:pt x="112" y="1048"/>
                    <a:pt x="112" y="1048"/>
                    <a:pt x="112" y="1048"/>
                  </a:cubicBezTo>
                  <a:cubicBezTo>
                    <a:pt x="137" y="1048"/>
                    <a:pt x="137" y="1048"/>
                    <a:pt x="137" y="1048"/>
                  </a:cubicBezTo>
                  <a:cubicBezTo>
                    <a:pt x="137" y="1053"/>
                    <a:pt x="137" y="1053"/>
                    <a:pt x="137" y="1053"/>
                  </a:cubicBezTo>
                  <a:lnTo>
                    <a:pt x="112" y="1053"/>
                  </a:lnTo>
                  <a:close/>
                  <a:moveTo>
                    <a:pt x="288" y="1050"/>
                  </a:moveTo>
                  <a:cubicBezTo>
                    <a:pt x="291" y="1050"/>
                    <a:pt x="294" y="1052"/>
                    <a:pt x="296" y="1053"/>
                  </a:cubicBezTo>
                  <a:cubicBezTo>
                    <a:pt x="296" y="1053"/>
                    <a:pt x="296" y="1053"/>
                    <a:pt x="296" y="1053"/>
                  </a:cubicBezTo>
                  <a:cubicBezTo>
                    <a:pt x="296" y="1053"/>
                    <a:pt x="296" y="1053"/>
                    <a:pt x="296" y="1053"/>
                  </a:cubicBezTo>
                  <a:cubicBezTo>
                    <a:pt x="296" y="1053"/>
                    <a:pt x="296" y="1053"/>
                    <a:pt x="296" y="1053"/>
                  </a:cubicBezTo>
                  <a:cubicBezTo>
                    <a:pt x="296" y="1053"/>
                    <a:pt x="296" y="1053"/>
                    <a:pt x="296" y="1053"/>
                  </a:cubicBezTo>
                  <a:cubicBezTo>
                    <a:pt x="296" y="1054"/>
                    <a:pt x="296" y="1054"/>
                    <a:pt x="296" y="1054"/>
                  </a:cubicBezTo>
                  <a:cubicBezTo>
                    <a:pt x="296" y="1054"/>
                    <a:pt x="291" y="1071"/>
                    <a:pt x="291" y="1072"/>
                  </a:cubicBezTo>
                  <a:cubicBezTo>
                    <a:pt x="291" y="1071"/>
                    <a:pt x="291" y="1071"/>
                    <a:pt x="291" y="1071"/>
                  </a:cubicBezTo>
                  <a:cubicBezTo>
                    <a:pt x="291" y="1072"/>
                    <a:pt x="291" y="1072"/>
                    <a:pt x="291"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89" y="1071"/>
                    <a:pt x="288" y="1071"/>
                    <a:pt x="286" y="1070"/>
                  </a:cubicBezTo>
                  <a:cubicBezTo>
                    <a:pt x="285" y="1069"/>
                    <a:pt x="285" y="1069"/>
                    <a:pt x="284" y="1069"/>
                  </a:cubicBezTo>
                  <a:cubicBezTo>
                    <a:pt x="283" y="1069"/>
                    <a:pt x="281" y="1069"/>
                    <a:pt x="280" y="1069"/>
                  </a:cubicBezTo>
                  <a:cubicBezTo>
                    <a:pt x="279" y="1069"/>
                    <a:pt x="278" y="1069"/>
                    <a:pt x="276" y="1069"/>
                  </a:cubicBezTo>
                  <a:cubicBezTo>
                    <a:pt x="274" y="1069"/>
                    <a:pt x="273" y="1070"/>
                    <a:pt x="271" y="1071"/>
                  </a:cubicBezTo>
                  <a:cubicBezTo>
                    <a:pt x="271" y="1071"/>
                    <a:pt x="271" y="1071"/>
                    <a:pt x="271" y="1071"/>
                  </a:cubicBezTo>
                  <a:cubicBezTo>
                    <a:pt x="271" y="1071"/>
                    <a:pt x="271" y="1071"/>
                    <a:pt x="271" y="1071"/>
                  </a:cubicBezTo>
                  <a:cubicBezTo>
                    <a:pt x="271" y="1071"/>
                    <a:pt x="271" y="1071"/>
                    <a:pt x="271" y="1071"/>
                  </a:cubicBezTo>
                  <a:cubicBezTo>
                    <a:pt x="270" y="1070"/>
                    <a:pt x="270" y="1070"/>
                    <a:pt x="270" y="1070"/>
                  </a:cubicBezTo>
                  <a:cubicBezTo>
                    <a:pt x="270" y="1070"/>
                    <a:pt x="270" y="1070"/>
                    <a:pt x="270" y="1070"/>
                  </a:cubicBezTo>
                  <a:cubicBezTo>
                    <a:pt x="275" y="1052"/>
                    <a:pt x="275" y="1052"/>
                    <a:pt x="275" y="1052"/>
                  </a:cubicBezTo>
                  <a:cubicBezTo>
                    <a:pt x="275" y="1052"/>
                    <a:pt x="275" y="1052"/>
                    <a:pt x="275" y="1052"/>
                  </a:cubicBezTo>
                  <a:cubicBezTo>
                    <a:pt x="275" y="1052"/>
                    <a:pt x="275" y="1052"/>
                    <a:pt x="275" y="1052"/>
                  </a:cubicBezTo>
                  <a:cubicBezTo>
                    <a:pt x="277" y="1051"/>
                    <a:pt x="278" y="1051"/>
                    <a:pt x="279" y="1051"/>
                  </a:cubicBezTo>
                  <a:cubicBezTo>
                    <a:pt x="280" y="1050"/>
                    <a:pt x="281" y="1050"/>
                    <a:pt x="282" y="1050"/>
                  </a:cubicBezTo>
                  <a:cubicBezTo>
                    <a:pt x="283" y="1050"/>
                    <a:pt x="284" y="1050"/>
                    <a:pt x="285" y="1050"/>
                  </a:cubicBezTo>
                  <a:cubicBezTo>
                    <a:pt x="286" y="1050"/>
                    <a:pt x="287" y="1050"/>
                    <a:pt x="288" y="1050"/>
                  </a:cubicBezTo>
                  <a:close/>
                  <a:moveTo>
                    <a:pt x="298" y="1055"/>
                  </a:moveTo>
                  <a:cubicBezTo>
                    <a:pt x="298" y="1055"/>
                    <a:pt x="298" y="1055"/>
                    <a:pt x="298" y="1055"/>
                  </a:cubicBezTo>
                  <a:cubicBezTo>
                    <a:pt x="298" y="1055"/>
                    <a:pt x="298" y="1055"/>
                    <a:pt x="298" y="1055"/>
                  </a:cubicBezTo>
                  <a:cubicBezTo>
                    <a:pt x="300" y="1056"/>
                    <a:pt x="301" y="1056"/>
                    <a:pt x="302" y="1057"/>
                  </a:cubicBezTo>
                  <a:cubicBezTo>
                    <a:pt x="303" y="1058"/>
                    <a:pt x="305" y="1058"/>
                    <a:pt x="306" y="1058"/>
                  </a:cubicBezTo>
                  <a:cubicBezTo>
                    <a:pt x="308" y="1058"/>
                    <a:pt x="310" y="1058"/>
                    <a:pt x="312" y="1058"/>
                  </a:cubicBezTo>
                  <a:cubicBezTo>
                    <a:pt x="313" y="1058"/>
                    <a:pt x="314" y="1058"/>
                    <a:pt x="315" y="1058"/>
                  </a:cubicBezTo>
                  <a:cubicBezTo>
                    <a:pt x="316" y="1057"/>
                    <a:pt x="317" y="1057"/>
                    <a:pt x="319" y="1056"/>
                  </a:cubicBezTo>
                  <a:cubicBezTo>
                    <a:pt x="319" y="1056"/>
                    <a:pt x="319" y="1057"/>
                    <a:pt x="319" y="1057"/>
                  </a:cubicBezTo>
                  <a:cubicBezTo>
                    <a:pt x="319" y="1057"/>
                    <a:pt x="319" y="1057"/>
                    <a:pt x="319" y="1057"/>
                  </a:cubicBezTo>
                  <a:cubicBezTo>
                    <a:pt x="319" y="1057"/>
                    <a:pt x="319" y="1057"/>
                    <a:pt x="319" y="1057"/>
                  </a:cubicBezTo>
                  <a:cubicBezTo>
                    <a:pt x="319" y="1057"/>
                    <a:pt x="319" y="1057"/>
                    <a:pt x="319" y="1057"/>
                  </a:cubicBezTo>
                  <a:cubicBezTo>
                    <a:pt x="319" y="1057"/>
                    <a:pt x="320" y="1057"/>
                    <a:pt x="320" y="1057"/>
                  </a:cubicBezTo>
                  <a:cubicBezTo>
                    <a:pt x="320" y="1057"/>
                    <a:pt x="320" y="1057"/>
                    <a:pt x="320" y="1057"/>
                  </a:cubicBezTo>
                  <a:cubicBezTo>
                    <a:pt x="320" y="1057"/>
                    <a:pt x="320" y="1057"/>
                    <a:pt x="320" y="1057"/>
                  </a:cubicBezTo>
                  <a:cubicBezTo>
                    <a:pt x="320" y="1057"/>
                    <a:pt x="320" y="1057"/>
                    <a:pt x="320" y="1057"/>
                  </a:cubicBezTo>
                  <a:cubicBezTo>
                    <a:pt x="320" y="1057"/>
                    <a:pt x="315" y="1075"/>
                    <a:pt x="315" y="1075"/>
                  </a:cubicBezTo>
                  <a:cubicBezTo>
                    <a:pt x="314" y="1075"/>
                    <a:pt x="314" y="1075"/>
                    <a:pt x="314" y="1075"/>
                  </a:cubicBezTo>
                  <a:cubicBezTo>
                    <a:pt x="314" y="1075"/>
                    <a:pt x="314" y="1075"/>
                    <a:pt x="314" y="1075"/>
                  </a:cubicBezTo>
                  <a:cubicBezTo>
                    <a:pt x="313" y="1076"/>
                    <a:pt x="312" y="1076"/>
                    <a:pt x="311" y="1076"/>
                  </a:cubicBezTo>
                  <a:cubicBezTo>
                    <a:pt x="309" y="1077"/>
                    <a:pt x="308" y="1077"/>
                    <a:pt x="307" y="1077"/>
                  </a:cubicBezTo>
                  <a:cubicBezTo>
                    <a:pt x="306" y="1077"/>
                    <a:pt x="305" y="1077"/>
                    <a:pt x="304" y="1077"/>
                  </a:cubicBezTo>
                  <a:cubicBezTo>
                    <a:pt x="303" y="1077"/>
                    <a:pt x="302" y="1077"/>
                    <a:pt x="301" y="1077"/>
                  </a:cubicBezTo>
                  <a:cubicBezTo>
                    <a:pt x="300" y="1077"/>
                    <a:pt x="300" y="1077"/>
                    <a:pt x="299" y="1077"/>
                  </a:cubicBezTo>
                  <a:cubicBezTo>
                    <a:pt x="298" y="1076"/>
                    <a:pt x="297" y="1076"/>
                    <a:pt x="297" y="1076"/>
                  </a:cubicBezTo>
                  <a:cubicBezTo>
                    <a:pt x="295" y="1075"/>
                    <a:pt x="294" y="1075"/>
                    <a:pt x="293" y="1074"/>
                  </a:cubicBezTo>
                  <a:cubicBezTo>
                    <a:pt x="293" y="1074"/>
                    <a:pt x="292" y="1073"/>
                    <a:pt x="292" y="1073"/>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lose/>
                  <a:moveTo>
                    <a:pt x="305" y="1034"/>
                  </a:moveTo>
                  <a:cubicBezTo>
                    <a:pt x="306" y="1034"/>
                    <a:pt x="307" y="1035"/>
                    <a:pt x="308" y="1036"/>
                  </a:cubicBezTo>
                  <a:cubicBezTo>
                    <a:pt x="310" y="1036"/>
                    <a:pt x="311" y="1037"/>
                    <a:pt x="313" y="1037"/>
                  </a:cubicBezTo>
                  <a:cubicBezTo>
                    <a:pt x="313" y="1037"/>
                    <a:pt x="314" y="1037"/>
                    <a:pt x="315" y="1037"/>
                  </a:cubicBezTo>
                  <a:cubicBezTo>
                    <a:pt x="316" y="1037"/>
                    <a:pt x="317" y="1037"/>
                    <a:pt x="318" y="1037"/>
                  </a:cubicBezTo>
                  <a:cubicBezTo>
                    <a:pt x="319" y="1037"/>
                    <a:pt x="320" y="1036"/>
                    <a:pt x="321" y="1036"/>
                  </a:cubicBezTo>
                  <a:cubicBezTo>
                    <a:pt x="322" y="1036"/>
                    <a:pt x="324" y="1035"/>
                    <a:pt x="325" y="1035"/>
                  </a:cubicBezTo>
                  <a:cubicBezTo>
                    <a:pt x="325" y="1035"/>
                    <a:pt x="325" y="1035"/>
                    <a:pt x="325" y="1035"/>
                  </a:cubicBezTo>
                  <a:cubicBezTo>
                    <a:pt x="325" y="1035"/>
                    <a:pt x="325" y="1035"/>
                    <a:pt x="325" y="1035"/>
                  </a:cubicBezTo>
                  <a:cubicBezTo>
                    <a:pt x="325" y="1035"/>
                    <a:pt x="325" y="1035"/>
                    <a:pt x="325" y="1035"/>
                  </a:cubicBezTo>
                  <a:cubicBezTo>
                    <a:pt x="325" y="1035"/>
                    <a:pt x="326" y="1035"/>
                    <a:pt x="326" y="1035"/>
                  </a:cubicBezTo>
                  <a:cubicBezTo>
                    <a:pt x="326" y="1035"/>
                    <a:pt x="326" y="1035"/>
                    <a:pt x="326" y="1035"/>
                  </a:cubicBezTo>
                  <a:cubicBezTo>
                    <a:pt x="326" y="1035"/>
                    <a:pt x="326" y="1035"/>
                    <a:pt x="326" y="1035"/>
                  </a:cubicBezTo>
                  <a:cubicBezTo>
                    <a:pt x="326" y="1035"/>
                    <a:pt x="321" y="1054"/>
                    <a:pt x="321" y="1054"/>
                  </a:cubicBezTo>
                  <a:cubicBezTo>
                    <a:pt x="321" y="1054"/>
                    <a:pt x="320" y="1054"/>
                    <a:pt x="320" y="1054"/>
                  </a:cubicBezTo>
                  <a:cubicBezTo>
                    <a:pt x="320" y="1054"/>
                    <a:pt x="320" y="1054"/>
                    <a:pt x="320" y="1054"/>
                  </a:cubicBezTo>
                  <a:cubicBezTo>
                    <a:pt x="318" y="1055"/>
                    <a:pt x="316" y="1055"/>
                    <a:pt x="314" y="1056"/>
                  </a:cubicBezTo>
                  <a:cubicBezTo>
                    <a:pt x="313" y="1056"/>
                    <a:pt x="311" y="1056"/>
                    <a:pt x="310" y="1056"/>
                  </a:cubicBezTo>
                  <a:cubicBezTo>
                    <a:pt x="308" y="1056"/>
                    <a:pt x="307" y="1056"/>
                    <a:pt x="306" y="1056"/>
                  </a:cubicBezTo>
                  <a:cubicBezTo>
                    <a:pt x="304" y="1055"/>
                    <a:pt x="302" y="1054"/>
                    <a:pt x="300" y="1053"/>
                  </a:cubicBezTo>
                  <a:cubicBezTo>
                    <a:pt x="300" y="1053"/>
                    <a:pt x="299" y="1053"/>
                    <a:pt x="299" y="1052"/>
                  </a:cubicBezTo>
                  <a:cubicBezTo>
                    <a:pt x="299" y="1052"/>
                    <a:pt x="299" y="1052"/>
                    <a:pt x="299" y="1052"/>
                  </a:cubicBezTo>
                  <a:cubicBezTo>
                    <a:pt x="299" y="1052"/>
                    <a:pt x="299" y="1052"/>
                    <a:pt x="299" y="1052"/>
                  </a:cubicBezTo>
                  <a:cubicBezTo>
                    <a:pt x="299" y="1052"/>
                    <a:pt x="299" y="1052"/>
                    <a:pt x="299" y="1052"/>
                  </a:cubicBezTo>
                  <a:cubicBezTo>
                    <a:pt x="299" y="1052"/>
                    <a:pt x="299" y="1052"/>
                    <a:pt x="299" y="1052"/>
                  </a:cubicBezTo>
                  <a:cubicBezTo>
                    <a:pt x="299" y="1052"/>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3"/>
                    <a:pt x="304" y="1033"/>
                    <a:pt x="305" y="1034"/>
                  </a:cubicBezTo>
                  <a:close/>
                  <a:moveTo>
                    <a:pt x="292" y="1028"/>
                  </a:moveTo>
                  <a:cubicBezTo>
                    <a:pt x="295" y="1028"/>
                    <a:pt x="297" y="1029"/>
                    <a:pt x="299" y="1030"/>
                  </a:cubicBezTo>
                  <a:cubicBezTo>
                    <a:pt x="299" y="1030"/>
                    <a:pt x="299" y="1030"/>
                    <a:pt x="299" y="1030"/>
                  </a:cubicBezTo>
                  <a:cubicBezTo>
                    <a:pt x="300" y="1030"/>
                    <a:pt x="301" y="1031"/>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3"/>
                    <a:pt x="302" y="1033"/>
                    <a:pt x="302" y="1033"/>
                  </a:cubicBezTo>
                  <a:cubicBezTo>
                    <a:pt x="300" y="1039"/>
                    <a:pt x="300" y="1039"/>
                    <a:pt x="300" y="1039"/>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5" y="1049"/>
                    <a:pt x="294" y="1049"/>
                    <a:pt x="292" y="1048"/>
                  </a:cubicBezTo>
                  <a:cubicBezTo>
                    <a:pt x="291" y="1048"/>
                    <a:pt x="290" y="1047"/>
                    <a:pt x="288" y="1047"/>
                  </a:cubicBezTo>
                  <a:cubicBezTo>
                    <a:pt x="285" y="1047"/>
                    <a:pt x="281" y="1047"/>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81" y="1032"/>
                    <a:pt x="281" y="1032"/>
                    <a:pt x="281" y="1032"/>
                  </a:cubicBezTo>
                  <a:cubicBezTo>
                    <a:pt x="281" y="1031"/>
                    <a:pt x="281" y="1031"/>
                    <a:pt x="281" y="1031"/>
                  </a:cubicBezTo>
                  <a:cubicBezTo>
                    <a:pt x="281" y="1030"/>
                    <a:pt x="282" y="1030"/>
                    <a:pt x="282" y="1030"/>
                  </a:cubicBezTo>
                  <a:cubicBezTo>
                    <a:pt x="282" y="1030"/>
                    <a:pt x="282" y="1030"/>
                    <a:pt x="282" y="1030"/>
                  </a:cubicBezTo>
                  <a:cubicBezTo>
                    <a:pt x="284" y="1030"/>
                    <a:pt x="286" y="1029"/>
                    <a:pt x="287" y="1029"/>
                  </a:cubicBezTo>
                  <a:cubicBezTo>
                    <a:pt x="289" y="1028"/>
                    <a:pt x="291" y="1028"/>
                    <a:pt x="292" y="1028"/>
                  </a:cubicBezTo>
                  <a:close/>
                  <a:moveTo>
                    <a:pt x="478" y="1033"/>
                  </a:moveTo>
                  <a:cubicBezTo>
                    <a:pt x="469" y="1033"/>
                    <a:pt x="462" y="1040"/>
                    <a:pt x="462" y="1048"/>
                  </a:cubicBezTo>
                  <a:cubicBezTo>
                    <a:pt x="462" y="1052"/>
                    <a:pt x="464" y="1056"/>
                    <a:pt x="467" y="1059"/>
                  </a:cubicBezTo>
                  <a:cubicBezTo>
                    <a:pt x="460" y="1068"/>
                    <a:pt x="460" y="1068"/>
                    <a:pt x="460" y="1068"/>
                  </a:cubicBezTo>
                  <a:cubicBezTo>
                    <a:pt x="463" y="1070"/>
                    <a:pt x="463" y="1070"/>
                    <a:pt x="463" y="1070"/>
                  </a:cubicBezTo>
                  <a:cubicBezTo>
                    <a:pt x="470" y="1061"/>
                    <a:pt x="470" y="1061"/>
                    <a:pt x="470" y="1061"/>
                  </a:cubicBezTo>
                  <a:cubicBezTo>
                    <a:pt x="472" y="1063"/>
                    <a:pt x="475" y="1064"/>
                    <a:pt x="478" y="1064"/>
                  </a:cubicBezTo>
                  <a:cubicBezTo>
                    <a:pt x="486" y="1064"/>
                    <a:pt x="493" y="1057"/>
                    <a:pt x="493" y="1048"/>
                  </a:cubicBezTo>
                  <a:cubicBezTo>
                    <a:pt x="493" y="1040"/>
                    <a:pt x="486" y="1033"/>
                    <a:pt x="478" y="1033"/>
                  </a:cubicBezTo>
                  <a:close/>
                  <a:moveTo>
                    <a:pt x="478" y="1060"/>
                  </a:moveTo>
                  <a:cubicBezTo>
                    <a:pt x="471" y="1060"/>
                    <a:pt x="466" y="1055"/>
                    <a:pt x="466" y="1048"/>
                  </a:cubicBezTo>
                  <a:cubicBezTo>
                    <a:pt x="466" y="1042"/>
                    <a:pt x="471" y="1037"/>
                    <a:pt x="478" y="1037"/>
                  </a:cubicBezTo>
                  <a:cubicBezTo>
                    <a:pt x="484" y="1037"/>
                    <a:pt x="489" y="1042"/>
                    <a:pt x="489" y="1048"/>
                  </a:cubicBezTo>
                  <a:cubicBezTo>
                    <a:pt x="489" y="1055"/>
                    <a:pt x="484" y="1060"/>
                    <a:pt x="478" y="1060"/>
                  </a:cubicBezTo>
                  <a:close/>
                  <a:moveTo>
                    <a:pt x="602" y="1116"/>
                  </a:moveTo>
                  <a:cubicBezTo>
                    <a:pt x="602" y="1139"/>
                    <a:pt x="584" y="1156"/>
                    <a:pt x="562" y="1156"/>
                  </a:cubicBezTo>
                  <a:cubicBezTo>
                    <a:pt x="40" y="1156"/>
                    <a:pt x="40" y="1156"/>
                    <a:pt x="40" y="1156"/>
                  </a:cubicBezTo>
                  <a:cubicBezTo>
                    <a:pt x="18" y="1156"/>
                    <a:pt x="0" y="1139"/>
                    <a:pt x="0" y="1116"/>
                  </a:cubicBezTo>
                  <a:cubicBezTo>
                    <a:pt x="0" y="40"/>
                    <a:pt x="0" y="40"/>
                    <a:pt x="0" y="40"/>
                  </a:cubicBezTo>
                  <a:cubicBezTo>
                    <a:pt x="0" y="18"/>
                    <a:pt x="18" y="0"/>
                    <a:pt x="40" y="0"/>
                  </a:cubicBezTo>
                  <a:cubicBezTo>
                    <a:pt x="562" y="0"/>
                    <a:pt x="562" y="0"/>
                    <a:pt x="562" y="0"/>
                  </a:cubicBezTo>
                  <a:cubicBezTo>
                    <a:pt x="584" y="0"/>
                    <a:pt x="602" y="18"/>
                    <a:pt x="602" y="40"/>
                  </a:cubicBezTo>
                  <a:lnTo>
                    <a:pt x="602" y="1116"/>
                  </a:lnTo>
                  <a:close/>
                  <a:moveTo>
                    <a:pt x="273" y="379"/>
                  </a:moveTo>
                  <a:cubicBezTo>
                    <a:pt x="95" y="379"/>
                    <a:pt x="95" y="379"/>
                    <a:pt x="95" y="379"/>
                  </a:cubicBezTo>
                  <a:cubicBezTo>
                    <a:pt x="95" y="202"/>
                    <a:pt x="95" y="202"/>
                    <a:pt x="95" y="202"/>
                  </a:cubicBezTo>
                  <a:cubicBezTo>
                    <a:pt x="273" y="202"/>
                    <a:pt x="273" y="202"/>
                    <a:pt x="273" y="202"/>
                  </a:cubicBezTo>
                  <a:lnTo>
                    <a:pt x="273" y="379"/>
                  </a:lnTo>
                  <a:close/>
                  <a:moveTo>
                    <a:pt x="95" y="769"/>
                  </a:moveTo>
                  <a:cubicBezTo>
                    <a:pt x="273" y="769"/>
                    <a:pt x="273" y="769"/>
                    <a:pt x="273" y="769"/>
                  </a:cubicBezTo>
                  <a:cubicBezTo>
                    <a:pt x="273" y="911"/>
                    <a:pt x="273" y="911"/>
                    <a:pt x="273" y="911"/>
                  </a:cubicBezTo>
                  <a:cubicBezTo>
                    <a:pt x="95" y="911"/>
                    <a:pt x="95" y="911"/>
                    <a:pt x="95" y="911"/>
                  </a:cubicBezTo>
                  <a:lnTo>
                    <a:pt x="95" y="769"/>
                  </a:lnTo>
                  <a:close/>
                  <a:moveTo>
                    <a:pt x="95" y="581"/>
                  </a:moveTo>
                  <a:cubicBezTo>
                    <a:pt x="462" y="581"/>
                    <a:pt x="462" y="581"/>
                    <a:pt x="462" y="581"/>
                  </a:cubicBezTo>
                  <a:cubicBezTo>
                    <a:pt x="462" y="758"/>
                    <a:pt x="462" y="758"/>
                    <a:pt x="462" y="758"/>
                  </a:cubicBezTo>
                  <a:cubicBezTo>
                    <a:pt x="95" y="758"/>
                    <a:pt x="95" y="758"/>
                    <a:pt x="95" y="758"/>
                  </a:cubicBezTo>
                  <a:lnTo>
                    <a:pt x="95" y="581"/>
                  </a:lnTo>
                  <a:close/>
                  <a:moveTo>
                    <a:pt x="284" y="391"/>
                  </a:moveTo>
                  <a:cubicBezTo>
                    <a:pt x="462" y="391"/>
                    <a:pt x="462" y="391"/>
                    <a:pt x="462" y="391"/>
                  </a:cubicBezTo>
                  <a:cubicBezTo>
                    <a:pt x="462" y="568"/>
                    <a:pt x="462" y="568"/>
                    <a:pt x="462" y="568"/>
                  </a:cubicBezTo>
                  <a:cubicBezTo>
                    <a:pt x="284" y="568"/>
                    <a:pt x="284" y="568"/>
                    <a:pt x="284" y="568"/>
                  </a:cubicBezTo>
                  <a:lnTo>
                    <a:pt x="284" y="391"/>
                  </a:lnTo>
                  <a:close/>
                  <a:moveTo>
                    <a:pt x="273" y="568"/>
                  </a:moveTo>
                  <a:cubicBezTo>
                    <a:pt x="95" y="568"/>
                    <a:pt x="95" y="568"/>
                    <a:pt x="95" y="568"/>
                  </a:cubicBezTo>
                  <a:cubicBezTo>
                    <a:pt x="95" y="391"/>
                    <a:pt x="95" y="391"/>
                    <a:pt x="95" y="391"/>
                  </a:cubicBezTo>
                  <a:cubicBezTo>
                    <a:pt x="273" y="391"/>
                    <a:pt x="273" y="391"/>
                    <a:pt x="273" y="391"/>
                  </a:cubicBezTo>
                  <a:lnTo>
                    <a:pt x="273" y="568"/>
                  </a:lnTo>
                  <a:close/>
                  <a:moveTo>
                    <a:pt x="284" y="769"/>
                  </a:moveTo>
                  <a:cubicBezTo>
                    <a:pt x="462" y="769"/>
                    <a:pt x="462" y="769"/>
                    <a:pt x="462" y="769"/>
                  </a:cubicBezTo>
                  <a:cubicBezTo>
                    <a:pt x="462" y="911"/>
                    <a:pt x="462" y="911"/>
                    <a:pt x="462" y="911"/>
                  </a:cubicBezTo>
                  <a:cubicBezTo>
                    <a:pt x="284" y="911"/>
                    <a:pt x="284" y="911"/>
                    <a:pt x="284" y="911"/>
                  </a:cubicBezTo>
                  <a:lnTo>
                    <a:pt x="284" y="769"/>
                  </a:lnTo>
                  <a:close/>
                  <a:moveTo>
                    <a:pt x="462" y="202"/>
                  </a:moveTo>
                  <a:cubicBezTo>
                    <a:pt x="462" y="379"/>
                    <a:pt x="462" y="379"/>
                    <a:pt x="462" y="379"/>
                  </a:cubicBezTo>
                  <a:cubicBezTo>
                    <a:pt x="284" y="379"/>
                    <a:pt x="284" y="379"/>
                    <a:pt x="284" y="379"/>
                  </a:cubicBezTo>
                  <a:cubicBezTo>
                    <a:pt x="284" y="202"/>
                    <a:pt x="284" y="202"/>
                    <a:pt x="284" y="202"/>
                  </a:cubicBezTo>
                  <a:lnTo>
                    <a:pt x="462" y="202"/>
                  </a:lnTo>
                  <a:close/>
                </a:path>
              </a:pathLst>
            </a:custGeom>
            <a:solidFill>
              <a:srgbClr val="44546A"/>
            </a:solidFill>
            <a:ln>
              <a:noFill/>
            </a:ln>
          </p:spPr>
          <p:txBody>
            <a:bodyPr vert="horz" wrap="square" lIns="89617" tIns="44808" rIns="89617" bIns="44808" numCol="1" anchor="t" anchorCtr="0" compatLnSpc="1">
              <a:prstTxWarp prst="textNoShape">
                <a:avLst/>
              </a:prstTxWarp>
            </a:bodyPr>
            <a:lstStyle/>
            <a:p>
              <a:pPr marL="0" marR="0" lvl="0" indent="0" defTabSz="9139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panose="020F0502020204030204"/>
              </a:endParaRPr>
            </a:p>
          </p:txBody>
        </p:sp>
        <p:grpSp>
          <p:nvGrpSpPr>
            <p:cNvPr id="199" name="Group 198"/>
            <p:cNvGrpSpPr/>
            <p:nvPr/>
          </p:nvGrpSpPr>
          <p:grpSpPr>
            <a:xfrm>
              <a:off x="3113588" y="4171950"/>
              <a:ext cx="460637" cy="324928"/>
              <a:chOff x="6432941" y="4098201"/>
              <a:chExt cx="709176" cy="500244"/>
            </a:xfrm>
          </p:grpSpPr>
          <p:sp>
            <p:nvSpPr>
              <p:cNvPr id="200" name="Rounded Rectangle 6"/>
              <p:cNvSpPr>
                <a:spLocks noChangeAspect="1"/>
              </p:cNvSpPr>
              <p:nvPr/>
            </p:nvSpPr>
            <p:spPr bwMode="black">
              <a:xfrm rot="16200000">
                <a:off x="6537407" y="3993735"/>
                <a:ext cx="500244" cy="709176"/>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44546A"/>
              </a:solidFill>
              <a:ln w="12700" cap="flat" cmpd="sng" algn="ctr">
                <a:noFill/>
                <a:prstDash val="solid"/>
                <a:miter lim="800000"/>
                <a:headEnd type="none" w="med" len="med"/>
                <a:tailEnd type="none" w="med" len="med"/>
              </a:ln>
              <a:effectLst/>
            </p:spPr>
            <p:txBody>
              <a:bodyPr vert="horz" wrap="square" lIns="80661" tIns="40330" rIns="80661" bIns="40330" numCol="1" rtlCol="0" anchor="ctr" anchorCtr="0" compatLnSpc="1">
                <a:prstTxWarp prst="textNoShape">
                  <a:avLst/>
                </a:prstTxWarp>
              </a:bodyPr>
              <a:lstStyle/>
              <a:p>
                <a:pPr marL="0" marR="0" lvl="0" indent="0" defTabSz="725868" eaLnBrk="1" fontAlgn="auto" latinLnBrk="0" hangingPunct="1">
                  <a:lnSpc>
                    <a:spcPct val="100000"/>
                  </a:lnSpc>
                  <a:spcBef>
                    <a:spcPts val="0"/>
                  </a:spcBef>
                  <a:spcAft>
                    <a:spcPts val="0"/>
                  </a:spcAft>
                  <a:buClrTx/>
                  <a:buSzTx/>
                  <a:buFontTx/>
                  <a:buNone/>
                  <a:tabLst/>
                  <a:defRPr/>
                </a:pPr>
                <a:endParaRPr kumimoji="0" lang="en-US" sz="1800" b="0" i="0" u="none" strike="noStrike" kern="0" cap="none" spc="-120" normalizeH="0" baseline="0" noProof="0" dirty="0">
                  <a:ln>
                    <a:noFill/>
                  </a:ln>
                  <a:solidFill>
                    <a:srgbClr val="000000">
                      <a:lumMod val="50000"/>
                    </a:srgbClr>
                  </a:solidFill>
                  <a:effectLst/>
                  <a:uLnTx/>
                  <a:uFillTx/>
                  <a:latin typeface="Segoe Light" pitchFamily="34" charset="0"/>
                </a:endParaRPr>
              </a:p>
            </p:txBody>
          </p:sp>
          <p:sp>
            <p:nvSpPr>
              <p:cNvPr id="201" name="Freeform 6"/>
              <p:cNvSpPr>
                <a:spLocks noEditPoints="1"/>
              </p:cNvSpPr>
              <p:nvPr/>
            </p:nvSpPr>
            <p:spPr bwMode="auto">
              <a:xfrm rot="5400000">
                <a:off x="6590383" y="4115019"/>
                <a:ext cx="329607" cy="503240"/>
              </a:xfrm>
              <a:custGeom>
                <a:avLst/>
                <a:gdLst>
                  <a:gd name="T0" fmla="*/ 448 w 448"/>
                  <a:gd name="T1" fmla="*/ 0 h 684"/>
                  <a:gd name="T2" fmla="*/ 448 w 448"/>
                  <a:gd name="T3" fmla="*/ 207 h 684"/>
                  <a:gd name="T4" fmla="*/ 241 w 448"/>
                  <a:gd name="T5" fmla="*/ 207 h 684"/>
                  <a:gd name="T6" fmla="*/ 241 w 448"/>
                  <a:gd name="T7" fmla="*/ 0 h 684"/>
                  <a:gd name="T8" fmla="*/ 448 w 448"/>
                  <a:gd name="T9" fmla="*/ 0 h 684"/>
                  <a:gd name="T10" fmla="*/ 241 w 448"/>
                  <a:gd name="T11" fmla="*/ 238 h 684"/>
                  <a:gd name="T12" fmla="*/ 241 w 448"/>
                  <a:gd name="T13" fmla="*/ 446 h 684"/>
                  <a:gd name="T14" fmla="*/ 448 w 448"/>
                  <a:gd name="T15" fmla="*/ 446 h 684"/>
                  <a:gd name="T16" fmla="*/ 448 w 448"/>
                  <a:gd name="T17" fmla="*/ 238 h 684"/>
                  <a:gd name="T18" fmla="*/ 241 w 448"/>
                  <a:gd name="T19" fmla="*/ 238 h 684"/>
                  <a:gd name="T20" fmla="*/ 0 w 448"/>
                  <a:gd name="T21" fmla="*/ 0 h 684"/>
                  <a:gd name="T22" fmla="*/ 0 w 448"/>
                  <a:gd name="T23" fmla="*/ 207 h 684"/>
                  <a:gd name="T24" fmla="*/ 210 w 448"/>
                  <a:gd name="T25" fmla="*/ 207 h 684"/>
                  <a:gd name="T26" fmla="*/ 210 w 448"/>
                  <a:gd name="T27" fmla="*/ 0 h 684"/>
                  <a:gd name="T28" fmla="*/ 0 w 448"/>
                  <a:gd name="T29" fmla="*/ 0 h 684"/>
                  <a:gd name="T30" fmla="*/ 0 w 448"/>
                  <a:gd name="T31" fmla="*/ 238 h 684"/>
                  <a:gd name="T32" fmla="*/ 0 w 448"/>
                  <a:gd name="T33" fmla="*/ 446 h 684"/>
                  <a:gd name="T34" fmla="*/ 210 w 448"/>
                  <a:gd name="T35" fmla="*/ 446 h 684"/>
                  <a:gd name="T36" fmla="*/ 210 w 448"/>
                  <a:gd name="T37" fmla="*/ 238 h 684"/>
                  <a:gd name="T38" fmla="*/ 0 w 448"/>
                  <a:gd name="T39" fmla="*/ 238 h 684"/>
                  <a:gd name="T40" fmla="*/ 0 w 448"/>
                  <a:gd name="T41" fmla="*/ 477 h 684"/>
                  <a:gd name="T42" fmla="*/ 0 w 448"/>
                  <a:gd name="T43" fmla="*/ 684 h 684"/>
                  <a:gd name="T44" fmla="*/ 448 w 448"/>
                  <a:gd name="T45" fmla="*/ 684 h 684"/>
                  <a:gd name="T46" fmla="*/ 448 w 448"/>
                  <a:gd name="T47" fmla="*/ 477 h 684"/>
                  <a:gd name="T48" fmla="*/ 0 w 448"/>
                  <a:gd name="T49" fmla="*/ 477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8" h="684">
                    <a:moveTo>
                      <a:pt x="448" y="0"/>
                    </a:moveTo>
                    <a:lnTo>
                      <a:pt x="448" y="207"/>
                    </a:lnTo>
                    <a:lnTo>
                      <a:pt x="241" y="207"/>
                    </a:lnTo>
                    <a:lnTo>
                      <a:pt x="241" y="0"/>
                    </a:lnTo>
                    <a:lnTo>
                      <a:pt x="448" y="0"/>
                    </a:lnTo>
                    <a:close/>
                    <a:moveTo>
                      <a:pt x="241" y="238"/>
                    </a:moveTo>
                    <a:lnTo>
                      <a:pt x="241" y="446"/>
                    </a:lnTo>
                    <a:lnTo>
                      <a:pt x="448" y="446"/>
                    </a:lnTo>
                    <a:lnTo>
                      <a:pt x="448" y="238"/>
                    </a:lnTo>
                    <a:lnTo>
                      <a:pt x="241" y="238"/>
                    </a:lnTo>
                    <a:close/>
                    <a:moveTo>
                      <a:pt x="0" y="0"/>
                    </a:moveTo>
                    <a:lnTo>
                      <a:pt x="0" y="207"/>
                    </a:lnTo>
                    <a:lnTo>
                      <a:pt x="210" y="207"/>
                    </a:lnTo>
                    <a:lnTo>
                      <a:pt x="210" y="0"/>
                    </a:lnTo>
                    <a:lnTo>
                      <a:pt x="0" y="0"/>
                    </a:lnTo>
                    <a:close/>
                    <a:moveTo>
                      <a:pt x="0" y="238"/>
                    </a:moveTo>
                    <a:lnTo>
                      <a:pt x="0" y="446"/>
                    </a:lnTo>
                    <a:lnTo>
                      <a:pt x="210" y="446"/>
                    </a:lnTo>
                    <a:lnTo>
                      <a:pt x="210" y="238"/>
                    </a:lnTo>
                    <a:lnTo>
                      <a:pt x="0" y="238"/>
                    </a:lnTo>
                    <a:close/>
                    <a:moveTo>
                      <a:pt x="0" y="477"/>
                    </a:moveTo>
                    <a:lnTo>
                      <a:pt x="0" y="684"/>
                    </a:lnTo>
                    <a:lnTo>
                      <a:pt x="448" y="684"/>
                    </a:lnTo>
                    <a:lnTo>
                      <a:pt x="448" y="477"/>
                    </a:lnTo>
                    <a:lnTo>
                      <a:pt x="0" y="477"/>
                    </a:lnTo>
                    <a:close/>
                  </a:path>
                </a:pathLst>
              </a:custGeom>
              <a:solidFill>
                <a:srgbClr val="505050"/>
              </a:solidFill>
              <a:ln>
                <a:noFill/>
              </a:ln>
            </p:spPr>
            <p:txBody>
              <a:bodyPr vert="horz" wrap="square" lIns="89613" tIns="44807" rIns="89613" bIns="44807" numCol="1" anchor="t" anchorCtr="0" compatLnSpc="1">
                <a:prstTxWarp prst="textNoShape">
                  <a:avLst/>
                </a:prstTxWarp>
              </a:bodyPr>
              <a:lstStyle/>
              <a:p>
                <a:pPr marL="0" marR="0" lvl="0" indent="0" defTabSz="895830" eaLnBrk="1" fontAlgn="auto"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dirty="0">
                  <a:ln>
                    <a:noFill/>
                  </a:ln>
                  <a:solidFill>
                    <a:srgbClr val="000000"/>
                  </a:solidFill>
                  <a:effectLst/>
                  <a:uLnTx/>
                  <a:uFillTx/>
                  <a:latin typeface="Calibri" panose="020F0502020204030204"/>
                </a:endParaRPr>
              </a:p>
            </p:txBody>
          </p:sp>
        </p:grpSp>
      </p:grpSp>
      <p:sp>
        <p:nvSpPr>
          <p:cNvPr id="202" name="Freeform 30"/>
          <p:cNvSpPr>
            <a:spLocks noChangeAspect="1" noEditPoints="1"/>
          </p:cNvSpPr>
          <p:nvPr/>
        </p:nvSpPr>
        <p:spPr bwMode="auto">
          <a:xfrm>
            <a:off x="2019389" y="4683532"/>
            <a:ext cx="142883" cy="220493"/>
          </a:xfrm>
          <a:custGeom>
            <a:avLst/>
            <a:gdLst>
              <a:gd name="T0" fmla="*/ 115 w 191"/>
              <a:gd name="T1" fmla="*/ 158 h 225"/>
              <a:gd name="T2" fmla="*/ 132 w 191"/>
              <a:gd name="T3" fmla="*/ 185 h 225"/>
              <a:gd name="T4" fmla="*/ 21 w 191"/>
              <a:gd name="T5" fmla="*/ 185 h 225"/>
              <a:gd name="T6" fmla="*/ 0 w 191"/>
              <a:gd name="T7" fmla="*/ 164 h 225"/>
              <a:gd name="T8" fmla="*/ 0 w 191"/>
              <a:gd name="T9" fmla="*/ 21 h 225"/>
              <a:gd name="T10" fmla="*/ 21 w 191"/>
              <a:gd name="T11" fmla="*/ 0 h 225"/>
              <a:gd name="T12" fmla="*/ 163 w 191"/>
              <a:gd name="T13" fmla="*/ 0 h 225"/>
              <a:gd name="T14" fmla="*/ 185 w 191"/>
              <a:gd name="T15" fmla="*/ 21 h 225"/>
              <a:gd name="T16" fmla="*/ 185 w 191"/>
              <a:gd name="T17" fmla="*/ 164 h 225"/>
              <a:gd name="T18" fmla="*/ 181 w 191"/>
              <a:gd name="T19" fmla="*/ 175 h 225"/>
              <a:gd name="T20" fmla="*/ 154 w 191"/>
              <a:gd name="T21" fmla="*/ 133 h 225"/>
              <a:gd name="T22" fmla="*/ 157 w 191"/>
              <a:gd name="T23" fmla="*/ 63 h 225"/>
              <a:gd name="T24" fmla="*/ 70 w 191"/>
              <a:gd name="T25" fmla="*/ 43 h 225"/>
              <a:gd name="T26" fmla="*/ 51 w 191"/>
              <a:gd name="T27" fmla="*/ 130 h 225"/>
              <a:gd name="T28" fmla="*/ 115 w 191"/>
              <a:gd name="T29" fmla="*/ 158 h 225"/>
              <a:gd name="T30" fmla="*/ 183 w 191"/>
              <a:gd name="T31" fmla="*/ 221 h 225"/>
              <a:gd name="T32" fmla="*/ 165 w 191"/>
              <a:gd name="T33" fmla="*/ 217 h 225"/>
              <a:gd name="T34" fmla="*/ 120 w 191"/>
              <a:gd name="T35" fmla="*/ 146 h 225"/>
              <a:gd name="T36" fmla="*/ 59 w 191"/>
              <a:gd name="T37" fmla="*/ 124 h 225"/>
              <a:gd name="T38" fmla="*/ 75 w 191"/>
              <a:gd name="T39" fmla="*/ 52 h 225"/>
              <a:gd name="T40" fmla="*/ 148 w 191"/>
              <a:gd name="T41" fmla="*/ 68 h 225"/>
              <a:gd name="T42" fmla="*/ 142 w 191"/>
              <a:gd name="T43" fmla="*/ 132 h 225"/>
              <a:gd name="T44" fmla="*/ 187 w 191"/>
              <a:gd name="T45" fmla="*/ 203 h 225"/>
              <a:gd name="T46" fmla="*/ 183 w 191"/>
              <a:gd name="T47" fmla="*/ 221 h 225"/>
              <a:gd name="T48" fmla="*/ 144 w 191"/>
              <a:gd name="T49" fmla="*/ 71 h 225"/>
              <a:gd name="T50" fmla="*/ 78 w 191"/>
              <a:gd name="T51" fmla="*/ 56 h 225"/>
              <a:gd name="T52" fmla="*/ 64 w 191"/>
              <a:gd name="T53" fmla="*/ 122 h 225"/>
              <a:gd name="T54" fmla="*/ 129 w 191"/>
              <a:gd name="T55" fmla="*/ 136 h 225"/>
              <a:gd name="T56" fmla="*/ 144 w 191"/>
              <a:gd name="T57" fmla="*/ 7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225">
                <a:moveTo>
                  <a:pt x="115" y="158"/>
                </a:moveTo>
                <a:cubicBezTo>
                  <a:pt x="132" y="185"/>
                  <a:pt x="132" y="185"/>
                  <a:pt x="132" y="185"/>
                </a:cubicBezTo>
                <a:cubicBezTo>
                  <a:pt x="21" y="185"/>
                  <a:pt x="21" y="185"/>
                  <a:pt x="21" y="185"/>
                </a:cubicBezTo>
                <a:cubicBezTo>
                  <a:pt x="9" y="185"/>
                  <a:pt x="0" y="175"/>
                  <a:pt x="0" y="164"/>
                </a:cubicBezTo>
                <a:cubicBezTo>
                  <a:pt x="0" y="21"/>
                  <a:pt x="0" y="21"/>
                  <a:pt x="0" y="21"/>
                </a:cubicBezTo>
                <a:cubicBezTo>
                  <a:pt x="0" y="9"/>
                  <a:pt x="9" y="0"/>
                  <a:pt x="21" y="0"/>
                </a:cubicBezTo>
                <a:cubicBezTo>
                  <a:pt x="163" y="0"/>
                  <a:pt x="163" y="0"/>
                  <a:pt x="163" y="0"/>
                </a:cubicBezTo>
                <a:cubicBezTo>
                  <a:pt x="175" y="0"/>
                  <a:pt x="185" y="9"/>
                  <a:pt x="185" y="21"/>
                </a:cubicBezTo>
                <a:cubicBezTo>
                  <a:pt x="185" y="164"/>
                  <a:pt x="185" y="164"/>
                  <a:pt x="185" y="164"/>
                </a:cubicBezTo>
                <a:cubicBezTo>
                  <a:pt x="185" y="168"/>
                  <a:pt x="183" y="172"/>
                  <a:pt x="181" y="175"/>
                </a:cubicBezTo>
                <a:cubicBezTo>
                  <a:pt x="154" y="133"/>
                  <a:pt x="154" y="133"/>
                  <a:pt x="154" y="133"/>
                </a:cubicBezTo>
                <a:cubicBezTo>
                  <a:pt x="169" y="112"/>
                  <a:pt x="170" y="84"/>
                  <a:pt x="157" y="63"/>
                </a:cubicBezTo>
                <a:cubicBezTo>
                  <a:pt x="138" y="33"/>
                  <a:pt x="99" y="25"/>
                  <a:pt x="70" y="43"/>
                </a:cubicBezTo>
                <a:cubicBezTo>
                  <a:pt x="41" y="62"/>
                  <a:pt x="32" y="101"/>
                  <a:pt x="51" y="130"/>
                </a:cubicBezTo>
                <a:cubicBezTo>
                  <a:pt x="65" y="152"/>
                  <a:pt x="90" y="163"/>
                  <a:pt x="115" y="158"/>
                </a:cubicBezTo>
                <a:close/>
                <a:moveTo>
                  <a:pt x="183" y="221"/>
                </a:moveTo>
                <a:cubicBezTo>
                  <a:pt x="177" y="225"/>
                  <a:pt x="169" y="223"/>
                  <a:pt x="165" y="217"/>
                </a:cubicBezTo>
                <a:cubicBezTo>
                  <a:pt x="120" y="146"/>
                  <a:pt x="120" y="146"/>
                  <a:pt x="120" y="146"/>
                </a:cubicBezTo>
                <a:cubicBezTo>
                  <a:pt x="98" y="153"/>
                  <a:pt x="72" y="145"/>
                  <a:pt x="59" y="124"/>
                </a:cubicBezTo>
                <a:cubicBezTo>
                  <a:pt x="44" y="100"/>
                  <a:pt x="51" y="67"/>
                  <a:pt x="75" y="52"/>
                </a:cubicBezTo>
                <a:cubicBezTo>
                  <a:pt x="100" y="36"/>
                  <a:pt x="132" y="44"/>
                  <a:pt x="148" y="68"/>
                </a:cubicBezTo>
                <a:cubicBezTo>
                  <a:pt x="161" y="89"/>
                  <a:pt x="158" y="115"/>
                  <a:pt x="142" y="132"/>
                </a:cubicBezTo>
                <a:cubicBezTo>
                  <a:pt x="187" y="203"/>
                  <a:pt x="187" y="203"/>
                  <a:pt x="187" y="203"/>
                </a:cubicBezTo>
                <a:cubicBezTo>
                  <a:pt x="191" y="209"/>
                  <a:pt x="189" y="217"/>
                  <a:pt x="183" y="221"/>
                </a:cubicBezTo>
                <a:close/>
                <a:moveTo>
                  <a:pt x="144" y="71"/>
                </a:moveTo>
                <a:cubicBezTo>
                  <a:pt x="129" y="49"/>
                  <a:pt x="100" y="42"/>
                  <a:pt x="78" y="56"/>
                </a:cubicBezTo>
                <a:cubicBezTo>
                  <a:pt x="56" y="70"/>
                  <a:pt x="50" y="100"/>
                  <a:pt x="64" y="122"/>
                </a:cubicBezTo>
                <a:cubicBezTo>
                  <a:pt x="78" y="144"/>
                  <a:pt x="107" y="150"/>
                  <a:pt x="129" y="136"/>
                </a:cubicBezTo>
                <a:cubicBezTo>
                  <a:pt x="151" y="122"/>
                  <a:pt x="158" y="93"/>
                  <a:pt x="144" y="71"/>
                </a:cubicBezTo>
                <a:close/>
              </a:path>
            </a:pathLst>
          </a:custGeom>
          <a:solidFill>
            <a:srgbClr val="505050"/>
          </a:solidFill>
          <a:ln>
            <a:noFill/>
          </a:ln>
        </p:spPr>
        <p:txBody>
          <a:bodyPr vert="horz" wrap="square" lIns="89617" tIns="44808" rIns="89617" bIns="44808" numCol="1" anchor="t" anchorCtr="0" compatLnSpc="1">
            <a:prstTxWarp prst="textNoShape">
              <a:avLst/>
            </a:prstTxWarp>
          </a:bodyPr>
          <a:lstStyle/>
          <a:p>
            <a:pPr marL="0" marR="0" lvl="0" indent="0" defTabSz="895830" eaLnBrk="1" fontAlgn="auto"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000000"/>
              </a:solidFill>
              <a:effectLst/>
              <a:uLnTx/>
              <a:uFillTx/>
              <a:latin typeface="Calibri" panose="020F0502020204030204"/>
            </a:endParaRPr>
          </a:p>
        </p:txBody>
      </p:sp>
      <p:grpSp>
        <p:nvGrpSpPr>
          <p:cNvPr id="203" name="Group 202"/>
          <p:cNvGrpSpPr/>
          <p:nvPr/>
        </p:nvGrpSpPr>
        <p:grpSpPr>
          <a:xfrm>
            <a:off x="1962891" y="4263696"/>
            <a:ext cx="270032" cy="159531"/>
            <a:chOff x="5416550" y="3144838"/>
            <a:chExt cx="1352550" cy="565151"/>
          </a:xfrm>
          <a:solidFill>
            <a:srgbClr val="505050"/>
          </a:solidFill>
        </p:grpSpPr>
        <p:sp>
          <p:nvSpPr>
            <p:cNvPr id="204" name="Freeform 21"/>
            <p:cNvSpPr>
              <a:spLocks/>
            </p:cNvSpPr>
            <p:nvPr/>
          </p:nvSpPr>
          <p:spPr bwMode="auto">
            <a:xfrm>
              <a:off x="5435600" y="3144838"/>
              <a:ext cx="1333500" cy="561975"/>
            </a:xfrm>
            <a:custGeom>
              <a:avLst/>
              <a:gdLst>
                <a:gd name="T0" fmla="*/ 316 w 353"/>
                <a:gd name="T1" fmla="*/ 100 h 147"/>
                <a:gd name="T2" fmla="*/ 314 w 353"/>
                <a:gd name="T3" fmla="*/ 97 h 147"/>
                <a:gd name="T4" fmla="*/ 351 w 353"/>
                <a:gd name="T5" fmla="*/ 74 h 147"/>
                <a:gd name="T6" fmla="*/ 47 w 353"/>
                <a:gd name="T7" fmla="*/ 0 h 147"/>
                <a:gd name="T8" fmla="*/ 0 w 353"/>
                <a:gd name="T9" fmla="*/ 16 h 147"/>
                <a:gd name="T10" fmla="*/ 1 w 353"/>
                <a:gd name="T11" fmla="*/ 17 h 147"/>
                <a:gd name="T12" fmla="*/ 304 w 353"/>
                <a:gd name="T13" fmla="*/ 98 h 147"/>
                <a:gd name="T14" fmla="*/ 312 w 353"/>
                <a:gd name="T15" fmla="*/ 108 h 147"/>
                <a:gd name="T16" fmla="*/ 312 w 353"/>
                <a:gd name="T17" fmla="*/ 144 h 147"/>
                <a:gd name="T18" fmla="*/ 312 w 353"/>
                <a:gd name="T19" fmla="*/ 147 h 147"/>
                <a:gd name="T20" fmla="*/ 353 w 353"/>
                <a:gd name="T21" fmla="*/ 77 h 147"/>
                <a:gd name="T22" fmla="*/ 316 w 353"/>
                <a:gd name="T23" fmla="*/ 10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3" h="147">
                  <a:moveTo>
                    <a:pt x="316" y="100"/>
                  </a:moveTo>
                  <a:cubicBezTo>
                    <a:pt x="314" y="97"/>
                    <a:pt x="314" y="97"/>
                    <a:pt x="314" y="97"/>
                  </a:cubicBezTo>
                  <a:cubicBezTo>
                    <a:pt x="351" y="74"/>
                    <a:pt x="351" y="74"/>
                    <a:pt x="351" y="74"/>
                  </a:cubicBezTo>
                  <a:cubicBezTo>
                    <a:pt x="47" y="0"/>
                    <a:pt x="47" y="0"/>
                    <a:pt x="47" y="0"/>
                  </a:cubicBezTo>
                  <a:cubicBezTo>
                    <a:pt x="0" y="16"/>
                    <a:pt x="0" y="16"/>
                    <a:pt x="0" y="16"/>
                  </a:cubicBezTo>
                  <a:cubicBezTo>
                    <a:pt x="1" y="16"/>
                    <a:pt x="1" y="16"/>
                    <a:pt x="1" y="17"/>
                  </a:cubicBezTo>
                  <a:cubicBezTo>
                    <a:pt x="304" y="98"/>
                    <a:pt x="304" y="98"/>
                    <a:pt x="304" y="98"/>
                  </a:cubicBezTo>
                  <a:cubicBezTo>
                    <a:pt x="309" y="99"/>
                    <a:pt x="312" y="104"/>
                    <a:pt x="312" y="108"/>
                  </a:cubicBezTo>
                  <a:cubicBezTo>
                    <a:pt x="312" y="144"/>
                    <a:pt x="312" y="144"/>
                    <a:pt x="312" y="144"/>
                  </a:cubicBezTo>
                  <a:cubicBezTo>
                    <a:pt x="312" y="145"/>
                    <a:pt x="312" y="146"/>
                    <a:pt x="312" y="147"/>
                  </a:cubicBezTo>
                  <a:cubicBezTo>
                    <a:pt x="347" y="128"/>
                    <a:pt x="352" y="86"/>
                    <a:pt x="353" y="77"/>
                  </a:cubicBezTo>
                  <a:lnTo>
                    <a:pt x="316"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defTabSz="895830" eaLnBrk="1" fontAlgn="auto"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000000"/>
                </a:solidFill>
                <a:effectLst/>
                <a:uLnTx/>
                <a:uFillTx/>
                <a:latin typeface="Calibri" panose="020F0502020204030204"/>
              </a:endParaRPr>
            </a:p>
          </p:txBody>
        </p:sp>
        <p:sp>
          <p:nvSpPr>
            <p:cNvPr id="205" name="Freeform 22"/>
            <p:cNvSpPr>
              <a:spLocks noEditPoints="1"/>
            </p:cNvSpPr>
            <p:nvPr/>
          </p:nvSpPr>
          <p:spPr bwMode="auto">
            <a:xfrm>
              <a:off x="5416550" y="3216276"/>
              <a:ext cx="1185863" cy="493713"/>
            </a:xfrm>
            <a:custGeom>
              <a:avLst/>
              <a:gdLst>
                <a:gd name="T0" fmla="*/ 308 w 314"/>
                <a:gd name="T1" fmla="*/ 82 h 129"/>
                <a:gd name="T2" fmla="*/ 5 w 314"/>
                <a:gd name="T3" fmla="*/ 0 h 129"/>
                <a:gd name="T4" fmla="*/ 4 w 314"/>
                <a:gd name="T5" fmla="*/ 0 h 129"/>
                <a:gd name="T6" fmla="*/ 0 w 314"/>
                <a:gd name="T7" fmla="*/ 4 h 129"/>
                <a:gd name="T8" fmla="*/ 0 w 314"/>
                <a:gd name="T9" fmla="*/ 40 h 129"/>
                <a:gd name="T10" fmla="*/ 6 w 314"/>
                <a:gd name="T11" fmla="*/ 48 h 129"/>
                <a:gd name="T12" fmla="*/ 309 w 314"/>
                <a:gd name="T13" fmla="*/ 129 h 129"/>
                <a:gd name="T14" fmla="*/ 313 w 314"/>
                <a:gd name="T15" fmla="*/ 128 h 129"/>
                <a:gd name="T16" fmla="*/ 314 w 314"/>
                <a:gd name="T17" fmla="*/ 125 h 129"/>
                <a:gd name="T18" fmla="*/ 314 w 314"/>
                <a:gd name="T19" fmla="*/ 89 h 129"/>
                <a:gd name="T20" fmla="*/ 308 w 314"/>
                <a:gd name="T21" fmla="*/ 82 h 129"/>
                <a:gd name="T22" fmla="*/ 72 w 314"/>
                <a:gd name="T23" fmla="*/ 54 h 129"/>
                <a:gd name="T24" fmla="*/ 60 w 314"/>
                <a:gd name="T25" fmla="*/ 39 h 129"/>
                <a:gd name="T26" fmla="*/ 72 w 314"/>
                <a:gd name="T27" fmla="*/ 30 h 129"/>
                <a:gd name="T28" fmla="*/ 84 w 314"/>
                <a:gd name="T29" fmla="*/ 45 h 129"/>
                <a:gd name="T30" fmla="*/ 72 w 314"/>
                <a:gd name="T31" fmla="*/ 54 h 129"/>
                <a:gd name="T32" fmla="*/ 139 w 314"/>
                <a:gd name="T33" fmla="*/ 72 h 129"/>
                <a:gd name="T34" fmla="*/ 127 w 314"/>
                <a:gd name="T35" fmla="*/ 57 h 129"/>
                <a:gd name="T36" fmla="*/ 139 w 314"/>
                <a:gd name="T37" fmla="*/ 48 h 129"/>
                <a:gd name="T38" fmla="*/ 151 w 314"/>
                <a:gd name="T39" fmla="*/ 63 h 129"/>
                <a:gd name="T40" fmla="*/ 139 w 314"/>
                <a:gd name="T41" fmla="*/ 72 h 129"/>
                <a:gd name="T42" fmla="*/ 175 w 314"/>
                <a:gd name="T43" fmla="*/ 82 h 129"/>
                <a:gd name="T44" fmla="*/ 163 w 314"/>
                <a:gd name="T45" fmla="*/ 66 h 129"/>
                <a:gd name="T46" fmla="*/ 175 w 314"/>
                <a:gd name="T47" fmla="*/ 57 h 129"/>
                <a:gd name="T48" fmla="*/ 188 w 314"/>
                <a:gd name="T49" fmla="*/ 73 h 129"/>
                <a:gd name="T50" fmla="*/ 175 w 314"/>
                <a:gd name="T51" fmla="*/ 8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4" h="129">
                  <a:moveTo>
                    <a:pt x="308" y="82"/>
                  </a:moveTo>
                  <a:cubicBezTo>
                    <a:pt x="5" y="0"/>
                    <a:pt x="5" y="0"/>
                    <a:pt x="5" y="0"/>
                  </a:cubicBezTo>
                  <a:cubicBezTo>
                    <a:pt x="5" y="0"/>
                    <a:pt x="4" y="0"/>
                    <a:pt x="4" y="0"/>
                  </a:cubicBezTo>
                  <a:cubicBezTo>
                    <a:pt x="2" y="0"/>
                    <a:pt x="0" y="2"/>
                    <a:pt x="0" y="4"/>
                  </a:cubicBezTo>
                  <a:cubicBezTo>
                    <a:pt x="0" y="40"/>
                    <a:pt x="0" y="40"/>
                    <a:pt x="0" y="40"/>
                  </a:cubicBezTo>
                  <a:cubicBezTo>
                    <a:pt x="0" y="43"/>
                    <a:pt x="3" y="47"/>
                    <a:pt x="6" y="48"/>
                  </a:cubicBezTo>
                  <a:cubicBezTo>
                    <a:pt x="309" y="129"/>
                    <a:pt x="309" y="129"/>
                    <a:pt x="309" y="129"/>
                  </a:cubicBezTo>
                  <a:cubicBezTo>
                    <a:pt x="311" y="129"/>
                    <a:pt x="312" y="129"/>
                    <a:pt x="313" y="128"/>
                  </a:cubicBezTo>
                  <a:cubicBezTo>
                    <a:pt x="314" y="127"/>
                    <a:pt x="314" y="126"/>
                    <a:pt x="314" y="125"/>
                  </a:cubicBezTo>
                  <a:cubicBezTo>
                    <a:pt x="314" y="89"/>
                    <a:pt x="314" y="89"/>
                    <a:pt x="314" y="89"/>
                  </a:cubicBezTo>
                  <a:cubicBezTo>
                    <a:pt x="314" y="86"/>
                    <a:pt x="311" y="82"/>
                    <a:pt x="308" y="82"/>
                  </a:cubicBezTo>
                  <a:close/>
                  <a:moveTo>
                    <a:pt x="72" y="54"/>
                  </a:moveTo>
                  <a:cubicBezTo>
                    <a:pt x="65" y="52"/>
                    <a:pt x="60" y="45"/>
                    <a:pt x="60" y="39"/>
                  </a:cubicBezTo>
                  <a:cubicBezTo>
                    <a:pt x="60" y="32"/>
                    <a:pt x="65" y="28"/>
                    <a:pt x="72" y="30"/>
                  </a:cubicBezTo>
                  <a:cubicBezTo>
                    <a:pt x="79" y="31"/>
                    <a:pt x="84" y="38"/>
                    <a:pt x="84" y="45"/>
                  </a:cubicBezTo>
                  <a:cubicBezTo>
                    <a:pt x="84" y="52"/>
                    <a:pt x="79" y="56"/>
                    <a:pt x="72" y="54"/>
                  </a:cubicBezTo>
                  <a:close/>
                  <a:moveTo>
                    <a:pt x="139" y="72"/>
                  </a:moveTo>
                  <a:cubicBezTo>
                    <a:pt x="132" y="70"/>
                    <a:pt x="127" y="63"/>
                    <a:pt x="127" y="57"/>
                  </a:cubicBezTo>
                  <a:cubicBezTo>
                    <a:pt x="127" y="50"/>
                    <a:pt x="132" y="46"/>
                    <a:pt x="139" y="48"/>
                  </a:cubicBezTo>
                  <a:cubicBezTo>
                    <a:pt x="146" y="49"/>
                    <a:pt x="151" y="56"/>
                    <a:pt x="151" y="63"/>
                  </a:cubicBezTo>
                  <a:cubicBezTo>
                    <a:pt x="151" y="70"/>
                    <a:pt x="146" y="74"/>
                    <a:pt x="139" y="72"/>
                  </a:cubicBezTo>
                  <a:close/>
                  <a:moveTo>
                    <a:pt x="175" y="82"/>
                  </a:moveTo>
                  <a:cubicBezTo>
                    <a:pt x="169" y="80"/>
                    <a:pt x="163" y="73"/>
                    <a:pt x="163" y="66"/>
                  </a:cubicBezTo>
                  <a:cubicBezTo>
                    <a:pt x="163" y="60"/>
                    <a:pt x="169" y="56"/>
                    <a:pt x="175" y="57"/>
                  </a:cubicBezTo>
                  <a:cubicBezTo>
                    <a:pt x="182" y="59"/>
                    <a:pt x="188" y="66"/>
                    <a:pt x="188" y="73"/>
                  </a:cubicBezTo>
                  <a:cubicBezTo>
                    <a:pt x="188" y="80"/>
                    <a:pt x="182" y="84"/>
                    <a:pt x="175"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defTabSz="895830" eaLnBrk="1" fontAlgn="auto"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000000"/>
                </a:solidFill>
                <a:effectLst/>
                <a:uLnTx/>
                <a:uFillTx/>
                <a:latin typeface="Calibri" panose="020F0502020204030204"/>
              </a:endParaRPr>
            </a:p>
          </p:txBody>
        </p:sp>
        <p:sp>
          <p:nvSpPr>
            <p:cNvPr id="206" name="Freeform 23"/>
            <p:cNvSpPr>
              <a:spLocks/>
            </p:cNvSpPr>
            <p:nvPr/>
          </p:nvSpPr>
          <p:spPr bwMode="auto">
            <a:xfrm>
              <a:off x="6046788" y="3576638"/>
              <a:ext cx="188913" cy="117475"/>
            </a:xfrm>
            <a:custGeom>
              <a:avLst/>
              <a:gdLst>
                <a:gd name="T0" fmla="*/ 0 w 119"/>
                <a:gd name="T1" fmla="*/ 0 h 74"/>
                <a:gd name="T2" fmla="*/ 0 w 119"/>
                <a:gd name="T3" fmla="*/ 12 h 74"/>
                <a:gd name="T4" fmla="*/ 88 w 119"/>
                <a:gd name="T5" fmla="*/ 74 h 74"/>
                <a:gd name="T6" fmla="*/ 119 w 119"/>
                <a:gd name="T7" fmla="*/ 50 h 74"/>
                <a:gd name="T8" fmla="*/ 43 w 119"/>
                <a:gd name="T9" fmla="*/ 12 h 74"/>
                <a:gd name="T10" fmla="*/ 0 w 119"/>
                <a:gd name="T11" fmla="*/ 0 h 74"/>
              </a:gdLst>
              <a:ahLst/>
              <a:cxnLst>
                <a:cxn ang="0">
                  <a:pos x="T0" y="T1"/>
                </a:cxn>
                <a:cxn ang="0">
                  <a:pos x="T2" y="T3"/>
                </a:cxn>
                <a:cxn ang="0">
                  <a:pos x="T4" y="T5"/>
                </a:cxn>
                <a:cxn ang="0">
                  <a:pos x="T6" y="T7"/>
                </a:cxn>
                <a:cxn ang="0">
                  <a:pos x="T8" y="T9"/>
                </a:cxn>
                <a:cxn ang="0">
                  <a:pos x="T10" y="T11"/>
                </a:cxn>
              </a:cxnLst>
              <a:rect l="0" t="0" r="r" b="b"/>
              <a:pathLst>
                <a:path w="119" h="74">
                  <a:moveTo>
                    <a:pt x="0" y="0"/>
                  </a:moveTo>
                  <a:lnTo>
                    <a:pt x="0" y="12"/>
                  </a:lnTo>
                  <a:lnTo>
                    <a:pt x="88" y="74"/>
                  </a:lnTo>
                  <a:lnTo>
                    <a:pt x="119" y="50"/>
                  </a:lnTo>
                  <a:lnTo>
                    <a:pt x="43" y="1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defTabSz="895830" eaLnBrk="1" fontAlgn="auto"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000000"/>
                </a:solidFill>
                <a:effectLst/>
                <a:uLnTx/>
                <a:uFillTx/>
                <a:latin typeface="Calibri" panose="020F0502020204030204"/>
              </a:endParaRPr>
            </a:p>
          </p:txBody>
        </p:sp>
        <p:sp>
          <p:nvSpPr>
            <p:cNvPr id="207" name="Freeform 24"/>
            <p:cNvSpPr>
              <a:spLocks/>
            </p:cNvSpPr>
            <p:nvPr/>
          </p:nvSpPr>
          <p:spPr bwMode="auto">
            <a:xfrm>
              <a:off x="5808663" y="3549651"/>
              <a:ext cx="374650" cy="149225"/>
            </a:xfrm>
            <a:custGeom>
              <a:avLst/>
              <a:gdLst>
                <a:gd name="T0" fmla="*/ 148 w 236"/>
                <a:gd name="T1" fmla="*/ 31 h 94"/>
                <a:gd name="T2" fmla="*/ 148 w 236"/>
                <a:gd name="T3" fmla="*/ 17 h 94"/>
                <a:gd name="T4" fmla="*/ 91 w 236"/>
                <a:gd name="T5" fmla="*/ 0 h 94"/>
                <a:gd name="T6" fmla="*/ 91 w 236"/>
                <a:gd name="T7" fmla="*/ 5 h 94"/>
                <a:gd name="T8" fmla="*/ 53 w 236"/>
                <a:gd name="T9" fmla="*/ 7 h 94"/>
                <a:gd name="T10" fmla="*/ 0 w 236"/>
                <a:gd name="T11" fmla="*/ 29 h 94"/>
                <a:gd name="T12" fmla="*/ 91 w 236"/>
                <a:gd name="T13" fmla="*/ 12 h 94"/>
                <a:gd name="T14" fmla="*/ 91 w 236"/>
                <a:gd name="T15" fmla="*/ 14 h 94"/>
                <a:gd name="T16" fmla="*/ 60 w 236"/>
                <a:gd name="T17" fmla="*/ 19 h 94"/>
                <a:gd name="T18" fmla="*/ 0 w 236"/>
                <a:gd name="T19" fmla="*/ 29 h 94"/>
                <a:gd name="T20" fmla="*/ 119 w 236"/>
                <a:gd name="T21" fmla="*/ 63 h 94"/>
                <a:gd name="T22" fmla="*/ 236 w 236"/>
                <a:gd name="T23" fmla="*/ 94 h 94"/>
                <a:gd name="T24" fmla="*/ 176 w 236"/>
                <a:gd name="T25" fmla="*/ 50 h 94"/>
                <a:gd name="T26" fmla="*/ 148 w 236"/>
                <a:gd name="T27" fmla="*/ 3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94">
                  <a:moveTo>
                    <a:pt x="148" y="31"/>
                  </a:moveTo>
                  <a:lnTo>
                    <a:pt x="148" y="17"/>
                  </a:lnTo>
                  <a:lnTo>
                    <a:pt x="91" y="0"/>
                  </a:lnTo>
                  <a:lnTo>
                    <a:pt x="91" y="5"/>
                  </a:lnTo>
                  <a:lnTo>
                    <a:pt x="53" y="7"/>
                  </a:lnTo>
                  <a:lnTo>
                    <a:pt x="0" y="29"/>
                  </a:lnTo>
                  <a:lnTo>
                    <a:pt x="91" y="12"/>
                  </a:lnTo>
                  <a:lnTo>
                    <a:pt x="91" y="14"/>
                  </a:lnTo>
                  <a:lnTo>
                    <a:pt x="60" y="19"/>
                  </a:lnTo>
                  <a:lnTo>
                    <a:pt x="0" y="29"/>
                  </a:lnTo>
                  <a:lnTo>
                    <a:pt x="119" y="63"/>
                  </a:lnTo>
                  <a:lnTo>
                    <a:pt x="236" y="94"/>
                  </a:lnTo>
                  <a:lnTo>
                    <a:pt x="176" y="50"/>
                  </a:lnTo>
                  <a:lnTo>
                    <a:pt x="148"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defTabSz="895830" eaLnBrk="1" fontAlgn="auto"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rgbClr val="000000"/>
                </a:solidFill>
                <a:effectLst/>
                <a:uLnTx/>
                <a:uFillTx/>
                <a:latin typeface="Calibri" panose="020F0502020204030204"/>
              </a:endParaRPr>
            </a:p>
          </p:txBody>
        </p:sp>
      </p:grpSp>
      <p:sp>
        <p:nvSpPr>
          <p:cNvPr id="208" name="Freeform 13"/>
          <p:cNvSpPr>
            <a:spLocks noChangeAspect="1" noEditPoints="1"/>
          </p:cNvSpPr>
          <p:nvPr/>
        </p:nvSpPr>
        <p:spPr bwMode="black">
          <a:xfrm>
            <a:off x="2016924" y="3851088"/>
            <a:ext cx="163462" cy="182412"/>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rgbClr val="44546A"/>
          </a:solidFill>
          <a:ln w="12700" cap="flat" cmpd="sng" algn="ctr">
            <a:noFill/>
            <a:prstDash val="solid"/>
            <a:miter lim="800000"/>
            <a:headEnd type="none" w="med" len="med"/>
            <a:tailEnd type="none" w="med" len="med"/>
          </a:ln>
          <a:effectLst/>
        </p:spPr>
        <p:txBody>
          <a:bodyPr vert="horz" wrap="square" lIns="80661" tIns="40330" rIns="80661" bIns="40330" numCol="1" rtlCol="0" anchor="ctr" anchorCtr="0" compatLnSpc="1">
            <a:prstTxWarp prst="textNoShape">
              <a:avLst/>
            </a:prstTxWarp>
          </a:bodyPr>
          <a:lstStyle/>
          <a:p>
            <a:pPr marL="0" marR="0" lvl="0" indent="0" defTabSz="725868" eaLnBrk="1" fontAlgn="auto" latinLnBrk="0" hangingPunct="1">
              <a:lnSpc>
                <a:spcPct val="100000"/>
              </a:lnSpc>
              <a:spcBef>
                <a:spcPts val="0"/>
              </a:spcBef>
              <a:spcAft>
                <a:spcPts val="0"/>
              </a:spcAft>
              <a:buClrTx/>
              <a:buSzTx/>
              <a:buFontTx/>
              <a:buNone/>
              <a:tabLst/>
              <a:defRPr/>
            </a:pPr>
            <a:endParaRPr kumimoji="0" lang="en-US" sz="1800" b="0" i="0" u="none" strike="noStrike" kern="0" cap="none" spc="-120" normalizeH="0" baseline="0" noProof="0">
              <a:ln>
                <a:noFill/>
              </a:ln>
              <a:solidFill>
                <a:srgbClr val="000000">
                  <a:lumMod val="50000"/>
                </a:srgbClr>
              </a:solidFill>
              <a:effectLst/>
              <a:uLnTx/>
              <a:uFillTx/>
              <a:latin typeface="Segoe Light" pitchFamily="34" charset="0"/>
            </a:endParaRPr>
          </a:p>
        </p:txBody>
      </p:sp>
      <p:sp>
        <p:nvSpPr>
          <p:cNvPr id="209" name="TextBox 208"/>
          <p:cNvSpPr txBox="1"/>
          <p:nvPr/>
        </p:nvSpPr>
        <p:spPr>
          <a:xfrm>
            <a:off x="3630997" y="4162193"/>
            <a:ext cx="951943" cy="305938"/>
          </a:xfrm>
          <a:prstGeom prst="rect">
            <a:avLst/>
          </a:prstGeom>
          <a:noFill/>
        </p:spPr>
        <p:txBody>
          <a:bodyPr wrap="square" rtlCol="0">
            <a:spAutoFit/>
          </a:bodyPr>
          <a:lstStyle/>
          <a:p>
            <a:pPr marL="0" marR="0" lvl="0" indent="0" defTabSz="914049"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70C0"/>
                </a:solidFill>
                <a:effectLst/>
                <a:uLnTx/>
                <a:uFillTx/>
                <a:latin typeface="Calibri" panose="020F0502020204030204"/>
              </a:rPr>
              <a:t>Ingest (EL)</a:t>
            </a:r>
          </a:p>
        </p:txBody>
      </p:sp>
      <p:sp>
        <p:nvSpPr>
          <p:cNvPr id="210" name="TextBox 209"/>
          <p:cNvSpPr txBox="1"/>
          <p:nvPr/>
        </p:nvSpPr>
        <p:spPr>
          <a:xfrm>
            <a:off x="3673577" y="4461433"/>
            <a:ext cx="934873" cy="249228"/>
          </a:xfrm>
          <a:prstGeom prst="rect">
            <a:avLst/>
          </a:prstGeom>
          <a:noFill/>
        </p:spPr>
        <p:txBody>
          <a:bodyPr wrap="square" rtlCol="0">
            <a:spAutoFit/>
          </a:bodyPr>
          <a:lstStyle/>
          <a:p>
            <a:pPr marL="0" marR="0" lvl="0" indent="0" defTabSz="914049"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rPr>
              <a:t>Original Data</a:t>
            </a:r>
          </a:p>
        </p:txBody>
      </p:sp>
      <p:sp>
        <p:nvSpPr>
          <p:cNvPr id="211" name="Rectangle 210"/>
          <p:cNvSpPr/>
          <p:nvPr/>
        </p:nvSpPr>
        <p:spPr>
          <a:xfrm>
            <a:off x="6003119" y="4201957"/>
            <a:ext cx="1142094" cy="765106"/>
          </a:xfrm>
          <a:prstGeom prst="rect">
            <a:avLst/>
          </a:prstGeom>
          <a:noFill/>
          <a:ln w="12700" cap="flat" cmpd="sng" algn="ctr">
            <a:no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lumMod val="50000"/>
                    <a:lumOff val="50000"/>
                  </a:prstClr>
                </a:solidFill>
                <a:effectLst/>
                <a:uLnTx/>
                <a:uFillTx/>
                <a:latin typeface="Calibri" panose="020F0502020204030204"/>
              </a:rPr>
              <a:t>Scale-out Storage &amp; Compute</a:t>
            </a:r>
          </a:p>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lumMod val="50000"/>
                    <a:lumOff val="50000"/>
                  </a:prstClr>
                </a:solidFill>
                <a:effectLst/>
                <a:uLnTx/>
                <a:uFillTx/>
                <a:latin typeface="Calibri" panose="020F0502020204030204"/>
              </a:rPr>
              <a:t>(HDFS, Blob Storage, </a:t>
            </a:r>
            <a:r>
              <a:rPr kumimoji="0" lang="en-US" sz="900" b="0" i="0" u="none" strike="noStrike" kern="0" cap="none" spc="0" normalizeH="0" baseline="0" noProof="0" dirty="0" err="1">
                <a:ln>
                  <a:noFill/>
                </a:ln>
                <a:solidFill>
                  <a:prstClr val="black">
                    <a:lumMod val="50000"/>
                    <a:lumOff val="50000"/>
                  </a:prstClr>
                </a:solidFill>
                <a:effectLst/>
                <a:uLnTx/>
                <a:uFillTx/>
                <a:latin typeface="Calibri" panose="020F0502020204030204"/>
              </a:rPr>
              <a:t>etc</a:t>
            </a:r>
            <a:r>
              <a:rPr kumimoji="0" lang="en-US" sz="900" b="0" i="0" u="none" strike="noStrike" kern="0" cap="none" spc="0" normalizeH="0" baseline="0" noProof="0" dirty="0">
                <a:ln>
                  <a:noFill/>
                </a:ln>
                <a:solidFill>
                  <a:prstClr val="black">
                    <a:lumMod val="50000"/>
                    <a:lumOff val="50000"/>
                  </a:prstClr>
                </a:solidFill>
                <a:effectLst/>
                <a:uLnTx/>
                <a:uFillTx/>
                <a:latin typeface="Calibri" panose="020F0502020204030204"/>
              </a:rPr>
              <a:t>)</a:t>
            </a:r>
          </a:p>
        </p:txBody>
      </p:sp>
      <p:sp>
        <p:nvSpPr>
          <p:cNvPr id="212" name="U-Turn Arrow 211"/>
          <p:cNvSpPr/>
          <p:nvPr/>
        </p:nvSpPr>
        <p:spPr>
          <a:xfrm rot="10800000" flipH="1">
            <a:off x="5908636" y="5520658"/>
            <a:ext cx="334528" cy="366662"/>
          </a:xfrm>
          <a:prstGeom prst="uturnArrow">
            <a:avLst>
              <a:gd name="adj1" fmla="val 14927"/>
              <a:gd name="adj2" fmla="val 25000"/>
              <a:gd name="adj3" fmla="val 25944"/>
              <a:gd name="adj4" fmla="val 38472"/>
              <a:gd name="adj5" fmla="val 100000"/>
            </a:avLst>
          </a:prstGeom>
          <a:solidFill>
            <a:srgbClr val="E7E6E6">
              <a:lumMod val="75000"/>
            </a:srgbClr>
          </a:solidFill>
          <a:ln w="12700" cap="flat" cmpd="sng" algn="ctr">
            <a:no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13" name="U-Turn Arrow 212"/>
          <p:cNvSpPr/>
          <p:nvPr/>
        </p:nvSpPr>
        <p:spPr>
          <a:xfrm rot="10800000" flipH="1">
            <a:off x="6482209" y="5536437"/>
            <a:ext cx="334528" cy="366662"/>
          </a:xfrm>
          <a:prstGeom prst="uturnArrow">
            <a:avLst>
              <a:gd name="adj1" fmla="val 14927"/>
              <a:gd name="adj2" fmla="val 25000"/>
              <a:gd name="adj3" fmla="val 25944"/>
              <a:gd name="adj4" fmla="val 41232"/>
              <a:gd name="adj5" fmla="val 100000"/>
            </a:avLst>
          </a:prstGeom>
          <a:solidFill>
            <a:srgbClr val="E7E6E6">
              <a:lumMod val="75000"/>
            </a:srgbClr>
          </a:solidFill>
          <a:ln w="12700" cap="flat" cmpd="sng" algn="ctr">
            <a:no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14" name="U-Turn Arrow 213"/>
          <p:cNvSpPr/>
          <p:nvPr/>
        </p:nvSpPr>
        <p:spPr>
          <a:xfrm rot="10800000" flipH="1">
            <a:off x="7055782" y="5531732"/>
            <a:ext cx="334528" cy="366662"/>
          </a:xfrm>
          <a:prstGeom prst="uturnArrow">
            <a:avLst>
              <a:gd name="adj1" fmla="val 14927"/>
              <a:gd name="adj2" fmla="val 25000"/>
              <a:gd name="adj3" fmla="val 25944"/>
              <a:gd name="adj4" fmla="val 41232"/>
              <a:gd name="adj5" fmla="val 100000"/>
            </a:avLst>
          </a:prstGeom>
          <a:solidFill>
            <a:srgbClr val="E7E6E6">
              <a:lumMod val="75000"/>
            </a:srgbClr>
          </a:solidFill>
          <a:ln w="12700" cap="flat" cmpd="sng" algn="ctr">
            <a:no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pic>
        <p:nvPicPr>
          <p:cNvPr id="215" name="Picture 214"/>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7277771" y="3262041"/>
            <a:ext cx="281302" cy="171323"/>
          </a:xfrm>
          <a:prstGeom prst="rect">
            <a:avLst/>
          </a:prstGeom>
          <a:ln w="6350">
            <a:solidFill>
              <a:sysClr val="windowText" lastClr="000000">
                <a:lumMod val="50000"/>
                <a:lumOff val="50000"/>
              </a:sysClr>
            </a:solidFill>
          </a:ln>
        </p:spPr>
      </p:pic>
      <p:pic>
        <p:nvPicPr>
          <p:cNvPr id="216" name="Picture 215"/>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7394793" y="3520230"/>
            <a:ext cx="281302" cy="171323"/>
          </a:xfrm>
          <a:prstGeom prst="rect">
            <a:avLst/>
          </a:prstGeom>
          <a:ln w="6350">
            <a:solidFill>
              <a:sysClr val="windowText" lastClr="000000">
                <a:lumMod val="50000"/>
                <a:lumOff val="50000"/>
              </a:sysClr>
            </a:solidFill>
          </a:ln>
        </p:spPr>
      </p:pic>
      <p:sp>
        <p:nvSpPr>
          <p:cNvPr id="217" name="Flowchart: Multidocument 216"/>
          <p:cNvSpPr/>
          <p:nvPr/>
        </p:nvSpPr>
        <p:spPr>
          <a:xfrm>
            <a:off x="5495597" y="3817842"/>
            <a:ext cx="281302" cy="258174"/>
          </a:xfrm>
          <a:prstGeom prst="flowChartMultidocument">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pic>
        <p:nvPicPr>
          <p:cNvPr id="218" name="Picture 217"/>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7020621" y="3942295"/>
            <a:ext cx="281302" cy="171323"/>
          </a:xfrm>
          <a:prstGeom prst="rect">
            <a:avLst/>
          </a:prstGeom>
          <a:ln w="6350">
            <a:solidFill>
              <a:sysClr val="windowText" lastClr="000000">
                <a:lumMod val="50000"/>
                <a:lumOff val="50000"/>
              </a:sysClr>
            </a:solidFill>
          </a:ln>
        </p:spPr>
      </p:pic>
      <p:pic>
        <p:nvPicPr>
          <p:cNvPr id="219" name="Picture 218"/>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7047145" y="3698357"/>
            <a:ext cx="281302" cy="171323"/>
          </a:xfrm>
          <a:prstGeom prst="rect">
            <a:avLst/>
          </a:prstGeom>
          <a:ln w="6350">
            <a:solidFill>
              <a:sysClr val="windowText" lastClr="000000">
                <a:lumMod val="50000"/>
                <a:lumOff val="50000"/>
              </a:sysClr>
            </a:solidFill>
          </a:ln>
        </p:spPr>
      </p:pic>
      <p:pic>
        <p:nvPicPr>
          <p:cNvPr id="220" name="Picture 219"/>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7291593" y="4163499"/>
            <a:ext cx="281302" cy="171323"/>
          </a:xfrm>
          <a:prstGeom prst="rect">
            <a:avLst/>
          </a:prstGeom>
          <a:ln w="6350">
            <a:solidFill>
              <a:sysClr val="windowText" lastClr="000000">
                <a:lumMod val="50000"/>
                <a:lumOff val="50000"/>
              </a:sysClr>
            </a:solidFill>
          </a:ln>
        </p:spPr>
      </p:pic>
      <p:pic>
        <p:nvPicPr>
          <p:cNvPr id="221" name="Picture 220"/>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7179405" y="4486112"/>
            <a:ext cx="281302" cy="171323"/>
          </a:xfrm>
          <a:prstGeom prst="rect">
            <a:avLst/>
          </a:prstGeom>
          <a:ln w="6350">
            <a:solidFill>
              <a:sysClr val="windowText" lastClr="000000">
                <a:lumMod val="50000"/>
                <a:lumOff val="50000"/>
              </a:sysClr>
            </a:solidFill>
          </a:ln>
        </p:spPr>
      </p:pic>
      <p:pic>
        <p:nvPicPr>
          <p:cNvPr id="222" name="Picture 221"/>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7524299" y="4426203"/>
            <a:ext cx="281302" cy="171323"/>
          </a:xfrm>
          <a:prstGeom prst="rect">
            <a:avLst/>
          </a:prstGeom>
          <a:ln w="6350">
            <a:solidFill>
              <a:sysClr val="windowText" lastClr="000000">
                <a:lumMod val="50000"/>
                <a:lumOff val="50000"/>
              </a:sysClr>
            </a:solidFill>
          </a:ln>
        </p:spPr>
      </p:pic>
      <p:pic>
        <p:nvPicPr>
          <p:cNvPr id="223" name="Picture 222"/>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7625698" y="4696006"/>
            <a:ext cx="281302" cy="171323"/>
          </a:xfrm>
          <a:prstGeom prst="rect">
            <a:avLst/>
          </a:prstGeom>
          <a:ln w="6350">
            <a:solidFill>
              <a:sysClr val="windowText" lastClr="000000">
                <a:lumMod val="50000"/>
                <a:lumOff val="50000"/>
              </a:sysClr>
            </a:solidFill>
          </a:ln>
        </p:spPr>
      </p:pic>
      <p:pic>
        <p:nvPicPr>
          <p:cNvPr id="224" name="Picture 223"/>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7397364" y="4920144"/>
            <a:ext cx="281302" cy="171323"/>
          </a:xfrm>
          <a:prstGeom prst="rect">
            <a:avLst/>
          </a:prstGeom>
          <a:ln w="6350">
            <a:solidFill>
              <a:sysClr val="windowText" lastClr="000000">
                <a:lumMod val="50000"/>
                <a:lumOff val="50000"/>
              </a:sysClr>
            </a:solidFill>
          </a:ln>
        </p:spPr>
      </p:pic>
      <p:pic>
        <p:nvPicPr>
          <p:cNvPr id="225" name="Picture 224"/>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7688734" y="5085688"/>
            <a:ext cx="281302" cy="171323"/>
          </a:xfrm>
          <a:prstGeom prst="rect">
            <a:avLst/>
          </a:prstGeom>
          <a:ln w="6350">
            <a:solidFill>
              <a:sysClr val="windowText" lastClr="000000">
                <a:lumMod val="50000"/>
                <a:lumOff val="50000"/>
              </a:sysClr>
            </a:solidFill>
          </a:ln>
        </p:spPr>
      </p:pic>
      <p:pic>
        <p:nvPicPr>
          <p:cNvPr id="227" name="Picture 226"/>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6738941" y="3490963"/>
            <a:ext cx="281302" cy="206558"/>
          </a:xfrm>
          <a:prstGeom prst="rect">
            <a:avLst/>
          </a:prstGeom>
          <a:ln w="6350">
            <a:solidFill>
              <a:sysClr val="windowText" lastClr="000000">
                <a:lumMod val="50000"/>
                <a:lumOff val="50000"/>
              </a:sysClr>
            </a:solidFill>
          </a:ln>
        </p:spPr>
      </p:pic>
      <p:pic>
        <p:nvPicPr>
          <p:cNvPr id="228" name="Picture 227"/>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6340955" y="3582178"/>
            <a:ext cx="281302" cy="206558"/>
          </a:xfrm>
          <a:prstGeom prst="rect">
            <a:avLst/>
          </a:prstGeom>
          <a:ln w="6350">
            <a:solidFill>
              <a:sysClr val="windowText" lastClr="000000">
                <a:lumMod val="50000"/>
                <a:lumOff val="50000"/>
              </a:sysClr>
            </a:solidFill>
          </a:ln>
        </p:spPr>
      </p:pic>
      <p:pic>
        <p:nvPicPr>
          <p:cNvPr id="229" name="Picture 228"/>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6656012" y="3780160"/>
            <a:ext cx="281302" cy="206558"/>
          </a:xfrm>
          <a:prstGeom prst="rect">
            <a:avLst/>
          </a:prstGeom>
          <a:ln w="6350">
            <a:solidFill>
              <a:sysClr val="windowText" lastClr="000000">
                <a:lumMod val="50000"/>
                <a:lumOff val="50000"/>
              </a:sysClr>
            </a:solidFill>
          </a:ln>
        </p:spPr>
      </p:pic>
      <p:pic>
        <p:nvPicPr>
          <p:cNvPr id="230" name="Picture 229"/>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7006509" y="5057545"/>
            <a:ext cx="281302" cy="206558"/>
          </a:xfrm>
          <a:prstGeom prst="rect">
            <a:avLst/>
          </a:prstGeom>
          <a:ln w="6350">
            <a:solidFill>
              <a:sysClr val="windowText" lastClr="000000">
                <a:lumMod val="50000"/>
                <a:lumOff val="50000"/>
              </a:sysClr>
            </a:solidFill>
          </a:ln>
        </p:spPr>
      </p:pic>
      <p:sp>
        <p:nvSpPr>
          <p:cNvPr id="232" name="Flowchart: Multidocument 231"/>
          <p:cNvSpPr/>
          <p:nvPr/>
        </p:nvSpPr>
        <p:spPr>
          <a:xfrm>
            <a:off x="5647140" y="4208451"/>
            <a:ext cx="162089" cy="197077"/>
          </a:xfrm>
          <a:prstGeom prst="flowChartMultidocument">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33" name="Flowchart: Multidocument 232"/>
          <p:cNvSpPr/>
          <p:nvPr/>
        </p:nvSpPr>
        <p:spPr>
          <a:xfrm>
            <a:off x="5659981" y="4468439"/>
            <a:ext cx="281302" cy="258174"/>
          </a:xfrm>
          <a:prstGeom prst="flowChartMultidocument">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35" name="Oval 234"/>
          <p:cNvSpPr/>
          <p:nvPr/>
        </p:nvSpPr>
        <p:spPr>
          <a:xfrm>
            <a:off x="5773270" y="3988395"/>
            <a:ext cx="178453" cy="162136"/>
          </a:xfrm>
          <a:prstGeom prst="ellipse">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36" name="Oval 235"/>
          <p:cNvSpPr/>
          <p:nvPr/>
        </p:nvSpPr>
        <p:spPr>
          <a:xfrm>
            <a:off x="5752488" y="4735225"/>
            <a:ext cx="178453" cy="162136"/>
          </a:xfrm>
          <a:prstGeom prst="ellipse">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39" name="Rectangle 238"/>
          <p:cNvSpPr/>
          <p:nvPr/>
        </p:nvSpPr>
        <p:spPr>
          <a:xfrm>
            <a:off x="5368124" y="4144156"/>
            <a:ext cx="185466" cy="193260"/>
          </a:xfrm>
          <a:prstGeom prst="rect">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40" name="Rectangle 239"/>
          <p:cNvSpPr/>
          <p:nvPr/>
        </p:nvSpPr>
        <p:spPr>
          <a:xfrm>
            <a:off x="5323679" y="3522430"/>
            <a:ext cx="185466" cy="193260"/>
          </a:xfrm>
          <a:prstGeom prst="rect">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41" name="Rectangle 240"/>
          <p:cNvSpPr/>
          <p:nvPr/>
        </p:nvSpPr>
        <p:spPr>
          <a:xfrm>
            <a:off x="6128570" y="3813822"/>
            <a:ext cx="185466" cy="193260"/>
          </a:xfrm>
          <a:prstGeom prst="rect">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42" name="Rectangle 241"/>
          <p:cNvSpPr/>
          <p:nvPr/>
        </p:nvSpPr>
        <p:spPr>
          <a:xfrm>
            <a:off x="5323679" y="5312669"/>
            <a:ext cx="1221362" cy="143476"/>
          </a:xfrm>
          <a:prstGeom prst="rect">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43" name="Rectangle 242"/>
          <p:cNvSpPr/>
          <p:nvPr/>
        </p:nvSpPr>
        <p:spPr>
          <a:xfrm>
            <a:off x="5780870" y="5042060"/>
            <a:ext cx="185466" cy="193260"/>
          </a:xfrm>
          <a:prstGeom prst="rect">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45" name="Flowchart: Multidocument 244"/>
          <p:cNvSpPr/>
          <p:nvPr/>
        </p:nvSpPr>
        <p:spPr>
          <a:xfrm>
            <a:off x="5865517" y="3520231"/>
            <a:ext cx="157670" cy="193046"/>
          </a:xfrm>
          <a:prstGeom prst="flowChartMultidocument">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pic>
        <p:nvPicPr>
          <p:cNvPr id="247" name="Picture 246"/>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6879971" y="3201298"/>
            <a:ext cx="281302" cy="171323"/>
          </a:xfrm>
          <a:prstGeom prst="rect">
            <a:avLst/>
          </a:prstGeom>
          <a:ln w="6350">
            <a:solidFill>
              <a:sysClr val="windowText" lastClr="000000">
                <a:lumMod val="50000"/>
                <a:lumOff val="50000"/>
              </a:sysClr>
            </a:solidFill>
          </a:ln>
        </p:spPr>
      </p:pic>
      <p:pic>
        <p:nvPicPr>
          <p:cNvPr id="248" name="Picture 247"/>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6421518" y="3209687"/>
            <a:ext cx="281302" cy="206558"/>
          </a:xfrm>
          <a:prstGeom prst="rect">
            <a:avLst/>
          </a:prstGeom>
          <a:ln w="6350">
            <a:solidFill>
              <a:sysClr val="windowText" lastClr="000000">
                <a:lumMod val="50000"/>
                <a:lumOff val="50000"/>
              </a:sysClr>
            </a:solidFill>
          </a:ln>
        </p:spPr>
      </p:pic>
      <p:pic>
        <p:nvPicPr>
          <p:cNvPr id="249" name="Picture 248"/>
          <p:cNvPicPr>
            <a:picLocks noChangeAspect="1"/>
          </p:cNvPicPr>
          <p:nvPr/>
        </p:nvPicPr>
        <p:blipFill>
          <a:blip r:embed="rId3" cstate="print">
            <a:duotone>
              <a:srgbClr val="FFC000">
                <a:shade val="45000"/>
                <a:satMod val="135000"/>
              </a:srgbClr>
              <a:prstClr val="white"/>
            </a:duotone>
            <a:extLst>
              <a:ext uri="{28A0092B-C50C-407E-A947-70E740481C1C}">
                <a14:useLocalDpi xmlns:a14="http://schemas.microsoft.com/office/drawing/2010/main" val="0"/>
              </a:ext>
            </a:extLst>
          </a:blip>
          <a:stretch>
            <a:fillRect/>
          </a:stretch>
        </p:blipFill>
        <p:spPr>
          <a:xfrm>
            <a:off x="6033402" y="3246361"/>
            <a:ext cx="281302" cy="206558"/>
          </a:xfrm>
          <a:prstGeom prst="rect">
            <a:avLst/>
          </a:prstGeom>
          <a:ln w="6350">
            <a:solidFill>
              <a:sysClr val="windowText" lastClr="000000">
                <a:lumMod val="50000"/>
                <a:lumOff val="50000"/>
              </a:sysClr>
            </a:solidFill>
          </a:ln>
        </p:spPr>
      </p:pic>
      <p:sp>
        <p:nvSpPr>
          <p:cNvPr id="250" name="TextBox 249"/>
          <p:cNvSpPr txBox="1"/>
          <p:nvPr/>
        </p:nvSpPr>
        <p:spPr>
          <a:xfrm>
            <a:off x="5870644" y="5945240"/>
            <a:ext cx="1688428" cy="311985"/>
          </a:xfrm>
          <a:prstGeom prst="rect">
            <a:avLst/>
          </a:prstGeom>
          <a:noFill/>
        </p:spPr>
        <p:txBody>
          <a:bodyPr wrap="square" rtlCol="0">
            <a:spAutoFit/>
          </a:bodyPr>
          <a:lstStyle>
            <a:defPPr>
              <a:defRPr lang="en-US"/>
            </a:defPPr>
            <a:lvl1pPr>
              <a:defRPr sz="1400" b="1">
                <a:solidFill>
                  <a:srgbClr val="0070C0"/>
                </a:solidFill>
              </a:defRPr>
            </a:lvl1pPr>
          </a:lstStyle>
          <a:p>
            <a:pPr marL="0" marR="0" lvl="0" indent="0" defTabSz="914049"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70C0"/>
                </a:solidFill>
                <a:effectLst/>
                <a:uLnTx/>
                <a:uFillTx/>
                <a:latin typeface="Calibri" panose="020F0502020204030204"/>
              </a:rPr>
              <a:t>Transform &amp; Load</a:t>
            </a:r>
          </a:p>
        </p:txBody>
      </p:sp>
      <p:sp>
        <p:nvSpPr>
          <p:cNvPr id="251" name="Rectangle 250"/>
          <p:cNvSpPr/>
          <p:nvPr/>
        </p:nvSpPr>
        <p:spPr>
          <a:xfrm>
            <a:off x="9669847" y="2806761"/>
            <a:ext cx="1142094" cy="307721"/>
          </a:xfrm>
          <a:prstGeom prst="rect">
            <a:avLst/>
          </a:prstGeom>
          <a:noFill/>
          <a:ln w="12700" cap="flat" cmpd="sng" algn="ctr">
            <a:solidFill>
              <a:sysClr val="window" lastClr="FFFFFF">
                <a:lumMod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lumMod val="50000"/>
                    <a:lumOff val="50000"/>
                  </a:prstClr>
                </a:solidFill>
                <a:effectLst/>
                <a:uLnTx/>
                <a:uFillTx/>
                <a:latin typeface="Calibri" panose="020F0502020204030204"/>
              </a:rPr>
              <a:t>Data Marts</a:t>
            </a:r>
            <a:endParaRPr kumimoji="0" lang="en-US" sz="800" b="0" i="0" u="none" strike="noStrike" kern="0" cap="none" spc="0" normalizeH="0" baseline="0" noProof="0" dirty="0">
              <a:ln>
                <a:noFill/>
              </a:ln>
              <a:solidFill>
                <a:prstClr val="black">
                  <a:lumMod val="50000"/>
                  <a:lumOff val="50000"/>
                </a:prstClr>
              </a:solidFill>
              <a:effectLst/>
              <a:uLnTx/>
              <a:uFillTx/>
              <a:latin typeface="Calibri" panose="020F0502020204030204"/>
            </a:endParaRPr>
          </a:p>
        </p:txBody>
      </p:sp>
      <p:sp>
        <p:nvSpPr>
          <p:cNvPr id="252" name="Rectangle 251"/>
          <p:cNvSpPr/>
          <p:nvPr/>
        </p:nvSpPr>
        <p:spPr>
          <a:xfrm>
            <a:off x="9669847" y="3254975"/>
            <a:ext cx="1142094" cy="307721"/>
          </a:xfrm>
          <a:prstGeom prst="rect">
            <a:avLst/>
          </a:prstGeom>
          <a:noFill/>
          <a:ln w="12700" cap="flat" cmpd="sng" algn="ctr">
            <a:solidFill>
              <a:sysClr val="window" lastClr="FFFFFF">
                <a:lumMod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lumMod val="50000"/>
                    <a:lumOff val="50000"/>
                  </a:prstClr>
                </a:solidFill>
                <a:effectLst/>
                <a:uLnTx/>
                <a:uFillTx/>
                <a:latin typeface="Calibri" panose="020F0502020204030204"/>
              </a:rPr>
              <a:t>Data Lake(s)</a:t>
            </a:r>
            <a:endParaRPr kumimoji="0" lang="en-US" sz="800" b="0" i="0" u="none" strike="noStrike" kern="0" cap="none" spc="0" normalizeH="0" baseline="0" noProof="0" dirty="0">
              <a:ln>
                <a:noFill/>
              </a:ln>
              <a:solidFill>
                <a:prstClr val="black">
                  <a:lumMod val="50000"/>
                  <a:lumOff val="50000"/>
                </a:prstClr>
              </a:solidFill>
              <a:effectLst/>
              <a:uLnTx/>
              <a:uFillTx/>
              <a:latin typeface="Calibri" panose="020F0502020204030204"/>
            </a:endParaRPr>
          </a:p>
        </p:txBody>
      </p:sp>
      <p:sp>
        <p:nvSpPr>
          <p:cNvPr id="253" name="Freeform 252"/>
          <p:cNvSpPr/>
          <p:nvPr/>
        </p:nvSpPr>
        <p:spPr>
          <a:xfrm>
            <a:off x="10725930" y="3287918"/>
            <a:ext cx="225705" cy="369273"/>
          </a:xfrm>
          <a:custGeom>
            <a:avLst/>
            <a:gdLst>
              <a:gd name="connsiteX0" fmla="*/ 1275312 w 3118060"/>
              <a:gd name="connsiteY0" fmla="*/ 346461 h 5407996"/>
              <a:gd name="connsiteX1" fmla="*/ 213130 w 3118060"/>
              <a:gd name="connsiteY1" fmla="*/ 725151 h 5407996"/>
              <a:gd name="connsiteX2" fmla="*/ 434803 w 3118060"/>
              <a:gd name="connsiteY2" fmla="*/ 1935115 h 5407996"/>
              <a:gd name="connsiteX3" fmla="*/ 694 w 3118060"/>
              <a:gd name="connsiteY3" fmla="*/ 2960351 h 5407996"/>
              <a:gd name="connsiteX4" fmla="*/ 554875 w 3118060"/>
              <a:gd name="connsiteY4" fmla="*/ 3763915 h 5407996"/>
              <a:gd name="connsiteX5" fmla="*/ 425566 w 3118060"/>
              <a:gd name="connsiteY5" fmla="*/ 4161079 h 5407996"/>
              <a:gd name="connsiteX6" fmla="*/ 591821 w 3118060"/>
              <a:gd name="connsiteY6" fmla="*/ 4447406 h 5407996"/>
              <a:gd name="connsiteX7" fmla="*/ 333203 w 3118060"/>
              <a:gd name="connsiteY7" fmla="*/ 4659842 h 5407996"/>
              <a:gd name="connsiteX8" fmla="*/ 83821 w 3118060"/>
              <a:gd name="connsiteY8" fmla="*/ 5075479 h 5407996"/>
              <a:gd name="connsiteX9" fmla="*/ 351675 w 3118060"/>
              <a:gd name="connsiteY9" fmla="*/ 5334097 h 5407996"/>
              <a:gd name="connsiteX10" fmla="*/ 628766 w 3118060"/>
              <a:gd name="connsiteY10" fmla="*/ 5324861 h 5407996"/>
              <a:gd name="connsiteX11" fmla="*/ 767312 w 3118060"/>
              <a:gd name="connsiteY11" fmla="*/ 5177079 h 5407996"/>
              <a:gd name="connsiteX12" fmla="*/ 1303021 w 3118060"/>
              <a:gd name="connsiteY12" fmla="*/ 5407988 h 5407996"/>
              <a:gd name="connsiteX13" fmla="*/ 1580112 w 3118060"/>
              <a:gd name="connsiteY13" fmla="*/ 5167842 h 5407996"/>
              <a:gd name="connsiteX14" fmla="*/ 1820257 w 3118060"/>
              <a:gd name="connsiteY14" fmla="*/ 5195551 h 5407996"/>
              <a:gd name="connsiteX15" fmla="*/ 2143530 w 3118060"/>
              <a:gd name="connsiteY15" fmla="*/ 5306388 h 5407996"/>
              <a:gd name="connsiteX16" fmla="*/ 2282075 w 3118060"/>
              <a:gd name="connsiteY16" fmla="*/ 5084715 h 5407996"/>
              <a:gd name="connsiteX17" fmla="*/ 2780839 w 3118060"/>
              <a:gd name="connsiteY17" fmla="*/ 4696788 h 5407996"/>
              <a:gd name="connsiteX18" fmla="*/ 2974803 w 3118060"/>
              <a:gd name="connsiteY18" fmla="*/ 4105661 h 5407996"/>
              <a:gd name="connsiteX19" fmla="*/ 3104112 w 3118060"/>
              <a:gd name="connsiteY19" fmla="*/ 3653079 h 5407996"/>
              <a:gd name="connsiteX20" fmla="*/ 2633057 w 3118060"/>
              <a:gd name="connsiteY20" fmla="*/ 3237442 h 5407996"/>
              <a:gd name="connsiteX21" fmla="*/ 2633057 w 3118060"/>
              <a:gd name="connsiteY21" fmla="*/ 2821806 h 5407996"/>
              <a:gd name="connsiteX22" fmla="*/ 2623821 w 3118060"/>
              <a:gd name="connsiteY22" fmla="*/ 2461588 h 5407996"/>
              <a:gd name="connsiteX23" fmla="*/ 2494512 w 3118060"/>
              <a:gd name="connsiteY23" fmla="*/ 2184497 h 5407996"/>
              <a:gd name="connsiteX24" fmla="*/ 2522221 w 3118060"/>
              <a:gd name="connsiteY24" fmla="*/ 1981297 h 5407996"/>
              <a:gd name="connsiteX25" fmla="*/ 2993275 w 3118060"/>
              <a:gd name="connsiteY25" fmla="*/ 1020715 h 5407996"/>
              <a:gd name="connsiteX26" fmla="*/ 2614584 w 3118060"/>
              <a:gd name="connsiteY26" fmla="*/ 115551 h 5407996"/>
              <a:gd name="connsiteX27" fmla="*/ 2411384 w 3118060"/>
              <a:gd name="connsiteY27" fmla="*/ 23188 h 5407996"/>
              <a:gd name="connsiteX28" fmla="*/ 2282075 w 3118060"/>
              <a:gd name="connsiteY28" fmla="*/ 217151 h 5407996"/>
              <a:gd name="connsiteX29" fmla="*/ 2272839 w 3118060"/>
              <a:gd name="connsiteY29" fmla="*/ 485006 h 5407996"/>
              <a:gd name="connsiteX30" fmla="*/ 1884912 w 3118060"/>
              <a:gd name="connsiteY30" fmla="*/ 337224 h 5407996"/>
              <a:gd name="connsiteX31" fmla="*/ 1737130 w 3118060"/>
              <a:gd name="connsiteY31" fmla="*/ 198679 h 5407996"/>
              <a:gd name="connsiteX32" fmla="*/ 1515457 w 3118060"/>
              <a:gd name="connsiteY32" fmla="*/ 87842 h 5407996"/>
              <a:gd name="connsiteX33" fmla="*/ 1275312 w 3118060"/>
              <a:gd name="connsiteY33" fmla="*/ 87842 h 5407996"/>
              <a:gd name="connsiteX34" fmla="*/ 1210657 w 3118060"/>
              <a:gd name="connsiteY34" fmla="*/ 152497 h 5407996"/>
              <a:gd name="connsiteX35" fmla="*/ 1330730 w 3118060"/>
              <a:gd name="connsiteY35" fmla="*/ 318751 h 5407996"/>
              <a:gd name="connsiteX36" fmla="*/ 1275312 w 3118060"/>
              <a:gd name="connsiteY36" fmla="*/ 346461 h 540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118060" h="5407996">
                <a:moveTo>
                  <a:pt x="1275312" y="346461"/>
                </a:moveTo>
                <a:cubicBezTo>
                  <a:pt x="1089046" y="414194"/>
                  <a:pt x="353215" y="460375"/>
                  <a:pt x="213130" y="725151"/>
                </a:cubicBezTo>
                <a:cubicBezTo>
                  <a:pt x="73045" y="989927"/>
                  <a:pt x="470209" y="1562582"/>
                  <a:pt x="434803" y="1935115"/>
                </a:cubicBezTo>
                <a:cubicBezTo>
                  <a:pt x="399397" y="2307648"/>
                  <a:pt x="-19318" y="2655551"/>
                  <a:pt x="694" y="2960351"/>
                </a:cubicBezTo>
                <a:cubicBezTo>
                  <a:pt x="20706" y="3265151"/>
                  <a:pt x="484063" y="3563794"/>
                  <a:pt x="554875" y="3763915"/>
                </a:cubicBezTo>
                <a:cubicBezTo>
                  <a:pt x="625687" y="3964036"/>
                  <a:pt x="419408" y="4047164"/>
                  <a:pt x="425566" y="4161079"/>
                </a:cubicBezTo>
                <a:cubicBezTo>
                  <a:pt x="431724" y="4274994"/>
                  <a:pt x="607215" y="4364279"/>
                  <a:pt x="591821" y="4447406"/>
                </a:cubicBezTo>
                <a:cubicBezTo>
                  <a:pt x="576427" y="4530533"/>
                  <a:pt x="417870" y="4555163"/>
                  <a:pt x="333203" y="4659842"/>
                </a:cubicBezTo>
                <a:cubicBezTo>
                  <a:pt x="248536" y="4764521"/>
                  <a:pt x="80742" y="4963103"/>
                  <a:pt x="83821" y="5075479"/>
                </a:cubicBezTo>
                <a:cubicBezTo>
                  <a:pt x="86900" y="5187855"/>
                  <a:pt x="260851" y="5292533"/>
                  <a:pt x="351675" y="5334097"/>
                </a:cubicBezTo>
                <a:cubicBezTo>
                  <a:pt x="442499" y="5375661"/>
                  <a:pt x="559493" y="5351031"/>
                  <a:pt x="628766" y="5324861"/>
                </a:cubicBezTo>
                <a:cubicBezTo>
                  <a:pt x="698039" y="5298691"/>
                  <a:pt x="654936" y="5163225"/>
                  <a:pt x="767312" y="5177079"/>
                </a:cubicBezTo>
                <a:cubicBezTo>
                  <a:pt x="879688" y="5190933"/>
                  <a:pt x="1167554" y="5409528"/>
                  <a:pt x="1303021" y="5407988"/>
                </a:cubicBezTo>
                <a:cubicBezTo>
                  <a:pt x="1438488" y="5406449"/>
                  <a:pt x="1493906" y="5203248"/>
                  <a:pt x="1580112" y="5167842"/>
                </a:cubicBezTo>
                <a:cubicBezTo>
                  <a:pt x="1666318" y="5132436"/>
                  <a:pt x="1726354" y="5172460"/>
                  <a:pt x="1820257" y="5195551"/>
                </a:cubicBezTo>
                <a:cubicBezTo>
                  <a:pt x="1914160" y="5218642"/>
                  <a:pt x="2066560" y="5324861"/>
                  <a:pt x="2143530" y="5306388"/>
                </a:cubicBezTo>
                <a:cubicBezTo>
                  <a:pt x="2220500" y="5287915"/>
                  <a:pt x="2175857" y="5186315"/>
                  <a:pt x="2282075" y="5084715"/>
                </a:cubicBezTo>
                <a:cubicBezTo>
                  <a:pt x="2388293" y="4983115"/>
                  <a:pt x="2665384" y="4859964"/>
                  <a:pt x="2780839" y="4696788"/>
                </a:cubicBezTo>
                <a:cubicBezTo>
                  <a:pt x="2896294" y="4533612"/>
                  <a:pt x="2920924" y="4279612"/>
                  <a:pt x="2974803" y="4105661"/>
                </a:cubicBezTo>
                <a:cubicBezTo>
                  <a:pt x="3028682" y="3931710"/>
                  <a:pt x="3161070" y="3797782"/>
                  <a:pt x="3104112" y="3653079"/>
                </a:cubicBezTo>
                <a:cubicBezTo>
                  <a:pt x="3047154" y="3508376"/>
                  <a:pt x="2711566" y="3375987"/>
                  <a:pt x="2633057" y="3237442"/>
                </a:cubicBezTo>
                <a:cubicBezTo>
                  <a:pt x="2554548" y="3098897"/>
                  <a:pt x="2634596" y="2951115"/>
                  <a:pt x="2633057" y="2821806"/>
                </a:cubicBezTo>
                <a:cubicBezTo>
                  <a:pt x="2631518" y="2692497"/>
                  <a:pt x="2646912" y="2567806"/>
                  <a:pt x="2623821" y="2461588"/>
                </a:cubicBezTo>
                <a:cubicBezTo>
                  <a:pt x="2600730" y="2355370"/>
                  <a:pt x="2511445" y="2264545"/>
                  <a:pt x="2494512" y="2184497"/>
                </a:cubicBezTo>
                <a:cubicBezTo>
                  <a:pt x="2477579" y="2104449"/>
                  <a:pt x="2439094" y="2175261"/>
                  <a:pt x="2522221" y="1981297"/>
                </a:cubicBezTo>
                <a:cubicBezTo>
                  <a:pt x="2605348" y="1787333"/>
                  <a:pt x="2977881" y="1331673"/>
                  <a:pt x="2993275" y="1020715"/>
                </a:cubicBezTo>
                <a:cubicBezTo>
                  <a:pt x="3008669" y="709757"/>
                  <a:pt x="2711566" y="281805"/>
                  <a:pt x="2614584" y="115551"/>
                </a:cubicBezTo>
                <a:cubicBezTo>
                  <a:pt x="2517602" y="-50703"/>
                  <a:pt x="2466802" y="6255"/>
                  <a:pt x="2411384" y="23188"/>
                </a:cubicBezTo>
                <a:cubicBezTo>
                  <a:pt x="2355966" y="40121"/>
                  <a:pt x="2305166" y="140181"/>
                  <a:pt x="2282075" y="217151"/>
                </a:cubicBezTo>
                <a:cubicBezTo>
                  <a:pt x="2258984" y="294121"/>
                  <a:pt x="2339033" y="464994"/>
                  <a:pt x="2272839" y="485006"/>
                </a:cubicBezTo>
                <a:cubicBezTo>
                  <a:pt x="2206645" y="505018"/>
                  <a:pt x="1974197" y="384945"/>
                  <a:pt x="1884912" y="337224"/>
                </a:cubicBezTo>
                <a:cubicBezTo>
                  <a:pt x="1795627" y="289503"/>
                  <a:pt x="1798706" y="240243"/>
                  <a:pt x="1737130" y="198679"/>
                </a:cubicBezTo>
                <a:cubicBezTo>
                  <a:pt x="1675554" y="157115"/>
                  <a:pt x="1592427" y="106315"/>
                  <a:pt x="1515457" y="87842"/>
                </a:cubicBezTo>
                <a:cubicBezTo>
                  <a:pt x="1438487" y="69369"/>
                  <a:pt x="1326112" y="77066"/>
                  <a:pt x="1275312" y="87842"/>
                </a:cubicBezTo>
                <a:cubicBezTo>
                  <a:pt x="1224512" y="98618"/>
                  <a:pt x="1201421" y="114012"/>
                  <a:pt x="1210657" y="152497"/>
                </a:cubicBezTo>
                <a:cubicBezTo>
                  <a:pt x="1219893" y="190982"/>
                  <a:pt x="1313797" y="284884"/>
                  <a:pt x="1330730" y="318751"/>
                </a:cubicBezTo>
                <a:cubicBezTo>
                  <a:pt x="1347663" y="352618"/>
                  <a:pt x="1461578" y="278728"/>
                  <a:pt x="1275312" y="346461"/>
                </a:cubicBezTo>
                <a:close/>
              </a:path>
            </a:pathLst>
          </a:custGeom>
          <a:solidFill>
            <a:srgbClr val="EAF2FA"/>
          </a:solidFill>
          <a:ln w="12700" cap="flat" cmpd="sng" algn="ctr">
            <a:solidFill>
              <a:srgbClr val="5B9BD5">
                <a:shade val="50000"/>
              </a:srgb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pic>
        <p:nvPicPr>
          <p:cNvPr id="254" name="Picture 253"/>
          <p:cNvPicPr>
            <a:picLocks noChangeAspect="1"/>
          </p:cNvPicPr>
          <p:nvPr/>
        </p:nvPicPr>
        <p:blipFill>
          <a:blip r:embed="rId3" cstate="print">
            <a:duotone>
              <a:srgbClr val="70AD47">
                <a:shade val="45000"/>
                <a:satMod val="135000"/>
              </a:srgbClr>
              <a:prstClr val="white"/>
            </a:duotone>
            <a:extLst>
              <a:ext uri="{28A0092B-C50C-407E-A947-70E740481C1C}">
                <a14:useLocalDpi xmlns:a14="http://schemas.microsoft.com/office/drawing/2010/main" val="0"/>
              </a:ext>
            </a:extLst>
          </a:blip>
          <a:stretch>
            <a:fillRect/>
          </a:stretch>
        </p:blipFill>
        <p:spPr>
          <a:xfrm>
            <a:off x="10795797" y="3365980"/>
            <a:ext cx="140651" cy="85662"/>
          </a:xfrm>
          <a:prstGeom prst="rect">
            <a:avLst/>
          </a:prstGeom>
          <a:ln w="6350">
            <a:solidFill>
              <a:sysClr val="windowText" lastClr="000000">
                <a:lumMod val="50000"/>
                <a:lumOff val="50000"/>
              </a:sysClr>
            </a:solidFill>
          </a:ln>
        </p:spPr>
      </p:pic>
      <p:sp>
        <p:nvSpPr>
          <p:cNvPr id="255" name="Oval 254"/>
          <p:cNvSpPr/>
          <p:nvPr/>
        </p:nvSpPr>
        <p:spPr>
          <a:xfrm>
            <a:off x="10800262" y="3510828"/>
            <a:ext cx="45706" cy="58492"/>
          </a:xfrm>
          <a:prstGeom prst="ellipse">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56" name="Freeform 255"/>
          <p:cNvSpPr/>
          <p:nvPr/>
        </p:nvSpPr>
        <p:spPr>
          <a:xfrm>
            <a:off x="10757367" y="2866198"/>
            <a:ext cx="177197" cy="19916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39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ndParaRPr>
          </a:p>
        </p:txBody>
      </p:sp>
      <p:sp>
        <p:nvSpPr>
          <p:cNvPr id="257" name="Oval 256"/>
          <p:cNvSpPr/>
          <p:nvPr/>
        </p:nvSpPr>
        <p:spPr>
          <a:xfrm>
            <a:off x="10772057" y="2875588"/>
            <a:ext cx="143868" cy="39594"/>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39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ndParaRPr>
          </a:p>
        </p:txBody>
      </p:sp>
      <p:sp>
        <p:nvSpPr>
          <p:cNvPr id="258" name="Freeform 257"/>
          <p:cNvSpPr/>
          <p:nvPr/>
        </p:nvSpPr>
        <p:spPr>
          <a:xfrm>
            <a:off x="1399485" y="4513547"/>
            <a:ext cx="177197" cy="19916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9139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ndParaRPr>
          </a:p>
        </p:txBody>
      </p:sp>
      <p:sp>
        <p:nvSpPr>
          <p:cNvPr id="259" name="Oval 258"/>
          <p:cNvSpPr/>
          <p:nvPr/>
        </p:nvSpPr>
        <p:spPr>
          <a:xfrm>
            <a:off x="1414177" y="4522938"/>
            <a:ext cx="143868" cy="39594"/>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39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ndParaRPr>
          </a:p>
        </p:txBody>
      </p:sp>
      <p:cxnSp>
        <p:nvCxnSpPr>
          <p:cNvPr id="260" name="Straight Arrow Connector 259"/>
          <p:cNvCxnSpPr/>
          <p:nvPr/>
        </p:nvCxnSpPr>
        <p:spPr>
          <a:xfrm>
            <a:off x="2454231" y="4669842"/>
            <a:ext cx="2806952" cy="10438"/>
          </a:xfrm>
          <a:prstGeom prst="straightConnector1">
            <a:avLst/>
          </a:prstGeom>
          <a:noFill/>
          <a:ln w="41275" cap="flat" cmpd="sng" algn="ctr">
            <a:solidFill>
              <a:sysClr val="window" lastClr="FFFFFF">
                <a:lumMod val="65000"/>
              </a:sysClr>
            </a:solidFill>
            <a:prstDash val="solid"/>
            <a:miter lim="800000"/>
            <a:tailEnd type="triangle"/>
          </a:ln>
          <a:effectLst/>
        </p:spPr>
      </p:cxnSp>
      <p:pic>
        <p:nvPicPr>
          <p:cNvPr id="261" name="Picture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679882" y="5294085"/>
            <a:ext cx="279483" cy="237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2" name="Picture 1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502859" y="4955557"/>
            <a:ext cx="229657" cy="177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3" name="Picture 1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72513" y="4333567"/>
            <a:ext cx="218683" cy="228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4" name="Picture 2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57633" y="3935946"/>
            <a:ext cx="241922" cy="24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5" name="Picture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6131" y="4866638"/>
            <a:ext cx="241922" cy="24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 name="Picture 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002955" y="4741280"/>
            <a:ext cx="162897" cy="170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64017" y="4542735"/>
            <a:ext cx="139917" cy="197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8" name="Picture 11"/>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173890" y="5192725"/>
            <a:ext cx="199151" cy="202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9" name="Picture 5"/>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668578" y="4905538"/>
            <a:ext cx="221267" cy="34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0" name="Picture 11"/>
          <p:cNvPicPr>
            <a:picLocks noChangeAspect="1"/>
          </p:cNvPicPr>
          <p:nvPr/>
        </p:nvPicPr>
        <p:blipFill>
          <a:blip r:embed="rId13">
            <a:grayscl/>
            <a:extLst>
              <a:ext uri="{28A0092B-C50C-407E-A947-70E740481C1C}">
                <a14:useLocalDpi xmlns:a14="http://schemas.microsoft.com/office/drawing/2010/main" val="0"/>
              </a:ext>
            </a:extLst>
          </a:blip>
          <a:srcRect/>
          <a:stretch>
            <a:fillRect/>
          </a:stretch>
        </p:blipFill>
        <p:spPr bwMode="auto">
          <a:xfrm>
            <a:off x="472883" y="4078943"/>
            <a:ext cx="268233" cy="265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1" name="Picture 15"/>
          <p:cNvPicPr>
            <a:picLocks noChangeAspect="1"/>
          </p:cNvPicPr>
          <p:nvPr/>
        </p:nvPicPr>
        <p:blipFill>
          <a:blip r:embed="rId14">
            <a:grayscl/>
            <a:extLst>
              <a:ext uri="{28A0092B-C50C-407E-A947-70E740481C1C}">
                <a14:useLocalDpi xmlns:a14="http://schemas.microsoft.com/office/drawing/2010/main" val="0"/>
              </a:ext>
            </a:extLst>
          </a:blip>
          <a:srcRect/>
          <a:stretch>
            <a:fillRect/>
          </a:stretch>
        </p:blipFill>
        <p:spPr bwMode="auto">
          <a:xfrm>
            <a:off x="890799" y="5476138"/>
            <a:ext cx="275053" cy="27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2" name="Picture 3"/>
          <p:cNvPicPr>
            <a:picLocks noChangeAspect="1"/>
          </p:cNvPicPr>
          <p:nvPr/>
        </p:nvPicPr>
        <p:blipFill>
          <a:blip r:embed="rId15">
            <a:grayscl/>
            <a:extLst>
              <a:ext uri="{28A0092B-C50C-407E-A947-70E740481C1C}">
                <a14:useLocalDpi xmlns:a14="http://schemas.microsoft.com/office/drawing/2010/main" val="0"/>
              </a:ext>
            </a:extLst>
          </a:blip>
          <a:srcRect/>
          <a:stretch>
            <a:fillRect/>
          </a:stretch>
        </p:blipFill>
        <p:spPr bwMode="auto">
          <a:xfrm>
            <a:off x="1414175" y="5570693"/>
            <a:ext cx="269239" cy="283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73" name="Straight Connector 272"/>
          <p:cNvCxnSpPr/>
          <p:nvPr/>
        </p:nvCxnSpPr>
        <p:spPr>
          <a:xfrm>
            <a:off x="2457513" y="4007081"/>
            <a:ext cx="714540" cy="656123"/>
          </a:xfrm>
          <a:prstGeom prst="line">
            <a:avLst/>
          </a:prstGeom>
          <a:noFill/>
          <a:ln w="41275" cap="flat" cmpd="sng" algn="ctr">
            <a:solidFill>
              <a:sysClr val="window" lastClr="FFFFFF">
                <a:lumMod val="65000"/>
              </a:sysClr>
            </a:solidFill>
            <a:prstDash val="solid"/>
            <a:miter lim="800000"/>
            <a:tailEnd type="none"/>
          </a:ln>
          <a:effectLst/>
        </p:spPr>
      </p:cxnSp>
      <p:cxnSp>
        <p:nvCxnSpPr>
          <p:cNvPr id="274" name="Straight Connector 273"/>
          <p:cNvCxnSpPr/>
          <p:nvPr/>
        </p:nvCxnSpPr>
        <p:spPr>
          <a:xfrm>
            <a:off x="2450806" y="4226992"/>
            <a:ext cx="745099" cy="449706"/>
          </a:xfrm>
          <a:prstGeom prst="line">
            <a:avLst/>
          </a:prstGeom>
          <a:noFill/>
          <a:ln w="41275" cap="flat" cmpd="sng" algn="ctr">
            <a:solidFill>
              <a:sysClr val="window" lastClr="FFFFFF">
                <a:lumMod val="65000"/>
              </a:sysClr>
            </a:solidFill>
            <a:prstDash val="solid"/>
            <a:miter lim="800000"/>
            <a:tailEnd type="none"/>
          </a:ln>
          <a:effectLst/>
        </p:spPr>
      </p:cxnSp>
      <p:cxnSp>
        <p:nvCxnSpPr>
          <p:cNvPr id="275" name="Straight Connector 274"/>
          <p:cNvCxnSpPr/>
          <p:nvPr/>
        </p:nvCxnSpPr>
        <p:spPr>
          <a:xfrm>
            <a:off x="2466894" y="4457215"/>
            <a:ext cx="714651" cy="207780"/>
          </a:xfrm>
          <a:prstGeom prst="line">
            <a:avLst/>
          </a:prstGeom>
          <a:noFill/>
          <a:ln w="41275" cap="flat" cmpd="sng" algn="ctr">
            <a:solidFill>
              <a:sysClr val="window" lastClr="FFFFFF">
                <a:lumMod val="65000"/>
              </a:sysClr>
            </a:solidFill>
            <a:prstDash val="solid"/>
            <a:miter lim="800000"/>
            <a:tailEnd type="none"/>
          </a:ln>
          <a:effectLst/>
        </p:spPr>
      </p:cxnSp>
      <p:cxnSp>
        <p:nvCxnSpPr>
          <p:cNvPr id="276" name="Straight Connector 275"/>
          <p:cNvCxnSpPr/>
          <p:nvPr/>
        </p:nvCxnSpPr>
        <p:spPr>
          <a:xfrm flipV="1">
            <a:off x="2457404" y="4696005"/>
            <a:ext cx="714651" cy="505347"/>
          </a:xfrm>
          <a:prstGeom prst="line">
            <a:avLst/>
          </a:prstGeom>
          <a:noFill/>
          <a:ln w="41275" cap="flat" cmpd="sng" algn="ctr">
            <a:solidFill>
              <a:sysClr val="window" lastClr="FFFFFF">
                <a:lumMod val="65000"/>
              </a:sysClr>
            </a:solidFill>
            <a:prstDash val="solid"/>
            <a:miter lim="800000"/>
            <a:tailEnd type="none"/>
          </a:ln>
          <a:effectLst/>
        </p:spPr>
      </p:cxnSp>
      <p:cxnSp>
        <p:nvCxnSpPr>
          <p:cNvPr id="277" name="Straight Connector 276"/>
          <p:cNvCxnSpPr/>
          <p:nvPr/>
        </p:nvCxnSpPr>
        <p:spPr>
          <a:xfrm flipV="1">
            <a:off x="2447334" y="4663205"/>
            <a:ext cx="738362" cy="285475"/>
          </a:xfrm>
          <a:prstGeom prst="line">
            <a:avLst/>
          </a:prstGeom>
          <a:noFill/>
          <a:ln w="41275" cap="flat" cmpd="sng" algn="ctr">
            <a:solidFill>
              <a:sysClr val="window" lastClr="FFFFFF">
                <a:lumMod val="65000"/>
              </a:sysClr>
            </a:solidFill>
            <a:prstDash val="solid"/>
            <a:miter lim="800000"/>
            <a:tailEnd type="none"/>
          </a:ln>
          <a:effectLst/>
        </p:spPr>
      </p:cxnSp>
      <p:sp>
        <p:nvSpPr>
          <p:cNvPr id="278" name="Flowchart: Multidocument 277"/>
          <p:cNvSpPr/>
          <p:nvPr/>
        </p:nvSpPr>
        <p:spPr>
          <a:xfrm>
            <a:off x="5606503" y="3295192"/>
            <a:ext cx="157670" cy="193046"/>
          </a:xfrm>
          <a:prstGeom prst="flowChartMultidocument">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79" name="Oval 278"/>
          <p:cNvSpPr/>
          <p:nvPr/>
        </p:nvSpPr>
        <p:spPr>
          <a:xfrm>
            <a:off x="5907768" y="3807503"/>
            <a:ext cx="178453" cy="162136"/>
          </a:xfrm>
          <a:prstGeom prst="ellipse">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80" name="Oval 279"/>
          <p:cNvSpPr/>
          <p:nvPr/>
        </p:nvSpPr>
        <p:spPr>
          <a:xfrm>
            <a:off x="5606502" y="3553553"/>
            <a:ext cx="178453" cy="162136"/>
          </a:xfrm>
          <a:prstGeom prst="ellipse">
            <a:avLst/>
          </a:prstGeom>
          <a:solidFill>
            <a:srgbClr val="D36E63"/>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81" name="Rectangle 280"/>
          <p:cNvSpPr/>
          <p:nvPr/>
        </p:nvSpPr>
        <p:spPr>
          <a:xfrm>
            <a:off x="6352283" y="5316011"/>
            <a:ext cx="799127" cy="138514"/>
          </a:xfrm>
          <a:prstGeom prst="rect">
            <a:avLst/>
          </a:prstGeom>
          <a:solidFill>
            <a:srgbClr val="E8B218"/>
          </a:solidFill>
          <a:ln w="12700" cap="flat" cmpd="sng" algn="ctr">
            <a:solidFill>
              <a:sysClr val="windowText" lastClr="000000">
                <a:lumMod val="50000"/>
                <a:lumOff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86" name="Rectangle 285"/>
          <p:cNvSpPr/>
          <p:nvPr/>
        </p:nvSpPr>
        <p:spPr>
          <a:xfrm>
            <a:off x="9669847" y="3729228"/>
            <a:ext cx="1142094" cy="307721"/>
          </a:xfrm>
          <a:prstGeom prst="rect">
            <a:avLst/>
          </a:prstGeom>
          <a:noFill/>
          <a:ln w="12700" cap="flat" cmpd="sng" algn="ctr">
            <a:solidFill>
              <a:sysClr val="window" lastClr="FFFFFF">
                <a:lumMod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lumMod val="50000"/>
                    <a:lumOff val="50000"/>
                  </a:prstClr>
                </a:solidFill>
                <a:effectLst/>
                <a:uLnTx/>
                <a:uFillTx/>
                <a:latin typeface="Calibri" panose="020F0502020204030204"/>
              </a:rPr>
              <a:t>Dashboards</a:t>
            </a:r>
            <a:endParaRPr kumimoji="0" lang="en-US" sz="800" b="0" i="0" u="none" strike="noStrike" kern="0" cap="none" spc="0" normalizeH="0" baseline="0" noProof="0" dirty="0">
              <a:ln>
                <a:noFill/>
              </a:ln>
              <a:solidFill>
                <a:prstClr val="black">
                  <a:lumMod val="50000"/>
                  <a:lumOff val="50000"/>
                </a:prstClr>
              </a:solidFill>
              <a:effectLst/>
              <a:uLnTx/>
              <a:uFillTx/>
              <a:latin typeface="Calibri" panose="020F0502020204030204"/>
            </a:endParaRPr>
          </a:p>
        </p:txBody>
      </p:sp>
      <p:sp>
        <p:nvSpPr>
          <p:cNvPr id="287" name="Rectangle 286"/>
          <p:cNvSpPr/>
          <p:nvPr/>
        </p:nvSpPr>
        <p:spPr>
          <a:xfrm>
            <a:off x="9662100" y="4167109"/>
            <a:ext cx="1142094" cy="307721"/>
          </a:xfrm>
          <a:prstGeom prst="rect">
            <a:avLst/>
          </a:prstGeom>
          <a:noFill/>
          <a:ln w="12700" cap="flat" cmpd="sng" algn="ctr">
            <a:solidFill>
              <a:sysClr val="window" lastClr="FFFFFF">
                <a:lumMod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lumMod val="50000"/>
                    <a:lumOff val="50000"/>
                  </a:prstClr>
                </a:solidFill>
                <a:effectLst/>
                <a:uLnTx/>
                <a:uFillTx/>
                <a:latin typeface="Calibri" panose="020F0502020204030204"/>
              </a:rPr>
              <a:t>Apps</a:t>
            </a:r>
            <a:endParaRPr kumimoji="0" lang="en-US" sz="800" b="0" i="0" u="none" strike="noStrike" kern="0" cap="none" spc="0" normalizeH="0" baseline="0" noProof="0" dirty="0">
              <a:ln>
                <a:noFill/>
              </a:ln>
              <a:solidFill>
                <a:prstClr val="black">
                  <a:lumMod val="50000"/>
                  <a:lumOff val="50000"/>
                </a:prstClr>
              </a:solidFill>
              <a:effectLst/>
              <a:uLnTx/>
              <a:uFillTx/>
              <a:latin typeface="Calibri" panose="020F0502020204030204"/>
            </a:endParaRPr>
          </a:p>
        </p:txBody>
      </p:sp>
      <p:sp>
        <p:nvSpPr>
          <p:cNvPr id="3" name="TextBox 2"/>
          <p:cNvSpPr txBox="1"/>
          <p:nvPr/>
        </p:nvSpPr>
        <p:spPr>
          <a:xfrm>
            <a:off x="5199576" y="5181777"/>
            <a:ext cx="1771448" cy="452590"/>
          </a:xfrm>
          <a:prstGeom prst="rect">
            <a:avLst/>
          </a:prstGeom>
          <a:noFill/>
        </p:spPr>
        <p:txBody>
          <a:bodyPr wrap="square" lIns="179285" tIns="143428" rIns="179285" bIns="143428" rtlCol="0">
            <a:spAutoFit/>
          </a:bodyPr>
          <a:lstStyle/>
          <a:p>
            <a:pPr marL="0" marR="0" lvl="0" indent="0" defTabSz="896386" eaLnBrk="1" fontAlgn="auto" latinLnBrk="0" hangingPunct="1">
              <a:lnSpc>
                <a:spcPct val="90000"/>
              </a:lnSpc>
              <a:spcBef>
                <a:spcPts val="0"/>
              </a:spcBef>
              <a:spcAft>
                <a:spcPts val="588"/>
              </a:spcAft>
              <a:buClrTx/>
              <a:buSzTx/>
              <a:buFontTx/>
              <a:buNone/>
              <a:tabLst/>
              <a:defRPr/>
            </a:pPr>
            <a:r>
              <a:rPr kumimoji="0" lang="en-US" sz="1078" b="0" i="0" u="none" strike="noStrike" kern="0" cap="none" spc="0" normalizeH="0" baseline="0" noProof="0" dirty="0">
                <a:ln>
                  <a:noFill/>
                </a:ln>
                <a:solidFill>
                  <a:srgbClr val="505050"/>
                </a:solidFill>
                <a:effectLst/>
                <a:uLnTx/>
                <a:uFillTx/>
              </a:rPr>
              <a:t>Streaming data</a:t>
            </a:r>
          </a:p>
        </p:txBody>
      </p:sp>
      <p:sp>
        <p:nvSpPr>
          <p:cNvPr id="7" name="Right Arrow 6"/>
          <p:cNvSpPr/>
          <p:nvPr/>
        </p:nvSpPr>
        <p:spPr bwMode="auto">
          <a:xfrm>
            <a:off x="7085271" y="5246931"/>
            <a:ext cx="884765" cy="273646"/>
          </a:xfrm>
          <a:prstGeom prst="rightArrow">
            <a:avLst/>
          </a:prstGeom>
          <a:solidFill>
            <a:srgbClr val="70AD47"/>
          </a:solidFill>
          <a:ln w="12700" cap="rnd" cmpd="sng" algn="ctr">
            <a:solidFill>
              <a:sysClr val="windowText" lastClr="000000">
                <a:lumMod val="50000"/>
                <a:lumOff val="50000"/>
              </a:sysClr>
            </a:solidFill>
            <a:prstDash val="solid"/>
            <a:miter lim="800000"/>
          </a:ln>
          <a:effectLst/>
        </p:spPr>
        <p:txBody>
          <a:bodyPr rtlCol="0" anchor="ctr"/>
          <a:lstStyle/>
          <a:p>
            <a:pPr marL="0" marR="0" lvl="0" indent="0" algn="ctr"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ndParaRPr>
          </a:p>
        </p:txBody>
      </p:sp>
      <p:sp>
        <p:nvSpPr>
          <p:cNvPr id="133" name="Title 16"/>
          <p:cNvSpPr>
            <a:spLocks noGrp="1"/>
          </p:cNvSpPr>
          <p:nvPr>
            <p:ph type="title" idx="4294967295"/>
          </p:nvPr>
        </p:nvSpPr>
        <p:spPr>
          <a:xfrm>
            <a:off x="536575" y="290513"/>
            <a:ext cx="11655425" cy="898525"/>
          </a:xfrm>
        </p:spPr>
        <p:txBody>
          <a:bodyPr/>
          <a:lstStyle/>
          <a:p>
            <a:r>
              <a:rPr lang="en-US" sz="3137" dirty="0"/>
              <a:t>Evolving Approaches to Analytics</a:t>
            </a:r>
            <a:br>
              <a:rPr lang="en-US" sz="3137" dirty="0"/>
            </a:br>
            <a:endParaRPr lang="en-US" sz="3137" dirty="0"/>
          </a:p>
        </p:txBody>
      </p:sp>
    </p:spTree>
    <p:extLst>
      <p:ext uri="{BB962C8B-B14F-4D97-AF65-F5344CB8AC3E}">
        <p14:creationId xmlns:p14="http://schemas.microsoft.com/office/powerpoint/2010/main" val="1859762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MS_Services_presentation_16x9_blue_theme">
  <a:themeElements>
    <a:clrScheme name="Cool-Blue">
      <a:dk1>
        <a:srgbClr val="000000"/>
      </a:dk1>
      <a:lt1>
        <a:srgbClr val="FFFFFF"/>
      </a:lt1>
      <a:dk2>
        <a:srgbClr val="002050"/>
      </a:dk2>
      <a:lt2>
        <a:srgbClr val="FFFFFF"/>
      </a:lt2>
      <a:accent1>
        <a:srgbClr val="0A5BBA"/>
      </a:accent1>
      <a:accent2>
        <a:srgbClr val="15AEEF"/>
      </a:accent2>
      <a:accent3>
        <a:srgbClr val="0E715F"/>
      </a:accent3>
      <a:accent4>
        <a:srgbClr val="129038"/>
      </a:accent4>
      <a:accent5>
        <a:srgbClr val="0C6126"/>
      </a:accent5>
      <a:accent6>
        <a:srgbClr val="6EB005"/>
      </a:accent6>
      <a:hlink>
        <a:srgbClr val="540F67"/>
      </a:hlink>
      <a:folHlink>
        <a:srgbClr val="883884"/>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terms/"/>
    <ds:schemaRef ds:uri="http://purl.org/dc/dcmitype/"/>
    <ds:schemaRef ds:uri="http://schemas.microsoft.com/office/infopath/2007/PartnerControls"/>
    <ds:schemaRef ds:uri="http://schemas.openxmlformats.org/package/2006/metadata/core-properties"/>
    <ds:schemaRef ds:uri="http://schemas.microsoft.com/office/2006/documentManagement/types"/>
    <ds:schemaRef ds:uri="http://purl.org/dc/elements/1.1/"/>
    <ds:schemaRef ds:uri="636b0322-90fb-440c-9cbc-22749e7231e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3B546BD0-A0CE-47FB-9E5E-E7FD558621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15008</TotalTime>
  <Words>2993</Words>
  <Application>Microsoft Office PowerPoint</Application>
  <PresentationFormat>Widescreen</PresentationFormat>
  <Paragraphs>702</Paragraphs>
  <Slides>58</Slides>
  <Notes>58</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58</vt:i4>
      </vt:variant>
    </vt:vector>
  </HeadingPairs>
  <TitlesOfParts>
    <vt:vector size="73" baseType="lpstr">
      <vt:lpstr>MS PGothic</vt:lpstr>
      <vt:lpstr>Arial</vt:lpstr>
      <vt:lpstr>Calibri</vt:lpstr>
      <vt:lpstr>Calibri Light</vt:lpstr>
      <vt:lpstr>Consolas</vt:lpstr>
      <vt:lpstr>Segoe Light</vt:lpstr>
      <vt:lpstr>Segoe Pro Light</vt:lpstr>
      <vt:lpstr>Segoe UI</vt:lpstr>
      <vt:lpstr>Segoe UI Light</vt:lpstr>
      <vt:lpstr>Segoe UI Semibold</vt:lpstr>
      <vt:lpstr>Segoe UI Semilight</vt:lpstr>
      <vt:lpstr>Wingdings</vt:lpstr>
      <vt:lpstr>1_Office Theme</vt:lpstr>
      <vt:lpstr>Office Theme</vt:lpstr>
      <vt:lpstr>1_MS_Services_presentation_16x9_blue_theme</vt:lpstr>
      <vt:lpstr>PowerPoint Presentation</vt:lpstr>
      <vt:lpstr>About Ryan: Day 2429</vt:lpstr>
      <vt:lpstr>Setting Expectations</vt:lpstr>
      <vt:lpstr>Setting Expectations Continued …</vt:lpstr>
      <vt:lpstr>In this module </vt:lpstr>
      <vt:lpstr>In this module </vt:lpstr>
      <vt:lpstr>Traditional Analytics Platforms </vt:lpstr>
      <vt:lpstr>Evolving Approaches to Analytics </vt:lpstr>
      <vt:lpstr>Evolving Approaches to Analytics </vt:lpstr>
      <vt:lpstr>Azure Data Factory</vt:lpstr>
      <vt:lpstr>Azure Data Factory</vt:lpstr>
      <vt:lpstr>Cortana Analytics Suite Transform data into intelligent action</vt:lpstr>
      <vt:lpstr>Why Data Factory?</vt:lpstr>
      <vt:lpstr>Data Factory Concepts</vt:lpstr>
      <vt:lpstr>Data Factory Concepts</vt:lpstr>
      <vt:lpstr>Linked Services</vt:lpstr>
      <vt:lpstr>Datasets</vt:lpstr>
      <vt:lpstr>Pipelines</vt:lpstr>
      <vt:lpstr>Data Sources, Linked Services &amp; Datasets</vt:lpstr>
      <vt:lpstr>Activities</vt:lpstr>
      <vt:lpstr>Pipelines</vt:lpstr>
      <vt:lpstr>Data Sets</vt:lpstr>
      <vt:lpstr>Data Set Structure</vt:lpstr>
      <vt:lpstr>Data Set Structure - Example</vt:lpstr>
      <vt:lpstr>Activity Types</vt:lpstr>
      <vt:lpstr>Data Migration</vt:lpstr>
      <vt:lpstr>Data Movement - Supported Data Stores and Formats</vt:lpstr>
      <vt:lpstr>Data Transformation - Supported Activity Types</vt:lpstr>
      <vt:lpstr>In this module </vt:lpstr>
      <vt:lpstr>Creating and Operating a Data Factory</vt:lpstr>
      <vt:lpstr>Options to Create a Data Factory</vt:lpstr>
      <vt:lpstr>Creating a Data Factory</vt:lpstr>
      <vt:lpstr>Scheduling a Pipeline</vt:lpstr>
      <vt:lpstr>Scheduling &amp; Execution</vt:lpstr>
      <vt:lpstr>Scheduling &amp; Execution</vt:lpstr>
      <vt:lpstr>Scheduling &amp; Execution</vt:lpstr>
      <vt:lpstr>Scheduling &amp; Execution</vt:lpstr>
      <vt:lpstr>Partitioning Strategy</vt:lpstr>
      <vt:lpstr>In this module </vt:lpstr>
      <vt:lpstr>Data Factory Diagram</vt:lpstr>
      <vt:lpstr>Alerts</vt:lpstr>
      <vt:lpstr>Monitoring &amp; Management</vt:lpstr>
      <vt:lpstr>Monitoring &amp; Management</vt:lpstr>
      <vt:lpstr>Monitoring &amp; Management App</vt:lpstr>
      <vt:lpstr>Monitoring &amp; Management App                               Dense Information with Context</vt:lpstr>
      <vt:lpstr>In this module </vt:lpstr>
      <vt:lpstr>Data Factory Extensions - Developer Reference</vt:lpstr>
      <vt:lpstr>Data Factory Extensions – Custom Activity</vt:lpstr>
      <vt:lpstr>Data Factory Extensions – Custom Activity Steps</vt:lpstr>
      <vt:lpstr>In this module </vt:lpstr>
      <vt:lpstr>Data Factory Roadmap</vt:lpstr>
      <vt:lpstr>Resources</vt:lpstr>
      <vt:lpstr>Resources Continued …</vt:lpstr>
      <vt:lpstr>PowerPoint Presentation</vt:lpstr>
      <vt:lpstr>Copy Blob to SQL DB Steps</vt:lpstr>
      <vt:lpstr>Azure SQL DB Creation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Ryan Mich</cp:lastModifiedBy>
  <cp:revision>219</cp:revision>
  <dcterms:created xsi:type="dcterms:W3CDTF">2013-02-15T23:12:42Z</dcterms:created>
  <dcterms:modified xsi:type="dcterms:W3CDTF">2017-12-11T21:03:52Z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y fmtid="{D5CDD505-2E9C-101B-9397-08002B2CF9AE}" pid="9" name="MSIP_Label_f42aa342-8706-4288-bd11-ebb85995028c_Enabled">
    <vt:lpwstr>True</vt:lpwstr>
  </property>
  <property fmtid="{D5CDD505-2E9C-101B-9397-08002B2CF9AE}" pid="10" name="MSIP_Label_f42aa342-8706-4288-bd11-ebb85995028c_SiteId">
    <vt:lpwstr>72f988bf-86f1-41af-91ab-2d7cd011db47</vt:lpwstr>
  </property>
  <property fmtid="{D5CDD505-2E9C-101B-9397-08002B2CF9AE}" pid="11" name="MSIP_Label_f42aa342-8706-4288-bd11-ebb85995028c_Owner">
    <vt:lpwstr>rmich@microsoft.com</vt:lpwstr>
  </property>
  <property fmtid="{D5CDD505-2E9C-101B-9397-08002B2CF9AE}" pid="12" name="MSIP_Label_f42aa342-8706-4288-bd11-ebb85995028c_SetDate">
    <vt:lpwstr>2017-12-07T21:56:33.3963947Z</vt:lpwstr>
  </property>
  <property fmtid="{D5CDD505-2E9C-101B-9397-08002B2CF9AE}" pid="13" name="MSIP_Label_f42aa342-8706-4288-bd11-ebb85995028c_Name">
    <vt:lpwstr>General</vt:lpwstr>
  </property>
  <property fmtid="{D5CDD505-2E9C-101B-9397-08002B2CF9AE}" pid="14" name="MSIP_Label_f42aa342-8706-4288-bd11-ebb85995028c_Application">
    <vt:lpwstr>Microsoft Azure Information Protection</vt:lpwstr>
  </property>
  <property fmtid="{D5CDD505-2E9C-101B-9397-08002B2CF9AE}" pid="15" name="MSIP_Label_f42aa342-8706-4288-bd11-ebb85995028c_Extended_MSFT_Method">
    <vt:lpwstr>Automatic</vt:lpwstr>
  </property>
  <property fmtid="{D5CDD505-2E9C-101B-9397-08002B2CF9AE}" pid="16" name="Sensitivity">
    <vt:lpwstr>General</vt:lpwstr>
  </property>
</Properties>
</file>