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6F3F67-7F16-4D95-A4A6-77F8392A67E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06534B9-9249-48C5-8AA3-ECEB248500B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Ele vai ao ancestral comum dos dois branches (no que você está e no qual será feito o rebase), pega a diferença (diff) de cada commit do branch que você está, salva elas em um arquivo temporário, restaura o brach atual para o mesmo commit do branch que está sendo feito o rebase e, finalmente, aplica uma mudança de cada vez.</a:t>
            </a:r>
            <a:r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	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2B5FF3A-E752-4BD9-922E-B99C6E8E944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40320" y="2395440"/>
            <a:ext cx="10907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Gitflow e Principais Comandos Git</a:t>
            </a:r>
            <a:endParaRPr b="0" lang="pt-BR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Espaço Reservado para Conteúdo 5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Preparação do ambiente local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2675520"/>
            <a:ext cx="10514880" cy="266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Instalação do Console2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Configuração do posh git (Integração PowerShell com Git)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Configuração do Console2 para posh git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Configuração do KDiff3 como ferramenta de merge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Instalação do Fork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Clone do repositório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clone https://github.com/RickXavier/Git_Flow.git</a:t>
            </a: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Nova Feature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2302200"/>
            <a:ext cx="10514880" cy="32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pull origin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checkout -b feature/{numero da feature}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push -u feature/{numero da feature}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commit -am "#{numero da feature}: Mensagem do commit“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pull origin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push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Integração da Feature (Merge)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20322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pull origin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checkout dsv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git merge feature/{numero da feature}</a:t>
            </a:r>
            <a:endParaRPr b="0" lang="pt-BR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Resolver os conflitos casos existirem com: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mergetool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commit -am "#{numero da feature}: Merge com feature/{numero da feature}“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push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Calibri Light"/>
              </a:rPr>
              <a:t>Integração da Feature (Rebase) e Fechamento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2371320"/>
            <a:ext cx="10514880" cy="367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Rebase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rebase dsv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push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Fechamento da feature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7030a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7030a0"/>
                </a:solidFill>
                <a:latin typeface="Calibri"/>
              </a:rPr>
              <a:t>git branch -d feature/{numero da feature}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LibreOffice/6.0.4.2$Windows_X86_64 LibreOffice_project/9b0d9b32d5dcda91d2f1a96dc04c645c450872bf</Application>
  <Words>228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2018-11-27T09:21:07Z</dcterms:created>
  <dc:creator>Rick Xavier Carneiro</dc:creator>
  <dc:description/>
  <dc:language>pt-BR</dc:language>
  <cp:lastModifiedBy/>
  <dcterms:modified xsi:type="dcterms:W3CDTF">2018-11-27T18:19:41Z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