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A94BA73-B822-4D91-A396-B7BE73EA0088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E785A3-6506-4AC3-A066-1E47D3415F4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Ele vai ao ancestral comum dos dois branches (no que você está e no qual será feito o rebase), pega a diferença (diff) de cada commit do branch que você está, salva elas em um arquivo temporário, restaura o brach atual para o mesmo commit do branch que está sendo feito o rebase e, finalmente, aplica uma mudança de cada vez.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93A2A5-0C17-4E59-B1C7-A8565562BE4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40320" y="2395440"/>
            <a:ext cx="109072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Gitflow e Principais Comandos Git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Espaço Reservado para Conteúdo 5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Preparação do ambiente local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2675520"/>
            <a:ext cx="10514520" cy="26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Instalação do Console2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Configuração do posh git (Integração PowerShell com Git)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Configuração do Console2 para posh git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Configuração do KDiff3 como ferramenta de merge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Instalação do Fork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Clone do repositório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clone https://github.com/RickXavier/Git_Flow.git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Nova Feature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2302200"/>
            <a:ext cx="10514520" cy="32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pull origin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checkout -b feature/{numero da feature}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push -u origin feature/{numero da feature}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commit -am "#{numero da feature}: Mensagem do commit“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pull origin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push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Integração da Feature (Merge)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20322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pull origin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checkout dsv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git merge feature/{numero da feature}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Resolver os conflitos casos existirem com: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mergetool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commit -am "#{numero da feature}: Merge com feature/{numero da feature}“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push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Integração da Feature (Rebase) e Fechamento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2371320"/>
            <a:ext cx="10514520" cy="36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Rebase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rebase dsv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push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Fechamento da feature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git branch -d feature/{numero da feature}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LibreOffice/6.1.2.1$Windows_X86_64 LibreOffice_project/65905a128db06ba48db947242809d14d3f9a93fe</Application>
  <Words>228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2018-11-27T09:21:07Z</dcterms:created>
  <dc:creator>Rick Xavier Carneiro</dc:creator>
  <dc:description/>
  <dc:language>pt-BR</dc:language>
  <cp:lastModifiedBy/>
  <dcterms:modified xsi:type="dcterms:W3CDTF">2018-11-28T09:29:15Z</dcterms:modified>
  <cp:revision>12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