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5.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6.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0" r:id="rId3"/>
    <p:sldId id="261" r:id="rId4"/>
    <p:sldId id="283" r:id="rId5"/>
    <p:sldId id="278" r:id="rId6"/>
    <p:sldId id="284" r:id="rId7"/>
    <p:sldId id="285" r:id="rId8"/>
    <p:sldId id="286" r:id="rId9"/>
    <p:sldId id="287" r:id="rId10"/>
    <p:sldId id="288" r:id="rId11"/>
    <p:sldId id="289" r:id="rId12"/>
    <p:sldId id="290" r:id="rId13"/>
    <p:sldId id="291" r:id="rId14"/>
    <p:sldId id="272" r:id="rId15"/>
    <p:sldId id="273" r:id="rId16"/>
    <p:sldId id="282" r:id="rId17"/>
    <p:sldId id="27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91F1D-69E9-44BD-8E96-49F93049425C}" type="datetimeFigureOut">
              <a:rPr lang="zh-CN" altLang="en-US" smtClean="0"/>
              <a:t>2021/6/14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1A8DC-E058-4E10-BF7B-1C5094969898}" type="slidenum">
              <a:rPr lang="zh-CN" altLang="en-US" smtClean="0"/>
              <a:t>‹#›</a:t>
            </a:fld>
            <a:endParaRPr lang="zh-CN" altLang="en-US"/>
          </a:p>
        </p:txBody>
      </p:sp>
    </p:spTree>
    <p:extLst>
      <p:ext uri="{BB962C8B-B14F-4D97-AF65-F5344CB8AC3E}">
        <p14:creationId xmlns:p14="http://schemas.microsoft.com/office/powerpoint/2010/main" val="353165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71A8DC-E058-4E10-BF7B-1C5094969898}" type="slidenum">
              <a:rPr lang="zh-CN" altLang="en-US" smtClean="0"/>
              <a:t>1</a:t>
            </a:fld>
            <a:endParaRPr lang="zh-CN" altLang="en-US"/>
          </a:p>
        </p:txBody>
      </p:sp>
    </p:spTree>
    <p:extLst>
      <p:ext uri="{BB962C8B-B14F-4D97-AF65-F5344CB8AC3E}">
        <p14:creationId xmlns:p14="http://schemas.microsoft.com/office/powerpoint/2010/main" val="483718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71A8DC-E058-4E10-BF7B-1C5094969898}" type="slidenum">
              <a:rPr lang="zh-CN" altLang="en-US" smtClean="0"/>
              <a:t>10</a:t>
            </a:fld>
            <a:endParaRPr lang="zh-CN" altLang="en-US"/>
          </a:p>
        </p:txBody>
      </p:sp>
    </p:spTree>
    <p:extLst>
      <p:ext uri="{BB962C8B-B14F-4D97-AF65-F5344CB8AC3E}">
        <p14:creationId xmlns:p14="http://schemas.microsoft.com/office/powerpoint/2010/main" val="1168318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71A8DC-E058-4E10-BF7B-1C5094969898}" type="slidenum">
              <a:rPr lang="zh-CN" altLang="en-US" smtClean="0"/>
              <a:t>11</a:t>
            </a:fld>
            <a:endParaRPr lang="zh-CN" altLang="en-US"/>
          </a:p>
        </p:txBody>
      </p:sp>
    </p:spTree>
    <p:extLst>
      <p:ext uri="{BB962C8B-B14F-4D97-AF65-F5344CB8AC3E}">
        <p14:creationId xmlns:p14="http://schemas.microsoft.com/office/powerpoint/2010/main" val="3120075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71A8DC-E058-4E10-BF7B-1C5094969898}" type="slidenum">
              <a:rPr lang="zh-CN" altLang="en-US" smtClean="0"/>
              <a:t>12</a:t>
            </a:fld>
            <a:endParaRPr lang="zh-CN" altLang="en-US"/>
          </a:p>
        </p:txBody>
      </p:sp>
    </p:spTree>
    <p:extLst>
      <p:ext uri="{BB962C8B-B14F-4D97-AF65-F5344CB8AC3E}">
        <p14:creationId xmlns:p14="http://schemas.microsoft.com/office/powerpoint/2010/main" val="2416997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71A8DC-E058-4E10-BF7B-1C5094969898}" type="slidenum">
              <a:rPr lang="zh-CN" altLang="en-US" smtClean="0"/>
              <a:t>13</a:t>
            </a:fld>
            <a:endParaRPr lang="zh-CN" altLang="en-US"/>
          </a:p>
        </p:txBody>
      </p:sp>
    </p:spTree>
    <p:extLst>
      <p:ext uri="{BB962C8B-B14F-4D97-AF65-F5344CB8AC3E}">
        <p14:creationId xmlns:p14="http://schemas.microsoft.com/office/powerpoint/2010/main" val="3201514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71A8DC-E058-4E10-BF7B-1C5094969898}" type="slidenum">
              <a:rPr lang="zh-CN" altLang="en-US" smtClean="0"/>
              <a:t>14</a:t>
            </a:fld>
            <a:endParaRPr lang="zh-CN" altLang="en-US"/>
          </a:p>
        </p:txBody>
      </p:sp>
    </p:spTree>
    <p:extLst>
      <p:ext uri="{BB962C8B-B14F-4D97-AF65-F5344CB8AC3E}">
        <p14:creationId xmlns:p14="http://schemas.microsoft.com/office/powerpoint/2010/main" val="361411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71A8DC-E058-4E10-BF7B-1C5094969898}" type="slidenum">
              <a:rPr lang="zh-CN" altLang="en-US" smtClean="0"/>
              <a:t>15</a:t>
            </a:fld>
            <a:endParaRPr lang="zh-CN" altLang="en-US"/>
          </a:p>
        </p:txBody>
      </p:sp>
    </p:spTree>
    <p:extLst>
      <p:ext uri="{BB962C8B-B14F-4D97-AF65-F5344CB8AC3E}">
        <p14:creationId xmlns:p14="http://schemas.microsoft.com/office/powerpoint/2010/main" val="988865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71A8DC-E058-4E10-BF7B-1C5094969898}" type="slidenum">
              <a:rPr lang="zh-CN" altLang="en-US" smtClean="0"/>
              <a:t>16</a:t>
            </a:fld>
            <a:endParaRPr lang="zh-CN" altLang="en-US"/>
          </a:p>
        </p:txBody>
      </p:sp>
    </p:spTree>
    <p:extLst>
      <p:ext uri="{BB962C8B-B14F-4D97-AF65-F5344CB8AC3E}">
        <p14:creationId xmlns:p14="http://schemas.microsoft.com/office/powerpoint/2010/main" val="978871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71A8DC-E058-4E10-BF7B-1C5094969898}" type="slidenum">
              <a:rPr lang="zh-CN" altLang="en-US" smtClean="0"/>
              <a:t>17</a:t>
            </a:fld>
            <a:endParaRPr lang="zh-CN" altLang="en-US"/>
          </a:p>
        </p:txBody>
      </p:sp>
    </p:spTree>
    <p:extLst>
      <p:ext uri="{BB962C8B-B14F-4D97-AF65-F5344CB8AC3E}">
        <p14:creationId xmlns:p14="http://schemas.microsoft.com/office/powerpoint/2010/main" val="379394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71A8DC-E058-4E10-BF7B-1C5094969898}" type="slidenum">
              <a:rPr lang="zh-CN" altLang="en-US" smtClean="0"/>
              <a:t>2</a:t>
            </a:fld>
            <a:endParaRPr lang="zh-CN" altLang="en-US"/>
          </a:p>
        </p:txBody>
      </p:sp>
    </p:spTree>
    <p:extLst>
      <p:ext uri="{BB962C8B-B14F-4D97-AF65-F5344CB8AC3E}">
        <p14:creationId xmlns:p14="http://schemas.microsoft.com/office/powerpoint/2010/main" val="1026652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71A8DC-E058-4E10-BF7B-1C5094969898}" type="slidenum">
              <a:rPr lang="zh-CN" altLang="en-US" smtClean="0"/>
              <a:t>3</a:t>
            </a:fld>
            <a:endParaRPr lang="zh-CN" altLang="en-US"/>
          </a:p>
        </p:txBody>
      </p:sp>
    </p:spTree>
    <p:extLst>
      <p:ext uri="{BB962C8B-B14F-4D97-AF65-F5344CB8AC3E}">
        <p14:creationId xmlns:p14="http://schemas.microsoft.com/office/powerpoint/2010/main" val="2963031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71A8DC-E058-4E10-BF7B-1C5094969898}" type="slidenum">
              <a:rPr lang="zh-CN" altLang="en-US" smtClean="0"/>
              <a:t>4</a:t>
            </a:fld>
            <a:endParaRPr lang="zh-CN" altLang="en-US"/>
          </a:p>
        </p:txBody>
      </p:sp>
    </p:spTree>
    <p:extLst>
      <p:ext uri="{BB962C8B-B14F-4D97-AF65-F5344CB8AC3E}">
        <p14:creationId xmlns:p14="http://schemas.microsoft.com/office/powerpoint/2010/main" val="2584755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71A8DC-E058-4E10-BF7B-1C5094969898}" type="slidenum">
              <a:rPr lang="zh-CN" altLang="en-US" smtClean="0"/>
              <a:t>5</a:t>
            </a:fld>
            <a:endParaRPr lang="zh-CN" altLang="en-US"/>
          </a:p>
        </p:txBody>
      </p:sp>
    </p:spTree>
    <p:extLst>
      <p:ext uri="{BB962C8B-B14F-4D97-AF65-F5344CB8AC3E}">
        <p14:creationId xmlns:p14="http://schemas.microsoft.com/office/powerpoint/2010/main" val="1698080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71A8DC-E058-4E10-BF7B-1C5094969898}" type="slidenum">
              <a:rPr lang="zh-CN" altLang="en-US" smtClean="0"/>
              <a:t>6</a:t>
            </a:fld>
            <a:endParaRPr lang="zh-CN" altLang="en-US"/>
          </a:p>
        </p:txBody>
      </p:sp>
    </p:spTree>
    <p:extLst>
      <p:ext uri="{BB962C8B-B14F-4D97-AF65-F5344CB8AC3E}">
        <p14:creationId xmlns:p14="http://schemas.microsoft.com/office/powerpoint/2010/main" val="1658446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71A8DC-E058-4E10-BF7B-1C5094969898}" type="slidenum">
              <a:rPr lang="zh-CN" altLang="en-US" smtClean="0"/>
              <a:t>7</a:t>
            </a:fld>
            <a:endParaRPr lang="zh-CN" altLang="en-US"/>
          </a:p>
        </p:txBody>
      </p:sp>
    </p:spTree>
    <p:extLst>
      <p:ext uri="{BB962C8B-B14F-4D97-AF65-F5344CB8AC3E}">
        <p14:creationId xmlns:p14="http://schemas.microsoft.com/office/powerpoint/2010/main" val="427765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71A8DC-E058-4E10-BF7B-1C5094969898}" type="slidenum">
              <a:rPr lang="zh-CN" altLang="en-US" smtClean="0"/>
              <a:t>8</a:t>
            </a:fld>
            <a:endParaRPr lang="zh-CN" altLang="en-US"/>
          </a:p>
        </p:txBody>
      </p:sp>
    </p:spTree>
    <p:extLst>
      <p:ext uri="{BB962C8B-B14F-4D97-AF65-F5344CB8AC3E}">
        <p14:creationId xmlns:p14="http://schemas.microsoft.com/office/powerpoint/2010/main" val="2102270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71A8DC-E058-4E10-BF7B-1C5094969898}" type="slidenum">
              <a:rPr lang="zh-CN" altLang="en-US" smtClean="0"/>
              <a:t>9</a:t>
            </a:fld>
            <a:endParaRPr lang="zh-CN" altLang="en-US"/>
          </a:p>
        </p:txBody>
      </p:sp>
    </p:spTree>
    <p:extLst>
      <p:ext uri="{BB962C8B-B14F-4D97-AF65-F5344CB8AC3E}">
        <p14:creationId xmlns:p14="http://schemas.microsoft.com/office/powerpoint/2010/main" val="1232672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ksoSlideStyle" descr="#wm#_4_01_100_1101" hidden="1"/>
          <p:cNvSpPr>
            <a:spLocks noChangeArrowheads="1"/>
          </p:cNvSpPr>
          <p:nvPr/>
        </p:nvSpPr>
        <p:spPr bwMode="auto">
          <a:xfrm>
            <a:off x="0" y="0"/>
            <a:ext cx="16933"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ts val="2600"/>
              </a:lnSpc>
              <a:spcBef>
                <a:spcPct val="20000"/>
              </a:spcBef>
              <a:defRPr>
                <a:solidFill>
                  <a:srgbClr val="B2B2B2"/>
                </a:solidFill>
                <a:latin typeface="Arial" pitchFamily="34" charset="0"/>
                <a:ea typeface="黑体" pitchFamily="49" charset="-122"/>
                <a:sym typeface="Arial" pitchFamily="34" charset="0"/>
              </a:defRPr>
            </a:lvl1pPr>
            <a:lvl2pPr algn="ctr">
              <a:lnSpc>
                <a:spcPts val="2600"/>
              </a:lnSpc>
              <a:spcBef>
                <a:spcPct val="20000"/>
              </a:spcBef>
              <a:defRPr>
                <a:solidFill>
                  <a:schemeClr val="bg2"/>
                </a:solidFill>
                <a:latin typeface="Arial" pitchFamily="34" charset="0"/>
                <a:ea typeface="黑体" pitchFamily="49" charset="-122"/>
                <a:sym typeface="Arial" pitchFamily="34" charset="0"/>
              </a:defRPr>
            </a:lvl2pPr>
            <a:lvl3pPr algn="ctr">
              <a:lnSpc>
                <a:spcPts val="2600"/>
              </a:lnSpc>
              <a:spcBef>
                <a:spcPct val="20000"/>
              </a:spcBef>
              <a:defRPr>
                <a:solidFill>
                  <a:schemeClr val="bg2"/>
                </a:solidFill>
                <a:latin typeface="Arial" pitchFamily="34" charset="0"/>
                <a:ea typeface="黑体" pitchFamily="49" charset="-122"/>
                <a:sym typeface="Arial" pitchFamily="34" charset="0"/>
              </a:defRPr>
            </a:lvl3pPr>
            <a:lvl4pPr algn="ctr">
              <a:lnSpc>
                <a:spcPts val="2600"/>
              </a:lnSpc>
              <a:spcBef>
                <a:spcPct val="20000"/>
              </a:spcBef>
              <a:defRPr>
                <a:solidFill>
                  <a:schemeClr val="bg2"/>
                </a:solidFill>
                <a:latin typeface="Arial" pitchFamily="34" charset="0"/>
                <a:ea typeface="黑体" pitchFamily="49" charset="-122"/>
                <a:sym typeface="Arial" pitchFamily="34" charset="0"/>
              </a:defRPr>
            </a:lvl4pPr>
            <a:lvl5pPr algn="ctr">
              <a:lnSpc>
                <a:spcPts val="2600"/>
              </a:lnSpc>
              <a:spcBef>
                <a:spcPct val="20000"/>
              </a:spcBef>
              <a:defRPr>
                <a:solidFill>
                  <a:schemeClr val="bg2"/>
                </a:solidFill>
                <a:latin typeface="Arial" pitchFamily="34" charset="0"/>
                <a:ea typeface="黑体" pitchFamily="49" charset="-122"/>
                <a:sym typeface="Arial" pitchFamily="34" charset="0"/>
              </a:defRPr>
            </a:lvl5pPr>
            <a:lvl6pPr algn="ctr" eaLnBrk="0" fontAlgn="base" hangingPunct="0">
              <a:lnSpc>
                <a:spcPts val="2600"/>
              </a:lnSpc>
              <a:spcBef>
                <a:spcPct val="20000"/>
              </a:spcBef>
              <a:spcAft>
                <a:spcPct val="0"/>
              </a:spcAft>
              <a:defRPr>
                <a:solidFill>
                  <a:schemeClr val="bg2"/>
                </a:solidFill>
                <a:latin typeface="Arial" pitchFamily="34" charset="0"/>
                <a:ea typeface="黑体" pitchFamily="49" charset="-122"/>
                <a:sym typeface="Arial" pitchFamily="34" charset="0"/>
              </a:defRPr>
            </a:lvl6pPr>
            <a:lvl7pPr algn="ctr" eaLnBrk="0" fontAlgn="base" hangingPunct="0">
              <a:lnSpc>
                <a:spcPts val="2600"/>
              </a:lnSpc>
              <a:spcBef>
                <a:spcPct val="20000"/>
              </a:spcBef>
              <a:spcAft>
                <a:spcPct val="0"/>
              </a:spcAft>
              <a:defRPr>
                <a:solidFill>
                  <a:schemeClr val="bg2"/>
                </a:solidFill>
                <a:latin typeface="Arial" pitchFamily="34" charset="0"/>
                <a:ea typeface="黑体" pitchFamily="49" charset="-122"/>
                <a:sym typeface="Arial" pitchFamily="34" charset="0"/>
              </a:defRPr>
            </a:lvl7pPr>
            <a:lvl8pPr algn="ctr" eaLnBrk="0" fontAlgn="base" hangingPunct="0">
              <a:lnSpc>
                <a:spcPts val="2600"/>
              </a:lnSpc>
              <a:spcBef>
                <a:spcPct val="20000"/>
              </a:spcBef>
              <a:spcAft>
                <a:spcPct val="0"/>
              </a:spcAft>
              <a:defRPr>
                <a:solidFill>
                  <a:schemeClr val="bg2"/>
                </a:solidFill>
                <a:latin typeface="Arial" pitchFamily="34" charset="0"/>
                <a:ea typeface="黑体" pitchFamily="49" charset="-122"/>
                <a:sym typeface="Arial" pitchFamily="34" charset="0"/>
              </a:defRPr>
            </a:lvl8pPr>
            <a:lvl9pPr algn="ctr" eaLnBrk="0" fontAlgn="base" hangingPunct="0">
              <a:lnSpc>
                <a:spcPts val="2600"/>
              </a:lnSpc>
              <a:spcBef>
                <a:spcPct val="20000"/>
              </a:spcBef>
              <a:spcAft>
                <a:spcPct val="0"/>
              </a:spcAft>
              <a:defRPr>
                <a:solidFill>
                  <a:schemeClr val="bg2"/>
                </a:solidFill>
                <a:latin typeface="Arial" pitchFamily="34" charset="0"/>
                <a:ea typeface="黑体" pitchFamily="49" charset="-122"/>
                <a:sym typeface="Arial" pitchFamily="34" charset="0"/>
              </a:defRPr>
            </a:lvl9pPr>
          </a:lstStyle>
          <a:p>
            <a:pPr marL="3175" indent="-3175">
              <a:buFontTx/>
              <a:buChar char="•"/>
            </a:pPr>
            <a:endParaRPr lang="zh-CN" altLang="zh-CN" sz="1800">
              <a:solidFill>
                <a:schemeClr val="bg2"/>
              </a:solidFill>
            </a:endParaRPr>
          </a:p>
        </p:txBody>
      </p:sp>
      <p:sp>
        <p:nvSpPr>
          <p:cNvPr id="2055" name="Rectangle 7"/>
          <p:cNvSpPr>
            <a:spLocks noGrp="1" noChangeArrowheads="1"/>
          </p:cNvSpPr>
          <p:nvPr>
            <p:ph type="ctrTitle"/>
          </p:nvPr>
        </p:nvSpPr>
        <p:spPr>
          <a:xfrm>
            <a:off x="1405468" y="4972051"/>
            <a:ext cx="9971617" cy="517525"/>
          </a:xfrm>
        </p:spPr>
        <p:txBody>
          <a:bodyPr/>
          <a:lstStyle>
            <a:lvl1pPr>
              <a:defRPr>
                <a:solidFill>
                  <a:srgbClr val="666666"/>
                </a:solidFill>
              </a:defRPr>
            </a:lvl1pPr>
          </a:lstStyle>
          <a:p>
            <a:pPr lvl="0"/>
            <a:r>
              <a:rPr lang="zh-CN" noProof="0" dirty="0">
                <a:sym typeface="Arial" pitchFamily="34" charset="0"/>
              </a:rPr>
              <a:t>单击此处编辑母版标题样式</a:t>
            </a:r>
          </a:p>
        </p:txBody>
      </p:sp>
      <p:sp>
        <p:nvSpPr>
          <p:cNvPr id="2056" name="Rectangle 8"/>
          <p:cNvSpPr>
            <a:spLocks noGrp="1" noChangeArrowheads="1"/>
          </p:cNvSpPr>
          <p:nvPr>
            <p:ph type="subTitle" idx="1"/>
          </p:nvPr>
        </p:nvSpPr>
        <p:spPr>
          <a:xfrm>
            <a:off x="1405468" y="5489576"/>
            <a:ext cx="9971617" cy="365125"/>
          </a:xfrm>
        </p:spPr>
        <p:txBody>
          <a:bodyPr/>
          <a:lstStyle>
            <a:lvl1pPr marL="0" indent="0">
              <a:buFontTx/>
              <a:buNone/>
              <a:defRPr>
                <a:solidFill>
                  <a:srgbClr val="B2B2B2"/>
                </a:solidFill>
              </a:defRPr>
            </a:lvl1pPr>
          </a:lstStyle>
          <a:p>
            <a:pPr lvl="0"/>
            <a:r>
              <a:rPr lang="zh-CN" noProof="0" dirty="0">
                <a:sym typeface="Arial" pitchFamily="34" charset="0"/>
              </a:rPr>
              <a:t>单击此处编辑母版副标题样式</a:t>
            </a:r>
          </a:p>
        </p:txBody>
      </p:sp>
      <p:sp>
        <p:nvSpPr>
          <p:cNvPr id="12" name="Line 2" descr="#wm#_4_01_*Z"/>
          <p:cNvSpPr>
            <a:spLocks noChangeShapeType="1"/>
          </p:cNvSpPr>
          <p:nvPr/>
        </p:nvSpPr>
        <p:spPr bwMode="auto">
          <a:xfrm flipV="1">
            <a:off x="0" y="4287220"/>
            <a:ext cx="1405467" cy="944563"/>
          </a:xfrm>
          <a:prstGeom prst="line">
            <a:avLst/>
          </a:prstGeom>
          <a:noFill/>
          <a:ln w="9525" cmpd="sng">
            <a:solidFill>
              <a:srgbClr val="4949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 name="日期占位符 1"/>
          <p:cNvSpPr>
            <a:spLocks noGrp="1"/>
          </p:cNvSpPr>
          <p:nvPr>
            <p:ph type="dt" sz="half" idx="10"/>
          </p:nvPr>
        </p:nvSpPr>
        <p:spPr/>
        <p:txBody>
          <a:bodyPr/>
          <a:lstStyle/>
          <a:p>
            <a:fld id="{1EAD6F56-B8FA-4297-BAF8-75D1BB18EF83}" type="datetimeFigureOut">
              <a:rPr lang="zh-CN" altLang="en-US" smtClean="0"/>
              <a:t>2021/6/14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27D759-589A-44EE-B863-992B7DBD45AA}" type="slidenum">
              <a:rPr lang="zh-CN" altLang="en-US" smtClean="0"/>
              <a:t>‹#›</a:t>
            </a:fld>
            <a:endParaRPr lang="zh-CN" altLang="en-US"/>
          </a:p>
        </p:txBody>
      </p:sp>
      <p:pic>
        <p:nvPicPr>
          <p:cNvPr id="11" name="Picture 12" descr="`66RDCN0EED~QQP{}30BAU3_01"/>
          <p:cNvPicPr>
            <a:picLocks noChangeAspect="1" noChangeArrowheads="1"/>
          </p:cNvPicPr>
          <p:nvPr/>
        </p:nvPicPr>
        <p:blipFill rotWithShape="1">
          <a:blip r:embed="rId2">
            <a:extLst>
              <a:ext uri="{28A0092B-C50C-407E-A947-70E740481C1C}">
                <a14:useLocalDpi xmlns:a14="http://schemas.microsoft.com/office/drawing/2010/main" val="0"/>
              </a:ext>
            </a:extLst>
          </a:blip>
          <a:srcRect t="20768" b="7337"/>
          <a:stretch>
            <a:fillRect/>
          </a:stretch>
        </p:blipFill>
        <p:spPr bwMode="auto">
          <a:xfrm>
            <a:off x="0" y="0"/>
            <a:ext cx="12192000" cy="4370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AD6F56-B8FA-4297-BAF8-75D1BB18EF83}" type="datetimeFigureOut">
              <a:rPr lang="zh-CN" altLang="en-US" smtClean="0"/>
              <a:t>2021/6/14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27D759-589A-44EE-B863-992B7DBD45AA}" type="slidenum">
              <a:rPr lang="zh-CN" altLang="en-US" smtClean="0"/>
              <a:t>‹#›</a:t>
            </a:fld>
            <a:endParaRPr lang="zh-CN" altLang="en-US"/>
          </a:p>
        </p:txBody>
      </p:sp>
      <p:sp>
        <p:nvSpPr>
          <p:cNvPr id="6" name="内容占位符 6"/>
          <p:cNvSpPr>
            <a:spLocks noGrp="1"/>
          </p:cNvSpPr>
          <p:nvPr>
            <p:ph sz="quarter" idx="13"/>
          </p:nvPr>
        </p:nvSpPr>
        <p:spPr>
          <a:xfrm>
            <a:off x="838200" y="527258"/>
            <a:ext cx="10515600" cy="557509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838200" y="1411175"/>
            <a:ext cx="10515600" cy="4712039"/>
          </a:xfrm>
        </p:spPr>
        <p:txBody>
          <a:bodyPr/>
          <a:lstStyle>
            <a:lvl1pPr marL="285750" indent="-285750">
              <a:buFont typeface="Arial" pitchFamily="34" charset="0"/>
              <a:buChar char="•"/>
              <a:defRPr sz="2400">
                <a:solidFill>
                  <a:schemeClr val="tx2"/>
                </a:solidFill>
              </a:defRPr>
            </a:lvl1pPr>
            <a:lvl2pPr marL="742950" indent="-285750">
              <a:buFont typeface="Arial" pitchFamily="34" charset="0"/>
              <a:buChar char="•"/>
              <a:defRPr sz="2000">
                <a:solidFill>
                  <a:schemeClr val="tx2"/>
                </a:solidFill>
              </a:defRPr>
            </a:lvl2pPr>
            <a:lvl3pPr marL="1200150" indent="-285750">
              <a:buFont typeface="Arial" pitchFamily="34" charset="0"/>
              <a:buChar char="•"/>
              <a:defRPr sz="1800">
                <a:solidFill>
                  <a:schemeClr val="tx2"/>
                </a:solidFill>
              </a:defRPr>
            </a:lvl3pPr>
            <a:lvl4pPr marL="1657350" indent="-285750">
              <a:buFont typeface="Arial" pitchFamily="34" charset="0"/>
              <a:buChar char="•"/>
              <a:defRPr sz="1800">
                <a:solidFill>
                  <a:schemeClr val="tx2"/>
                </a:solidFill>
              </a:defRPr>
            </a:lvl4pPr>
            <a:lvl5pPr marL="2114550" indent="-285750">
              <a:buFont typeface="Arial" pitchFamily="34" charset="0"/>
              <a:buChar char="•"/>
              <a:defRPr sz="1800">
                <a:solidFill>
                  <a:schemeClr val="tx2"/>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EAD6F56-B8FA-4297-BAF8-75D1BB18EF83}" type="datetimeFigureOut">
              <a:rPr lang="zh-CN" altLang="en-US" smtClean="0"/>
              <a:t>2021/6/14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27D759-589A-44EE-B863-992B7DBD45A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EAD6F56-B8FA-4297-BAF8-75D1BB18EF83}" type="datetimeFigureOut">
              <a:rPr lang="zh-CN" altLang="en-US" smtClean="0"/>
              <a:t>2021/6/14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27D759-589A-44EE-B863-992B7DBD45A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306286"/>
            <a:ext cx="5166784" cy="475161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08184" y="1306286"/>
            <a:ext cx="5145616" cy="475161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EAD6F56-B8FA-4297-BAF8-75D1BB18EF83}" type="datetimeFigureOut">
              <a:rPr lang="zh-CN" altLang="en-US" smtClean="0"/>
              <a:t>2021/6/14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27D759-589A-44EE-B863-992B7DBD45AA}" type="slidenum">
              <a:rPr lang="zh-CN" altLang="en-US" smtClean="0"/>
              <a:t>‹#›</a:t>
            </a:fld>
            <a:endParaRPr lang="zh-CN" altLang="en-US"/>
          </a:p>
        </p:txBody>
      </p:sp>
      <p:sp>
        <p:nvSpPr>
          <p:cNvPr id="8" name="标题 7"/>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40318" y="1452562"/>
            <a:ext cx="5158316" cy="823912"/>
          </a:xfrm>
        </p:spPr>
        <p:txBody>
          <a:bodyPr anchor="b">
            <a:normAutofit/>
          </a:bodyPr>
          <a:lstStyle>
            <a:lvl1pPr marL="0" indent="0">
              <a:buNone/>
              <a:defRPr sz="32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276474"/>
            <a:ext cx="5158316" cy="3895726"/>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452562"/>
            <a:ext cx="5183717" cy="823912"/>
          </a:xfrm>
        </p:spPr>
        <p:txBody>
          <a:bodyPr anchor="b">
            <a:normAutofit/>
          </a:bodyPr>
          <a:lstStyle>
            <a:lvl1pPr marL="0" indent="0">
              <a:buNone/>
              <a:defRPr sz="32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276474"/>
            <a:ext cx="5183717" cy="3895726"/>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EAD6F56-B8FA-4297-BAF8-75D1BB18EF83}" type="datetimeFigureOut">
              <a:rPr lang="zh-CN" altLang="en-US" smtClean="0"/>
              <a:t>2021/6/14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27D759-589A-44EE-B863-992B7DBD45AA}" type="slidenum">
              <a:rPr lang="zh-CN" altLang="en-US" smtClean="0"/>
              <a:t>‹#›</a:t>
            </a:fld>
            <a:endParaRPr lang="zh-CN" altLang="en-US"/>
          </a:p>
        </p:txBody>
      </p:sp>
      <p:sp>
        <p:nvSpPr>
          <p:cNvPr id="10" name="标题 9"/>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5" name="Rectangle 7"/>
          <p:cNvSpPr>
            <a:spLocks noGrp="1" noChangeArrowheads="1"/>
          </p:cNvSpPr>
          <p:nvPr>
            <p:ph type="ctrTitle"/>
          </p:nvPr>
        </p:nvSpPr>
        <p:spPr>
          <a:xfrm>
            <a:off x="864000" y="2757688"/>
            <a:ext cx="10464000" cy="763200"/>
          </a:xfrm>
        </p:spPr>
        <p:txBody>
          <a:bodyPr wrap="square">
            <a:normAutofit/>
          </a:bodyPr>
          <a:lstStyle>
            <a:lvl1pPr algn="ctr">
              <a:defRPr sz="4400">
                <a:solidFill>
                  <a:schemeClr val="tx1"/>
                </a:solidFill>
              </a:defRPr>
            </a:lvl1pPr>
          </a:lstStyle>
          <a:p>
            <a:pPr lvl="0"/>
            <a:r>
              <a:rPr lang="zh-CN" noProof="0" dirty="0">
                <a:sym typeface="Arial" pitchFamily="34" charset="0"/>
              </a:rPr>
              <a:t>单击此处编辑母版标题样式</a:t>
            </a:r>
          </a:p>
        </p:txBody>
      </p:sp>
      <p:sp>
        <p:nvSpPr>
          <p:cNvPr id="6" name="Rectangle 8"/>
          <p:cNvSpPr>
            <a:spLocks noGrp="1" noChangeArrowheads="1"/>
          </p:cNvSpPr>
          <p:nvPr>
            <p:ph type="subTitle" idx="1"/>
          </p:nvPr>
        </p:nvSpPr>
        <p:spPr>
          <a:xfrm>
            <a:off x="864000" y="3549776"/>
            <a:ext cx="10464000" cy="516038"/>
          </a:xfrm>
        </p:spPr>
        <p:txBody>
          <a:bodyPr wrap="square">
            <a:normAutofit/>
          </a:bodyPr>
          <a:lstStyle>
            <a:lvl1pPr marL="0" indent="0" algn="ctr">
              <a:buFontTx/>
              <a:buNone/>
              <a:defRPr sz="2400">
                <a:solidFill>
                  <a:srgbClr val="000000"/>
                </a:solidFill>
              </a:defRPr>
            </a:lvl1pPr>
          </a:lstStyle>
          <a:p>
            <a:pPr lvl="0"/>
            <a:r>
              <a:rPr lang="zh-CN" noProof="0" dirty="0">
                <a:sym typeface="Arial" pitchFamily="34" charset="0"/>
              </a:rPr>
              <a:t>单击此处编辑母版副标题样式</a:t>
            </a:r>
          </a:p>
        </p:txBody>
      </p:sp>
      <p:sp>
        <p:nvSpPr>
          <p:cNvPr id="7" name="Line 5" descr="#wm#_4_22_*Z"/>
          <p:cNvSpPr>
            <a:spLocks noChangeShapeType="1"/>
          </p:cNvSpPr>
          <p:nvPr/>
        </p:nvSpPr>
        <p:spPr bwMode="auto">
          <a:xfrm>
            <a:off x="3697818" y="3476625"/>
            <a:ext cx="4641849" cy="0"/>
          </a:xfrm>
          <a:prstGeom prst="line">
            <a:avLst/>
          </a:prstGeom>
          <a:noFill/>
          <a:ln w="9525" cmpd="sng">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sz="1800"/>
          </a:p>
        </p:txBody>
      </p:sp>
      <p:sp>
        <p:nvSpPr>
          <p:cNvPr id="2" name="日期占位符 1"/>
          <p:cNvSpPr>
            <a:spLocks noGrp="1"/>
          </p:cNvSpPr>
          <p:nvPr>
            <p:ph type="dt" sz="half" idx="10"/>
          </p:nvPr>
        </p:nvSpPr>
        <p:spPr/>
        <p:txBody>
          <a:bodyPr wrap="square">
            <a:normAutofit/>
          </a:bodyPr>
          <a:lstStyle/>
          <a:p>
            <a:fld id="{1EAD6F56-B8FA-4297-BAF8-75D1BB18EF83}" type="datetimeFigureOut">
              <a:rPr lang="zh-CN" altLang="en-US" smtClean="0"/>
              <a:t>2021/6/14</a:t>
            </a:fld>
            <a:endParaRPr lang="zh-CN" altLang="en-US"/>
          </a:p>
        </p:txBody>
      </p:sp>
      <p:sp>
        <p:nvSpPr>
          <p:cNvPr id="3" name="页脚占位符 2"/>
          <p:cNvSpPr>
            <a:spLocks noGrp="1"/>
          </p:cNvSpPr>
          <p:nvPr>
            <p:ph type="ftr" sz="quarter" idx="11"/>
          </p:nvPr>
        </p:nvSpPr>
        <p:spPr/>
        <p:txBody>
          <a:bodyPr wrap="square">
            <a:normAutofit/>
          </a:bodyPr>
          <a:lstStyle/>
          <a:p>
            <a:endParaRPr lang="zh-CN" altLang="en-US"/>
          </a:p>
        </p:txBody>
      </p:sp>
      <p:sp>
        <p:nvSpPr>
          <p:cNvPr id="8" name="灯片编号占位符 7"/>
          <p:cNvSpPr>
            <a:spLocks noGrp="1"/>
          </p:cNvSpPr>
          <p:nvPr>
            <p:ph type="sldNum" sz="quarter" idx="12"/>
          </p:nvPr>
        </p:nvSpPr>
        <p:spPr/>
        <p:txBody>
          <a:bodyPr wrap="square">
            <a:normAutofit/>
          </a:bodyPr>
          <a:lstStyle/>
          <a:p>
            <a:fld id="{5E27D759-589A-44EE-B863-992B7DBD45A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EAD6F56-B8FA-4297-BAF8-75D1BB18EF83}" type="datetimeFigureOut">
              <a:rPr lang="zh-CN" altLang="en-US" smtClean="0"/>
              <a:t>2021/6/14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27D759-589A-44EE-B863-992B7DBD45A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7" y="457200"/>
            <a:ext cx="4165200" cy="16020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464400"/>
            <a:ext cx="61722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40317" y="2057400"/>
            <a:ext cx="4165200" cy="38124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EAD6F56-B8FA-4297-BAF8-75D1BB18EF83}" type="datetimeFigureOut">
              <a:rPr lang="zh-CN" altLang="en-US" smtClean="0"/>
              <a:t>2021/6/14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27D759-589A-44EE-B863-992B7DBD45A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90517" y="679350"/>
            <a:ext cx="2563283" cy="5341938"/>
          </a:xfrm>
        </p:spPr>
        <p:txBody>
          <a:bodyPr vert="eaVert">
            <a:normAutofit/>
          </a:bodyPr>
          <a:lstStyle>
            <a:lvl1pPr>
              <a:defRPr sz="4400"/>
            </a:lvl1pPr>
          </a:lstStyle>
          <a:p>
            <a:r>
              <a:rPr lang="zh-CN" altLang="en-US"/>
              <a:t>单击此处编辑母版标题样式</a:t>
            </a:r>
          </a:p>
        </p:txBody>
      </p:sp>
      <p:sp>
        <p:nvSpPr>
          <p:cNvPr id="3" name="竖排文字占位符 2"/>
          <p:cNvSpPr>
            <a:spLocks noGrp="1"/>
          </p:cNvSpPr>
          <p:nvPr>
            <p:ph type="body" orient="vert" idx="1"/>
          </p:nvPr>
        </p:nvSpPr>
        <p:spPr>
          <a:xfrm>
            <a:off x="838199" y="679350"/>
            <a:ext cx="7749117" cy="53419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EAD6F56-B8FA-4297-BAF8-75D1BB18EF83}" type="datetimeFigureOut">
              <a:rPr lang="zh-CN" altLang="en-US" smtClean="0"/>
              <a:t>2021/6/14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27D759-589A-44EE-B863-992B7DBD45A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0184" y="228600"/>
            <a:ext cx="10733616" cy="82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a:sym typeface="Arial" pitchFamily="34" charset="0"/>
              </a:rPr>
              <a:t>单击此处编辑母版标题样式</a:t>
            </a:r>
          </a:p>
        </p:txBody>
      </p:sp>
      <p:sp>
        <p:nvSpPr>
          <p:cNvPr id="1027" name="Rectangle 3"/>
          <p:cNvSpPr>
            <a:spLocks noGrp="1" noChangeArrowheads="1"/>
          </p:cNvSpPr>
          <p:nvPr>
            <p:ph type="body" idx="1"/>
          </p:nvPr>
        </p:nvSpPr>
        <p:spPr bwMode="auto">
          <a:xfrm>
            <a:off x="838200" y="1404257"/>
            <a:ext cx="10515600" cy="460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dirty="0">
                <a:sym typeface="Arial" pitchFamily="34" charset="0"/>
              </a:rPr>
              <a:t>单击此处编辑母版文本样式</a:t>
            </a:r>
          </a:p>
          <a:p>
            <a:pPr lvl="1"/>
            <a:r>
              <a:rPr lang="zh-CN" dirty="0">
                <a:sym typeface="Arial" pitchFamily="34" charset="0"/>
              </a:rPr>
              <a:t>第二级</a:t>
            </a:r>
          </a:p>
          <a:p>
            <a:pPr lvl="2"/>
            <a:r>
              <a:rPr lang="zh-CN" dirty="0">
                <a:sym typeface="Arial" pitchFamily="34" charset="0"/>
              </a:rPr>
              <a:t>第三级</a:t>
            </a:r>
          </a:p>
          <a:p>
            <a:pPr lvl="3"/>
            <a:r>
              <a:rPr lang="zh-CN" dirty="0">
                <a:sym typeface="Arial" pitchFamily="34" charset="0"/>
              </a:rPr>
              <a:t>第四级</a:t>
            </a:r>
          </a:p>
          <a:p>
            <a:pPr lvl="4"/>
            <a:r>
              <a:rPr lang="zh-CN" dirty="0">
                <a:sym typeface="Arial" pitchFamily="34" charset="0"/>
              </a:rPr>
              <a:t>第五级</a:t>
            </a:r>
          </a:p>
        </p:txBody>
      </p:sp>
      <p:sp>
        <p:nvSpPr>
          <p:cNvPr id="2" name="日期占位符 1"/>
          <p:cNvSpPr>
            <a:spLocks noGrp="1"/>
          </p:cNvSpPr>
          <p:nvPr>
            <p:ph type="dt" sz="half" idx="2"/>
          </p:nvPr>
        </p:nvSpPr>
        <p:spPr>
          <a:xfrm>
            <a:off x="838200" y="6356351"/>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1EAD6F56-B8FA-4297-BAF8-75D1BB18EF83}" type="datetimeFigureOut">
              <a:rPr lang="zh-CN" altLang="en-US" smtClean="0"/>
              <a:t>2021/6/14</a:t>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5E27D759-589A-44EE-B863-992B7DBD45AA}" type="slidenum">
              <a:rPr lang="zh-CN" altLang="en-US" smtClean="0"/>
              <a:t>‹#›</a:t>
            </a:fld>
            <a:endParaRPr lang="zh-CN" altLang="en-US"/>
          </a:p>
        </p:txBody>
      </p:sp>
      <p:sp>
        <p:nvSpPr>
          <p:cNvPr id="8" name="Rectangle 7"/>
          <p:cNvSpPr>
            <a:spLocks noChangeArrowheads="1"/>
          </p:cNvSpPr>
          <p:nvPr/>
        </p:nvSpPr>
        <p:spPr bwMode="auto">
          <a:xfrm>
            <a:off x="340936" y="370942"/>
            <a:ext cx="108000" cy="540000"/>
          </a:xfrm>
          <a:prstGeom prst="rect">
            <a:avLst/>
          </a:prstGeom>
          <a:solidFill>
            <a:srgbClr val="E88B7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Arial" pitchFamily="34" charset="0"/>
              <a:ea typeface="黑体" pitchFamily="49" charset="-122"/>
              <a:sym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spcBef>
          <a:spcPct val="0"/>
        </a:spcBef>
        <a:spcAft>
          <a:spcPct val="0"/>
        </a:spcAft>
        <a:defRPr sz="2800" kern="1200">
          <a:solidFill>
            <a:srgbClr val="E88B7E"/>
          </a:solidFill>
          <a:latin typeface="Arial" pitchFamily="34" charset="0"/>
          <a:ea typeface="黑体" pitchFamily="49" charset="-122"/>
          <a:cs typeface="+mj-cs"/>
          <a:sym typeface="Arial" pitchFamily="34" charset="0"/>
        </a:defRPr>
      </a:lvl1pPr>
      <a:lvl2pPr algn="l" rtl="0" eaLnBrk="0" fontAlgn="base" hangingPunct="0">
        <a:spcBef>
          <a:spcPct val="0"/>
        </a:spcBef>
        <a:spcAft>
          <a:spcPct val="0"/>
        </a:spcAft>
        <a:defRPr sz="2800">
          <a:solidFill>
            <a:srgbClr val="E88B7E"/>
          </a:solidFill>
          <a:latin typeface="Arial" pitchFamily="34" charset="0"/>
          <a:ea typeface="黑体" pitchFamily="49" charset="-122"/>
          <a:sym typeface="Arial" pitchFamily="34" charset="0"/>
        </a:defRPr>
      </a:lvl2pPr>
      <a:lvl3pPr algn="l" rtl="0" eaLnBrk="0" fontAlgn="base" hangingPunct="0">
        <a:spcBef>
          <a:spcPct val="0"/>
        </a:spcBef>
        <a:spcAft>
          <a:spcPct val="0"/>
        </a:spcAft>
        <a:defRPr sz="2800">
          <a:solidFill>
            <a:srgbClr val="E88B7E"/>
          </a:solidFill>
          <a:latin typeface="Arial" pitchFamily="34" charset="0"/>
          <a:ea typeface="黑体" pitchFamily="49" charset="-122"/>
          <a:sym typeface="Arial" pitchFamily="34" charset="0"/>
        </a:defRPr>
      </a:lvl3pPr>
      <a:lvl4pPr algn="l" rtl="0" eaLnBrk="0" fontAlgn="base" hangingPunct="0">
        <a:spcBef>
          <a:spcPct val="0"/>
        </a:spcBef>
        <a:spcAft>
          <a:spcPct val="0"/>
        </a:spcAft>
        <a:defRPr sz="2800">
          <a:solidFill>
            <a:srgbClr val="E88B7E"/>
          </a:solidFill>
          <a:latin typeface="Arial" pitchFamily="34" charset="0"/>
          <a:ea typeface="黑体" pitchFamily="49" charset="-122"/>
          <a:sym typeface="Arial" pitchFamily="34" charset="0"/>
        </a:defRPr>
      </a:lvl4pPr>
      <a:lvl5pPr algn="l" rtl="0" eaLnBrk="0" fontAlgn="base" hangingPunct="0">
        <a:spcBef>
          <a:spcPct val="0"/>
        </a:spcBef>
        <a:spcAft>
          <a:spcPct val="0"/>
        </a:spcAft>
        <a:defRPr sz="2800">
          <a:solidFill>
            <a:srgbClr val="E88B7E"/>
          </a:solidFill>
          <a:latin typeface="Arial" pitchFamily="34" charset="0"/>
          <a:ea typeface="黑体" pitchFamily="49" charset="-122"/>
          <a:sym typeface="Arial" pitchFamily="34" charset="0"/>
        </a:defRPr>
      </a:lvl5pPr>
      <a:lvl6pPr marL="457200" algn="l" rtl="0" eaLnBrk="0" fontAlgn="base" hangingPunct="0">
        <a:spcBef>
          <a:spcPct val="0"/>
        </a:spcBef>
        <a:spcAft>
          <a:spcPct val="0"/>
        </a:spcAft>
        <a:defRPr sz="2800">
          <a:solidFill>
            <a:srgbClr val="E88B7E"/>
          </a:solidFill>
          <a:latin typeface="Arial" pitchFamily="34" charset="0"/>
          <a:ea typeface="黑体" pitchFamily="49" charset="-122"/>
          <a:sym typeface="Arial" pitchFamily="34" charset="0"/>
        </a:defRPr>
      </a:lvl6pPr>
      <a:lvl7pPr marL="914400" algn="l" rtl="0" eaLnBrk="0" fontAlgn="base" hangingPunct="0">
        <a:spcBef>
          <a:spcPct val="0"/>
        </a:spcBef>
        <a:spcAft>
          <a:spcPct val="0"/>
        </a:spcAft>
        <a:defRPr sz="2800">
          <a:solidFill>
            <a:srgbClr val="E88B7E"/>
          </a:solidFill>
          <a:latin typeface="Arial" pitchFamily="34" charset="0"/>
          <a:ea typeface="黑体" pitchFamily="49" charset="-122"/>
          <a:sym typeface="Arial" pitchFamily="34" charset="0"/>
        </a:defRPr>
      </a:lvl7pPr>
      <a:lvl8pPr marL="1371600" algn="l" rtl="0" eaLnBrk="0" fontAlgn="base" hangingPunct="0">
        <a:spcBef>
          <a:spcPct val="0"/>
        </a:spcBef>
        <a:spcAft>
          <a:spcPct val="0"/>
        </a:spcAft>
        <a:defRPr sz="2800">
          <a:solidFill>
            <a:srgbClr val="E88B7E"/>
          </a:solidFill>
          <a:latin typeface="Arial" pitchFamily="34" charset="0"/>
          <a:ea typeface="黑体" pitchFamily="49" charset="-122"/>
          <a:sym typeface="Arial" pitchFamily="34" charset="0"/>
        </a:defRPr>
      </a:lvl8pPr>
      <a:lvl9pPr marL="1828800" algn="l" rtl="0" eaLnBrk="0" fontAlgn="base" hangingPunct="0">
        <a:spcBef>
          <a:spcPct val="0"/>
        </a:spcBef>
        <a:spcAft>
          <a:spcPct val="0"/>
        </a:spcAft>
        <a:defRPr sz="2800">
          <a:solidFill>
            <a:srgbClr val="E88B7E"/>
          </a:solidFill>
          <a:latin typeface="Arial" pitchFamily="34" charset="0"/>
          <a:ea typeface="黑体" pitchFamily="49" charset="-122"/>
          <a:sym typeface="Arial" pitchFamily="34" charset="0"/>
        </a:defRPr>
      </a:lvl9pPr>
    </p:titleStyle>
    <p:bodyStyle>
      <a:lvl1pPr marL="3175" indent="-3175" algn="l" rtl="0" eaLnBrk="0" fontAlgn="base" hangingPunct="0">
        <a:spcBef>
          <a:spcPts val="0"/>
        </a:spcBef>
        <a:spcAft>
          <a:spcPct val="0"/>
        </a:spcAft>
        <a:buChar char="•"/>
        <a:defRPr sz="2400" kern="1200">
          <a:solidFill>
            <a:schemeClr val="bg2"/>
          </a:solidFill>
          <a:latin typeface="Arial" pitchFamily="34" charset="0"/>
          <a:ea typeface="黑体" pitchFamily="49" charset="-122"/>
          <a:cs typeface="+mn-cs"/>
          <a:sym typeface="Arial" pitchFamily="34" charset="0"/>
        </a:defRPr>
      </a:lvl1pPr>
      <a:lvl2pPr marL="742950" indent="-285750" algn="l" rtl="0" eaLnBrk="0" fontAlgn="base" hangingPunct="0">
        <a:spcBef>
          <a:spcPts val="0"/>
        </a:spcBef>
        <a:spcAft>
          <a:spcPct val="0"/>
        </a:spcAft>
        <a:buFont typeface="Arial" pitchFamily="34" charset="0"/>
        <a:buChar char="•"/>
        <a:defRPr sz="2000" kern="1200">
          <a:solidFill>
            <a:schemeClr val="bg2"/>
          </a:solidFill>
          <a:latin typeface="Arial" pitchFamily="34" charset="0"/>
          <a:ea typeface="黑体" pitchFamily="49" charset="-122"/>
          <a:cs typeface="+mn-cs"/>
          <a:sym typeface="Arial" pitchFamily="34" charset="0"/>
        </a:defRPr>
      </a:lvl2pPr>
      <a:lvl3pPr marL="1200150" indent="-285750" algn="l" rtl="0" eaLnBrk="0" fontAlgn="base" hangingPunct="0">
        <a:spcBef>
          <a:spcPts val="0"/>
        </a:spcBef>
        <a:spcAft>
          <a:spcPct val="0"/>
        </a:spcAft>
        <a:buFont typeface="Arial" pitchFamily="34" charset="0"/>
        <a:buChar char="•"/>
        <a:defRPr kern="1200">
          <a:solidFill>
            <a:schemeClr val="bg2"/>
          </a:solidFill>
          <a:latin typeface="Arial" pitchFamily="34" charset="0"/>
          <a:ea typeface="黑体" pitchFamily="49" charset="-122"/>
          <a:cs typeface="+mn-cs"/>
          <a:sym typeface="Arial" pitchFamily="34" charset="0"/>
        </a:defRPr>
      </a:lvl3pPr>
      <a:lvl4pPr marL="1657350" indent="-285750" algn="l" rtl="0" eaLnBrk="0" fontAlgn="base" hangingPunct="0">
        <a:spcBef>
          <a:spcPts val="0"/>
        </a:spcBef>
        <a:spcAft>
          <a:spcPct val="0"/>
        </a:spcAft>
        <a:buFont typeface="Arial" pitchFamily="34" charset="0"/>
        <a:buChar char="•"/>
        <a:defRPr kern="1200">
          <a:solidFill>
            <a:schemeClr val="bg2"/>
          </a:solidFill>
          <a:latin typeface="Arial" pitchFamily="34" charset="0"/>
          <a:ea typeface="黑体" pitchFamily="49" charset="-122"/>
          <a:cs typeface="+mn-cs"/>
          <a:sym typeface="Arial" pitchFamily="34" charset="0"/>
        </a:defRPr>
      </a:lvl4pPr>
      <a:lvl5pPr marL="2114550" indent="-285750" algn="l" rtl="0" eaLnBrk="0" fontAlgn="base" hangingPunct="0">
        <a:spcBef>
          <a:spcPts val="0"/>
        </a:spcBef>
        <a:spcAft>
          <a:spcPct val="0"/>
        </a:spcAft>
        <a:buFont typeface="Arial" pitchFamily="34" charset="0"/>
        <a:buChar char="•"/>
        <a:defRPr kern="1200">
          <a:solidFill>
            <a:schemeClr val="bg2"/>
          </a:solidFill>
          <a:latin typeface="Arial" pitchFamily="34" charset="0"/>
          <a:ea typeface="黑体" pitchFamily="49" charset="-122"/>
          <a:cs typeface="+mn-cs"/>
          <a:sym typeface="Arial" pitchFamily="34"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9.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0.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1.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47.xml"/><Relationship Id="rId7"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9"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10" Type="http://schemas.openxmlformats.org/officeDocument/2006/relationships/notesSlide" Target="../notesSlides/notesSlide16.xml"/><Relationship Id="rId4" Type="http://schemas.openxmlformats.org/officeDocument/2006/relationships/tags" Target="../tags/tag61.xml"/><Relationship Id="rId9"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6" Type="http://schemas.openxmlformats.org/officeDocument/2006/relationships/notesSlide" Target="../notesSlides/notesSlide2.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slideLayout" Target="../slideLayouts/slideLayout2.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s/_rels/slide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2.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4.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PNG"/><Relationship Id="rId5" Type="http://schemas.openxmlformats.org/officeDocument/2006/relationships/notesSlide" Target="../notesSlides/notesSlide5.xml"/><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video" Target="https://www.youtube.com/embed/4FXR5juNlgo?feature=oembed" TargetMode="Externa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5.jpeg"/><Relationship Id="rId5" Type="http://schemas.openxmlformats.org/officeDocument/2006/relationships/notesSlide" Target="../notesSlides/notesSlide6.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8.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Line 4"/>
          <p:cNvSpPr>
            <a:spLocks noChangeShapeType="1"/>
          </p:cNvSpPr>
          <p:nvPr>
            <p:custDataLst>
              <p:tags r:id="rId2"/>
            </p:custDataLst>
          </p:nvPr>
        </p:nvSpPr>
        <p:spPr bwMode="auto">
          <a:xfrm>
            <a:off x="1476806" y="5014913"/>
            <a:ext cx="1682750" cy="0"/>
          </a:xfrm>
          <a:prstGeom prst="line">
            <a:avLst/>
          </a:prstGeom>
          <a:noFill/>
          <a:ln w="19050" cmpd="sng">
            <a:solidFill>
              <a:srgbClr val="E88B7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sp>
        <p:nvSpPr>
          <p:cNvPr id="5132" name="Text Box 12"/>
          <p:cNvSpPr txBox="1">
            <a:spLocks noChangeArrowheads="1"/>
          </p:cNvSpPr>
          <p:nvPr>
            <p:custDataLst>
              <p:tags r:id="rId3"/>
            </p:custDataLst>
          </p:nvPr>
        </p:nvSpPr>
        <p:spPr bwMode="auto">
          <a:xfrm>
            <a:off x="1405468" y="4503060"/>
            <a:ext cx="342525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p>
            <a:pPr eaLnBrk="1" hangingPunct="1"/>
            <a:r>
              <a:rPr lang="zh-TW" altLang="en-US" sz="2000" dirty="0">
                <a:sym typeface="Arial" pitchFamily="34" charset="0"/>
              </a:rPr>
              <a:t>美食</a:t>
            </a:r>
            <a:r>
              <a:rPr lang="en-US" altLang="zh-TW" sz="2000" dirty="0">
                <a:sym typeface="Arial" pitchFamily="34" charset="0"/>
              </a:rPr>
              <a:t>APP&amp;</a:t>
            </a:r>
            <a:r>
              <a:rPr lang="zh-TW" altLang="en-US" sz="2000" dirty="0">
                <a:sym typeface="Arial" pitchFamily="34" charset="0"/>
              </a:rPr>
              <a:t>聊天機器人</a:t>
            </a:r>
            <a:endParaRPr lang="en-US" sz="2000" dirty="0">
              <a:sym typeface="Arial" pitchFamily="34" charset="0"/>
            </a:endParaRPr>
          </a:p>
        </p:txBody>
      </p:sp>
      <p:sp>
        <p:nvSpPr>
          <p:cNvPr id="4" name="标题 3"/>
          <p:cNvSpPr>
            <a:spLocks noGrp="1"/>
          </p:cNvSpPr>
          <p:nvPr>
            <p:ph type="ctrTitle"/>
            <p:custDataLst>
              <p:tags r:id="rId4"/>
            </p:custDataLst>
          </p:nvPr>
        </p:nvSpPr>
        <p:spPr>
          <a:xfrm>
            <a:off x="1405468" y="4972051"/>
            <a:ext cx="9971617" cy="1068531"/>
          </a:xfrm>
        </p:spPr>
        <p:txBody>
          <a:bodyPr wrap="square">
            <a:normAutofit/>
          </a:bodyPr>
          <a:lstStyle/>
          <a:p>
            <a:r>
              <a:rPr lang="zh-TW" altLang="en-US" sz="3200" dirty="0">
                <a:latin typeface="+mj-lt"/>
                <a:ea typeface="+mj-ea"/>
              </a:rPr>
              <a:t>死神大人我好餓 </a:t>
            </a:r>
            <a:endParaRPr lang="zh-CN" altLang="en-US" sz="3200" dirty="0">
              <a:latin typeface="+mj-lt"/>
              <a:ea typeface="+mj-ea"/>
            </a:endParaRPr>
          </a:p>
        </p:txBody>
      </p:sp>
      <p:sp>
        <p:nvSpPr>
          <p:cNvPr id="5" name="副标题 4"/>
          <p:cNvSpPr>
            <a:spLocks noGrp="1"/>
          </p:cNvSpPr>
          <p:nvPr>
            <p:ph type="subTitle" idx="1"/>
            <p:custDataLst>
              <p:tags r:id="rId5"/>
            </p:custDataLst>
          </p:nvPr>
        </p:nvSpPr>
        <p:spPr>
          <a:xfrm>
            <a:off x="241685" y="6340475"/>
            <a:ext cx="12070387" cy="517525"/>
          </a:xfrm>
        </p:spPr>
        <p:txBody>
          <a:bodyPr wrap="square" anchor="ctr" anchorCtr="0">
            <a:normAutofit/>
          </a:bodyPr>
          <a:lstStyle/>
          <a:p>
            <a:pPr>
              <a:lnSpc>
                <a:spcPts val="1500"/>
              </a:lnSpc>
            </a:pPr>
            <a:r>
              <a:rPr lang="zh-TW" altLang="en-US" sz="1600" dirty="0">
                <a:latin typeface="+mn-lt"/>
                <a:ea typeface="+mn-ea"/>
              </a:rPr>
              <a:t>組員</a:t>
            </a:r>
            <a:r>
              <a:rPr lang="en-US" altLang="zh-TW" sz="1600" dirty="0">
                <a:latin typeface="+mn-lt"/>
                <a:ea typeface="+mn-ea"/>
              </a:rPr>
              <a:t>:D0687369</a:t>
            </a:r>
            <a:r>
              <a:rPr lang="zh-TW" altLang="en-US" sz="1600" dirty="0">
                <a:latin typeface="+mn-lt"/>
                <a:ea typeface="+mn-ea"/>
              </a:rPr>
              <a:t>張詠軒</a:t>
            </a:r>
            <a:r>
              <a:rPr lang="en-US" altLang="zh-TW" sz="1600" dirty="0">
                <a:latin typeface="+mn-lt"/>
                <a:ea typeface="+mn-ea"/>
              </a:rPr>
              <a:t>; D0687462</a:t>
            </a:r>
            <a:r>
              <a:rPr lang="zh-TW" altLang="en-US" sz="1600" dirty="0">
                <a:latin typeface="+mn-lt"/>
                <a:ea typeface="+mn-ea"/>
              </a:rPr>
              <a:t>吳和倫</a:t>
            </a:r>
            <a:r>
              <a:rPr lang="en-US" altLang="zh-TW" sz="1600" dirty="0">
                <a:latin typeface="+mn-lt"/>
                <a:ea typeface="+mn-ea"/>
              </a:rPr>
              <a:t>; D0612739</a:t>
            </a:r>
            <a:r>
              <a:rPr lang="zh-TW" altLang="en-US" sz="1600" dirty="0">
                <a:latin typeface="+mn-lt"/>
                <a:ea typeface="+mn-ea"/>
              </a:rPr>
              <a:t>吳宜城</a:t>
            </a:r>
            <a:r>
              <a:rPr lang="en-US" altLang="zh-TW" sz="1600" dirty="0">
                <a:latin typeface="+mn-lt"/>
                <a:ea typeface="+mn-ea"/>
              </a:rPr>
              <a:t>; D0748636</a:t>
            </a:r>
            <a:r>
              <a:rPr lang="zh-TW" altLang="en-US" sz="1600" dirty="0">
                <a:latin typeface="+mn-lt"/>
                <a:ea typeface="+mn-ea"/>
              </a:rPr>
              <a:t>林瑜成</a:t>
            </a:r>
            <a:r>
              <a:rPr lang="en-US" altLang="zh-TW" sz="1600" dirty="0">
                <a:latin typeface="+mn-lt"/>
                <a:ea typeface="+mn-ea"/>
              </a:rPr>
              <a:t>;D0749196</a:t>
            </a:r>
            <a:r>
              <a:rPr lang="zh-TW" altLang="en-US" sz="1600" dirty="0">
                <a:latin typeface="+mn-lt"/>
                <a:ea typeface="+mn-ea"/>
              </a:rPr>
              <a:t>李政修</a:t>
            </a:r>
            <a:endParaRPr lang="zh-CN" altLang="en-US" sz="1600" dirty="0">
              <a:latin typeface="+mn-lt"/>
              <a:ea typeface="+mn-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614892" y="206376"/>
            <a:ext cx="10962216" cy="846569"/>
          </a:xfrm>
        </p:spPr>
        <p:txBody>
          <a:bodyPr>
            <a:normAutofit/>
          </a:bodyPr>
          <a:lstStyle/>
          <a:p>
            <a:r>
              <a:rPr lang="zh-TW" altLang="en-US" dirty="0">
                <a:latin typeface="+mj-lt"/>
                <a:ea typeface="+mj-ea"/>
              </a:rPr>
              <a:t>作品展示</a:t>
            </a:r>
            <a:endParaRPr lang="zh-CN" altLang="en-US" dirty="0">
              <a:latin typeface="+mj-lt"/>
              <a:ea typeface="+mj-ea"/>
            </a:endParaRPr>
          </a:p>
        </p:txBody>
      </p:sp>
      <p:pic>
        <p:nvPicPr>
          <p:cNvPr id="3" name="內容版面配置區 2" descr="一張含有 文字, 電子用品, 螢幕擷取畫面 的圖片&#10;&#10;自動產生的描述">
            <a:extLst>
              <a:ext uri="{FF2B5EF4-FFF2-40B4-BE49-F238E27FC236}">
                <a16:creationId xmlns:a16="http://schemas.microsoft.com/office/drawing/2014/main" id="{22CBD393-CB3B-4B50-9777-91CD0C889131}"/>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3749919" y="113016"/>
            <a:ext cx="7387267" cy="6538608"/>
          </a:xfrm>
        </p:spPr>
      </p:pic>
      <p:pic>
        <p:nvPicPr>
          <p:cNvPr id="7" name="圖片 6" descr="一張含有 文字, 電子用品, 螢幕擷取畫面 的圖片&#10;&#10;自動產生的描述">
            <a:extLst>
              <a:ext uri="{FF2B5EF4-FFF2-40B4-BE49-F238E27FC236}">
                <a16:creationId xmlns:a16="http://schemas.microsoft.com/office/drawing/2014/main" id="{1B75AA5D-E5CC-4843-B211-E63BE65C86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9919" y="113016"/>
            <a:ext cx="7387267" cy="6538608"/>
          </a:xfrm>
          <a:prstGeom prst="rect">
            <a:avLst/>
          </a:prstGeom>
        </p:spPr>
      </p:pic>
      <p:pic>
        <p:nvPicPr>
          <p:cNvPr id="5" name="圖片 4" descr="一張含有 文字 的圖片&#10;&#10;自動產生的描述">
            <a:extLst>
              <a:ext uri="{FF2B5EF4-FFF2-40B4-BE49-F238E27FC236}">
                <a16:creationId xmlns:a16="http://schemas.microsoft.com/office/drawing/2014/main" id="{B795551C-8D0B-49C0-AADE-04E6ED1BFC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9919" y="113016"/>
            <a:ext cx="7387267" cy="6538608"/>
          </a:xfrm>
          <a:prstGeom prst="rect">
            <a:avLst/>
          </a:prstGeom>
        </p:spPr>
      </p:pic>
    </p:spTree>
    <p:custDataLst>
      <p:tags r:id="rId1"/>
    </p:custDataLst>
    <p:extLst>
      <p:ext uri="{BB962C8B-B14F-4D97-AF65-F5344CB8AC3E}">
        <p14:creationId xmlns:p14="http://schemas.microsoft.com/office/powerpoint/2010/main" val="363072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614892" y="206376"/>
            <a:ext cx="10962216" cy="846569"/>
          </a:xfrm>
        </p:spPr>
        <p:txBody>
          <a:bodyPr>
            <a:normAutofit/>
          </a:bodyPr>
          <a:lstStyle/>
          <a:p>
            <a:r>
              <a:rPr lang="zh-TW" altLang="en-US" dirty="0">
                <a:latin typeface="+mj-lt"/>
                <a:ea typeface="+mj-ea"/>
              </a:rPr>
              <a:t>作品展示</a:t>
            </a:r>
            <a:endParaRPr lang="zh-CN" altLang="en-US" dirty="0">
              <a:latin typeface="+mj-lt"/>
              <a:ea typeface="+mj-ea"/>
            </a:endParaRPr>
          </a:p>
        </p:txBody>
      </p:sp>
      <p:pic>
        <p:nvPicPr>
          <p:cNvPr id="3" name="內容版面配置區 2" descr="一張含有 文字, 電子用品, 螢幕擷取畫面 的圖片&#10;&#10;自動產生的描述">
            <a:extLst>
              <a:ext uri="{FF2B5EF4-FFF2-40B4-BE49-F238E27FC236}">
                <a16:creationId xmlns:a16="http://schemas.microsoft.com/office/drawing/2014/main" id="{22CBD393-CB3B-4B50-9777-91CD0C889131}"/>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3749919" y="113016"/>
            <a:ext cx="7387267" cy="6538608"/>
          </a:xfrm>
        </p:spPr>
      </p:pic>
      <p:pic>
        <p:nvPicPr>
          <p:cNvPr id="7" name="圖片 6" descr="一張含有 文字, 電子用品, 螢幕擷取畫面 的圖片&#10;&#10;自動產生的描述">
            <a:extLst>
              <a:ext uri="{FF2B5EF4-FFF2-40B4-BE49-F238E27FC236}">
                <a16:creationId xmlns:a16="http://schemas.microsoft.com/office/drawing/2014/main" id="{1B75AA5D-E5CC-4843-B211-E63BE65C86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9919" y="113016"/>
            <a:ext cx="7387267" cy="6538608"/>
          </a:xfrm>
          <a:prstGeom prst="rect">
            <a:avLst/>
          </a:prstGeom>
        </p:spPr>
      </p:pic>
      <p:pic>
        <p:nvPicPr>
          <p:cNvPr id="5" name="圖片 4" descr="一張含有 文字 的圖片&#10;&#10;自動產生的描述">
            <a:extLst>
              <a:ext uri="{FF2B5EF4-FFF2-40B4-BE49-F238E27FC236}">
                <a16:creationId xmlns:a16="http://schemas.microsoft.com/office/drawing/2014/main" id="{5A2E9745-E3DC-409C-8A91-3D1177D201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9919" y="113016"/>
            <a:ext cx="7387267" cy="6538608"/>
          </a:xfrm>
          <a:prstGeom prst="rect">
            <a:avLst/>
          </a:prstGeom>
        </p:spPr>
      </p:pic>
    </p:spTree>
    <p:custDataLst>
      <p:tags r:id="rId1"/>
    </p:custDataLst>
    <p:extLst>
      <p:ext uri="{BB962C8B-B14F-4D97-AF65-F5344CB8AC3E}">
        <p14:creationId xmlns:p14="http://schemas.microsoft.com/office/powerpoint/2010/main" val="568622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614892" y="206376"/>
            <a:ext cx="10962216" cy="846569"/>
          </a:xfrm>
        </p:spPr>
        <p:txBody>
          <a:bodyPr>
            <a:normAutofit/>
          </a:bodyPr>
          <a:lstStyle/>
          <a:p>
            <a:r>
              <a:rPr lang="zh-TW" altLang="en-US" dirty="0">
                <a:latin typeface="+mj-lt"/>
                <a:ea typeface="+mj-ea"/>
              </a:rPr>
              <a:t>作品展示</a:t>
            </a:r>
            <a:endParaRPr lang="zh-CN" altLang="en-US" dirty="0">
              <a:latin typeface="+mj-lt"/>
              <a:ea typeface="+mj-ea"/>
            </a:endParaRPr>
          </a:p>
        </p:txBody>
      </p:sp>
      <p:pic>
        <p:nvPicPr>
          <p:cNvPr id="3" name="內容版面配置區 2" descr="一張含有 文字, 電子用品, 螢幕擷取畫面 的圖片&#10;&#10;自動產生的描述">
            <a:extLst>
              <a:ext uri="{FF2B5EF4-FFF2-40B4-BE49-F238E27FC236}">
                <a16:creationId xmlns:a16="http://schemas.microsoft.com/office/drawing/2014/main" id="{22CBD393-CB3B-4B50-9777-91CD0C889131}"/>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3749919" y="113016"/>
            <a:ext cx="7387267" cy="6538608"/>
          </a:xfrm>
        </p:spPr>
      </p:pic>
      <p:pic>
        <p:nvPicPr>
          <p:cNvPr id="7" name="圖片 6" descr="一張含有 文字, 電子用品, 螢幕擷取畫面 的圖片&#10;&#10;自動產生的描述">
            <a:extLst>
              <a:ext uri="{FF2B5EF4-FFF2-40B4-BE49-F238E27FC236}">
                <a16:creationId xmlns:a16="http://schemas.microsoft.com/office/drawing/2014/main" id="{1B75AA5D-E5CC-4843-B211-E63BE65C86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9919" y="113016"/>
            <a:ext cx="7387267" cy="6538608"/>
          </a:xfrm>
          <a:prstGeom prst="rect">
            <a:avLst/>
          </a:prstGeom>
        </p:spPr>
      </p:pic>
      <p:pic>
        <p:nvPicPr>
          <p:cNvPr id="5" name="圖片 4" descr="一張含有 文字, 電子用品, 螢幕擷取畫面 的圖片&#10;&#10;自動產生的描述">
            <a:extLst>
              <a:ext uri="{FF2B5EF4-FFF2-40B4-BE49-F238E27FC236}">
                <a16:creationId xmlns:a16="http://schemas.microsoft.com/office/drawing/2014/main" id="{7219730D-AAF9-436D-B2E3-E2AFF18771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9919" y="113016"/>
            <a:ext cx="7387267" cy="6538608"/>
          </a:xfrm>
          <a:prstGeom prst="rect">
            <a:avLst/>
          </a:prstGeom>
        </p:spPr>
      </p:pic>
    </p:spTree>
    <p:custDataLst>
      <p:tags r:id="rId1"/>
    </p:custDataLst>
    <p:extLst>
      <p:ext uri="{BB962C8B-B14F-4D97-AF65-F5344CB8AC3E}">
        <p14:creationId xmlns:p14="http://schemas.microsoft.com/office/powerpoint/2010/main" val="424264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614892" y="206376"/>
            <a:ext cx="10962216" cy="846569"/>
          </a:xfrm>
        </p:spPr>
        <p:txBody>
          <a:bodyPr>
            <a:normAutofit/>
          </a:bodyPr>
          <a:lstStyle/>
          <a:p>
            <a:r>
              <a:rPr lang="zh-TW" altLang="en-US" dirty="0">
                <a:latin typeface="+mj-lt"/>
                <a:ea typeface="+mj-ea"/>
              </a:rPr>
              <a:t>作品展示</a:t>
            </a:r>
            <a:endParaRPr lang="zh-CN" altLang="en-US" dirty="0">
              <a:latin typeface="+mj-lt"/>
              <a:ea typeface="+mj-ea"/>
            </a:endParaRPr>
          </a:p>
        </p:txBody>
      </p:sp>
      <p:pic>
        <p:nvPicPr>
          <p:cNvPr id="3" name="內容版面配置區 2" descr="一張含有 文字, 電子用品, 螢幕擷取畫面 的圖片&#10;&#10;自動產生的描述">
            <a:extLst>
              <a:ext uri="{FF2B5EF4-FFF2-40B4-BE49-F238E27FC236}">
                <a16:creationId xmlns:a16="http://schemas.microsoft.com/office/drawing/2014/main" id="{22CBD393-CB3B-4B50-9777-91CD0C889131}"/>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3749919" y="113016"/>
            <a:ext cx="7387267" cy="6538608"/>
          </a:xfrm>
        </p:spPr>
      </p:pic>
      <p:pic>
        <p:nvPicPr>
          <p:cNvPr id="7" name="圖片 6" descr="一張含有 文字, 電子用品, 螢幕擷取畫面 的圖片&#10;&#10;自動產生的描述">
            <a:extLst>
              <a:ext uri="{FF2B5EF4-FFF2-40B4-BE49-F238E27FC236}">
                <a16:creationId xmlns:a16="http://schemas.microsoft.com/office/drawing/2014/main" id="{1B75AA5D-E5CC-4843-B211-E63BE65C86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9919" y="113016"/>
            <a:ext cx="7387267" cy="6538608"/>
          </a:xfrm>
          <a:prstGeom prst="rect">
            <a:avLst/>
          </a:prstGeom>
        </p:spPr>
      </p:pic>
      <p:pic>
        <p:nvPicPr>
          <p:cNvPr id="5" name="圖片 4" descr="一張含有 文字 的圖片&#10;&#10;自動產生的描述">
            <a:extLst>
              <a:ext uri="{FF2B5EF4-FFF2-40B4-BE49-F238E27FC236}">
                <a16:creationId xmlns:a16="http://schemas.microsoft.com/office/drawing/2014/main" id="{7B80F3F8-A133-4A9D-BE2C-A8167C624A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9919" y="113016"/>
            <a:ext cx="7387267" cy="6538608"/>
          </a:xfrm>
          <a:prstGeom prst="rect">
            <a:avLst/>
          </a:prstGeom>
        </p:spPr>
      </p:pic>
    </p:spTree>
    <p:custDataLst>
      <p:tags r:id="rId1"/>
    </p:custDataLst>
    <p:extLst>
      <p:ext uri="{BB962C8B-B14F-4D97-AF65-F5344CB8AC3E}">
        <p14:creationId xmlns:p14="http://schemas.microsoft.com/office/powerpoint/2010/main" val="124126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4"/>
          <p:cNvSpPr>
            <a:spLocks noChangeArrowheads="1"/>
          </p:cNvSpPr>
          <p:nvPr>
            <p:custDataLst>
              <p:tags r:id="rId2"/>
            </p:custDataLst>
          </p:nvPr>
        </p:nvSpPr>
        <p:spPr bwMode="auto">
          <a:xfrm>
            <a:off x="1023501" y="11113"/>
            <a:ext cx="215900" cy="2924175"/>
          </a:xfrm>
          <a:prstGeom prst="rect">
            <a:avLst/>
          </a:prstGeom>
          <a:solidFill>
            <a:srgbClr val="E88B7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a:solidFill>
                  <a:schemeClr val="bg2"/>
                </a:solidFill>
                <a:latin typeface="Arial" pitchFamily="34" charset="0"/>
                <a:ea typeface="黑体" pitchFamily="49" charset="-122"/>
                <a:sym typeface="Arial" pitchFamily="34" charset="0"/>
              </a:defRPr>
            </a:lvl1pPr>
            <a:lvl2pPr marL="742950" indent="-285750">
              <a:spcBef>
                <a:spcPct val="20000"/>
              </a:spcBef>
              <a:buChar char="–"/>
              <a:defRPr>
                <a:solidFill>
                  <a:schemeClr val="bg2"/>
                </a:solidFill>
                <a:latin typeface="Arial" pitchFamily="34" charset="0"/>
                <a:ea typeface="黑体" pitchFamily="49" charset="-122"/>
                <a:sym typeface="Arial" pitchFamily="34" charset="0"/>
              </a:defRPr>
            </a:lvl2pPr>
            <a:lvl3pPr marL="1143000" indent="-228600">
              <a:spcBef>
                <a:spcPct val="20000"/>
              </a:spcBef>
              <a:buChar char="•"/>
              <a:defRPr>
                <a:solidFill>
                  <a:schemeClr val="bg2"/>
                </a:solidFill>
                <a:latin typeface="Arial" pitchFamily="34" charset="0"/>
                <a:ea typeface="黑体" pitchFamily="49" charset="-122"/>
                <a:sym typeface="Arial" pitchFamily="34" charset="0"/>
              </a:defRPr>
            </a:lvl3pPr>
            <a:lvl4pPr marL="1600200" indent="-228600">
              <a:spcBef>
                <a:spcPct val="20000"/>
              </a:spcBef>
              <a:buChar char="–"/>
              <a:defRPr>
                <a:solidFill>
                  <a:schemeClr val="bg2"/>
                </a:solidFill>
                <a:latin typeface="Arial" pitchFamily="34" charset="0"/>
                <a:ea typeface="黑体" pitchFamily="49" charset="-122"/>
                <a:sym typeface="Arial" pitchFamily="34" charset="0"/>
              </a:defRPr>
            </a:lvl4pPr>
            <a:lvl5pPr marL="2057400" indent="-228600">
              <a:spcBef>
                <a:spcPct val="20000"/>
              </a:spcBef>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latin typeface="+mn-lt"/>
              <a:ea typeface="+mn-ea"/>
            </a:endParaRPr>
          </a:p>
        </p:txBody>
      </p:sp>
      <p:sp>
        <p:nvSpPr>
          <p:cNvPr id="21510" name="Text Box 5"/>
          <p:cNvSpPr txBox="1">
            <a:spLocks noChangeArrowheads="1"/>
          </p:cNvSpPr>
          <p:nvPr>
            <p:custDataLst>
              <p:tags r:id="rId3"/>
            </p:custDataLst>
          </p:nvPr>
        </p:nvSpPr>
        <p:spPr bwMode="auto">
          <a:xfrm>
            <a:off x="1416049" y="398464"/>
            <a:ext cx="9817102"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spcBef>
                <a:spcPct val="20000"/>
              </a:spcBef>
              <a:buChar char="•"/>
              <a:defRPr>
                <a:solidFill>
                  <a:schemeClr val="bg2"/>
                </a:solidFill>
                <a:latin typeface="Arial" pitchFamily="34" charset="0"/>
                <a:ea typeface="黑体" pitchFamily="49" charset="-122"/>
                <a:sym typeface="Arial" pitchFamily="34" charset="0"/>
              </a:defRPr>
            </a:lvl1pPr>
            <a:lvl2pPr marL="742950" indent="-285750">
              <a:spcBef>
                <a:spcPct val="20000"/>
              </a:spcBef>
              <a:buChar char="–"/>
              <a:defRPr>
                <a:solidFill>
                  <a:schemeClr val="bg2"/>
                </a:solidFill>
                <a:latin typeface="Arial" pitchFamily="34" charset="0"/>
                <a:ea typeface="黑体" pitchFamily="49" charset="-122"/>
                <a:sym typeface="Arial" pitchFamily="34" charset="0"/>
              </a:defRPr>
            </a:lvl2pPr>
            <a:lvl3pPr marL="1143000" indent="-228600">
              <a:spcBef>
                <a:spcPct val="20000"/>
              </a:spcBef>
              <a:buChar char="•"/>
              <a:defRPr>
                <a:solidFill>
                  <a:schemeClr val="bg2"/>
                </a:solidFill>
                <a:latin typeface="Arial" pitchFamily="34" charset="0"/>
                <a:ea typeface="黑体" pitchFamily="49" charset="-122"/>
                <a:sym typeface="Arial" pitchFamily="34" charset="0"/>
              </a:defRPr>
            </a:lvl3pPr>
            <a:lvl4pPr marL="1600200" indent="-228600">
              <a:spcBef>
                <a:spcPct val="20000"/>
              </a:spcBef>
              <a:buChar char="–"/>
              <a:defRPr>
                <a:solidFill>
                  <a:schemeClr val="bg2"/>
                </a:solidFill>
                <a:latin typeface="Arial" pitchFamily="34" charset="0"/>
                <a:ea typeface="黑体" pitchFamily="49" charset="-122"/>
                <a:sym typeface="Arial" pitchFamily="34" charset="0"/>
              </a:defRPr>
            </a:lvl4pPr>
            <a:lvl5pPr marL="2057400" indent="-228600">
              <a:spcBef>
                <a:spcPct val="20000"/>
              </a:spcBef>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9pPr>
          </a:lstStyle>
          <a:p>
            <a:pPr eaLnBrk="1" hangingPunct="1">
              <a:spcBef>
                <a:spcPct val="0"/>
              </a:spcBef>
              <a:buFontTx/>
              <a:buNone/>
            </a:pPr>
            <a:r>
              <a:rPr lang="zh-TW" altLang="en-US" sz="2800" dirty="0">
                <a:solidFill>
                  <a:schemeClr val="tx2">
                    <a:lumMod val="50000"/>
                  </a:schemeClr>
                </a:solidFill>
                <a:latin typeface="+mn-lt"/>
                <a:ea typeface="+mn-ea"/>
              </a:rPr>
              <a:t>自我評估</a:t>
            </a:r>
            <a:endParaRPr lang="zh-CN" altLang="zh-CN" sz="2800" dirty="0">
              <a:solidFill>
                <a:schemeClr val="tx2">
                  <a:lumMod val="50000"/>
                </a:schemeClr>
              </a:solidFill>
              <a:latin typeface="+mn-lt"/>
              <a:ea typeface="+mn-ea"/>
            </a:endParaRPr>
          </a:p>
        </p:txBody>
      </p:sp>
      <p:sp>
        <p:nvSpPr>
          <p:cNvPr id="21511" name="Text Box 6"/>
          <p:cNvSpPr txBox="1">
            <a:spLocks noChangeArrowheads="1"/>
          </p:cNvSpPr>
          <p:nvPr>
            <p:custDataLst>
              <p:tags r:id="rId4"/>
            </p:custDataLst>
          </p:nvPr>
        </p:nvSpPr>
        <p:spPr bwMode="auto">
          <a:xfrm>
            <a:off x="1414463" y="1473201"/>
            <a:ext cx="693912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spcBef>
                <a:spcPct val="20000"/>
              </a:spcBef>
              <a:buChar char="•"/>
              <a:defRPr>
                <a:solidFill>
                  <a:schemeClr val="bg2"/>
                </a:solidFill>
                <a:latin typeface="Arial" pitchFamily="34" charset="0"/>
                <a:ea typeface="黑体" pitchFamily="49" charset="-122"/>
                <a:sym typeface="Arial" pitchFamily="34" charset="0"/>
              </a:defRPr>
            </a:lvl1pPr>
            <a:lvl2pPr marL="742950" indent="-285750">
              <a:spcBef>
                <a:spcPct val="20000"/>
              </a:spcBef>
              <a:buChar char="–"/>
              <a:defRPr>
                <a:solidFill>
                  <a:schemeClr val="bg2"/>
                </a:solidFill>
                <a:latin typeface="Arial" pitchFamily="34" charset="0"/>
                <a:ea typeface="黑体" pitchFamily="49" charset="-122"/>
                <a:sym typeface="Arial" pitchFamily="34" charset="0"/>
              </a:defRPr>
            </a:lvl2pPr>
            <a:lvl3pPr marL="1143000" indent="-228600">
              <a:spcBef>
                <a:spcPct val="20000"/>
              </a:spcBef>
              <a:buChar char="•"/>
              <a:defRPr>
                <a:solidFill>
                  <a:schemeClr val="bg2"/>
                </a:solidFill>
                <a:latin typeface="Arial" pitchFamily="34" charset="0"/>
                <a:ea typeface="黑体" pitchFamily="49" charset="-122"/>
                <a:sym typeface="Arial" pitchFamily="34" charset="0"/>
              </a:defRPr>
            </a:lvl3pPr>
            <a:lvl4pPr marL="1600200" indent="-228600">
              <a:spcBef>
                <a:spcPct val="20000"/>
              </a:spcBef>
              <a:buChar char="–"/>
              <a:defRPr>
                <a:solidFill>
                  <a:schemeClr val="bg2"/>
                </a:solidFill>
                <a:latin typeface="Arial" pitchFamily="34" charset="0"/>
                <a:ea typeface="黑体" pitchFamily="49" charset="-122"/>
                <a:sym typeface="Arial" pitchFamily="34" charset="0"/>
              </a:defRPr>
            </a:lvl4pPr>
            <a:lvl5pPr marL="2057400" indent="-228600">
              <a:spcBef>
                <a:spcPct val="20000"/>
              </a:spcBef>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9pPr>
          </a:lstStyle>
          <a:p>
            <a:pPr eaLnBrk="1" hangingPunct="1">
              <a:spcBef>
                <a:spcPct val="0"/>
              </a:spcBef>
              <a:buFontTx/>
              <a:buNone/>
            </a:pPr>
            <a:r>
              <a:rPr lang="zh-TW" altLang="en-US" sz="2400" dirty="0">
                <a:solidFill>
                  <a:schemeClr val="tx1"/>
                </a:solidFill>
                <a:latin typeface="+mj-lt"/>
                <a:ea typeface="+mj-ea"/>
                <a:cs typeface="+mj-cs"/>
              </a:rPr>
              <a:t>張詠軒</a:t>
            </a:r>
            <a:endParaRPr lang="en-US" sz="2400" dirty="0">
              <a:solidFill>
                <a:schemeClr val="tx1"/>
              </a:solidFill>
              <a:latin typeface="+mj-lt"/>
              <a:ea typeface="+mj-ea"/>
              <a:cs typeface="+mj-cs"/>
            </a:endParaRPr>
          </a:p>
        </p:txBody>
      </p:sp>
      <p:sp>
        <p:nvSpPr>
          <p:cNvPr id="21512" name="Rectangle 7"/>
          <p:cNvSpPr>
            <a:spLocks noChangeArrowheads="1"/>
          </p:cNvSpPr>
          <p:nvPr>
            <p:custDataLst>
              <p:tags r:id="rId5"/>
            </p:custDataLst>
          </p:nvPr>
        </p:nvSpPr>
        <p:spPr bwMode="auto">
          <a:xfrm>
            <a:off x="11696700" y="5174524"/>
            <a:ext cx="495300" cy="957263"/>
          </a:xfrm>
          <a:prstGeom prst="rect">
            <a:avLst/>
          </a:prstGeom>
          <a:solidFill>
            <a:srgbClr val="E88B7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a:solidFill>
                  <a:schemeClr val="bg2"/>
                </a:solidFill>
                <a:latin typeface="Arial" pitchFamily="34" charset="0"/>
                <a:ea typeface="黑体" pitchFamily="49" charset="-122"/>
                <a:sym typeface="Arial" pitchFamily="34" charset="0"/>
              </a:defRPr>
            </a:lvl1pPr>
            <a:lvl2pPr marL="742950" indent="-285750">
              <a:spcBef>
                <a:spcPct val="20000"/>
              </a:spcBef>
              <a:buChar char="–"/>
              <a:defRPr>
                <a:solidFill>
                  <a:schemeClr val="bg2"/>
                </a:solidFill>
                <a:latin typeface="Arial" pitchFamily="34" charset="0"/>
                <a:ea typeface="黑体" pitchFamily="49" charset="-122"/>
                <a:sym typeface="Arial" pitchFamily="34" charset="0"/>
              </a:defRPr>
            </a:lvl2pPr>
            <a:lvl3pPr marL="1143000" indent="-228600">
              <a:spcBef>
                <a:spcPct val="20000"/>
              </a:spcBef>
              <a:buChar char="•"/>
              <a:defRPr>
                <a:solidFill>
                  <a:schemeClr val="bg2"/>
                </a:solidFill>
                <a:latin typeface="Arial" pitchFamily="34" charset="0"/>
                <a:ea typeface="黑体" pitchFamily="49" charset="-122"/>
                <a:sym typeface="Arial" pitchFamily="34" charset="0"/>
              </a:defRPr>
            </a:lvl3pPr>
            <a:lvl4pPr marL="1600200" indent="-228600">
              <a:spcBef>
                <a:spcPct val="20000"/>
              </a:spcBef>
              <a:buChar char="–"/>
              <a:defRPr>
                <a:solidFill>
                  <a:schemeClr val="bg2"/>
                </a:solidFill>
                <a:latin typeface="Arial" pitchFamily="34" charset="0"/>
                <a:ea typeface="黑体" pitchFamily="49" charset="-122"/>
                <a:sym typeface="Arial" pitchFamily="34" charset="0"/>
              </a:defRPr>
            </a:lvl4pPr>
            <a:lvl5pPr marL="2057400" indent="-228600">
              <a:spcBef>
                <a:spcPct val="20000"/>
              </a:spcBef>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latin typeface="+mn-lt"/>
              <a:ea typeface="+mn-ea"/>
            </a:endParaRPr>
          </a:p>
        </p:txBody>
      </p:sp>
      <p:sp>
        <p:nvSpPr>
          <p:cNvPr id="2" name="文本框 1"/>
          <p:cNvSpPr txBox="1"/>
          <p:nvPr>
            <p:custDataLst>
              <p:tags r:id="rId6"/>
            </p:custDataLst>
          </p:nvPr>
        </p:nvSpPr>
        <p:spPr>
          <a:xfrm>
            <a:off x="1418433" y="1998663"/>
            <a:ext cx="9678353"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0" indent="0">
              <a:lnSpc>
                <a:spcPct val="150000"/>
              </a:lnSpc>
              <a:spcBef>
                <a:spcPct val="20000"/>
              </a:spcBef>
              <a:buFontTx/>
              <a:buNone/>
              <a:defRPr>
                <a:solidFill>
                  <a:schemeClr val="bg2"/>
                </a:solidFill>
                <a:latin typeface="+mn-lt"/>
                <a:ea typeface="+mn-ea"/>
                <a:sym typeface="Arial" pitchFamily="34" charset="0"/>
              </a:defRPr>
            </a:lvl1pPr>
            <a:lvl2pPr marL="742950" indent="-285750">
              <a:lnSpc>
                <a:spcPts val="2600"/>
              </a:lnSpc>
              <a:spcBef>
                <a:spcPct val="20000"/>
              </a:spcBef>
              <a:buChar char="–"/>
              <a:defRPr>
                <a:solidFill>
                  <a:schemeClr val="bg2"/>
                </a:solidFill>
                <a:sym typeface="Arial" pitchFamily="34" charset="0"/>
              </a:defRPr>
            </a:lvl2pPr>
            <a:lvl3pPr marL="1143000" indent="-228600">
              <a:lnSpc>
                <a:spcPts val="2600"/>
              </a:lnSpc>
              <a:spcBef>
                <a:spcPct val="20000"/>
              </a:spcBef>
              <a:buChar char="•"/>
              <a:defRPr>
                <a:solidFill>
                  <a:schemeClr val="bg2"/>
                </a:solidFill>
                <a:sym typeface="Arial" pitchFamily="34" charset="0"/>
              </a:defRPr>
            </a:lvl3pPr>
            <a:lvl4pPr marL="1600200" indent="-228600">
              <a:lnSpc>
                <a:spcPts val="2600"/>
              </a:lnSpc>
              <a:spcBef>
                <a:spcPct val="20000"/>
              </a:spcBef>
              <a:buChar char="–"/>
              <a:defRPr>
                <a:solidFill>
                  <a:schemeClr val="bg2"/>
                </a:solidFill>
                <a:sym typeface="Arial" pitchFamily="34" charset="0"/>
              </a:defRPr>
            </a:lvl4pPr>
            <a:lvl5pPr marL="2057400" indent="-228600">
              <a:lnSpc>
                <a:spcPts val="2600"/>
              </a:lnSpc>
              <a:spcBef>
                <a:spcPct val="20000"/>
              </a:spcBef>
              <a:buChar char="»"/>
              <a:defRPr>
                <a:solidFill>
                  <a:schemeClr val="bg2"/>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r>
              <a:rPr lang="en-US" altLang="zh-CN" dirty="0"/>
              <a:t>	</a:t>
            </a:r>
            <a:r>
              <a:rPr lang="zh-TW" altLang="en-US" dirty="0">
                <a:solidFill>
                  <a:schemeClr val="tx2">
                    <a:lumMod val="50000"/>
                  </a:schemeClr>
                </a:solidFill>
              </a:rPr>
              <a:t>製作尋找美食的聊天機器人需要用到大部分線上課程所教的內容以外，還有很多東西需要上網找資料，加上不斷的測試與修改，在我絞盡腦汁的同時，突如其來的簡訊告知我即將到來的大停電再加上台灣疫情非常緊張，使我焦頭爛額。大停電過去沒多久，疫情升溫，沒多久學校就宣布線上教學，雖然本課程本來就是線上教學，照理來說影響不大，但是失去了每個禮拜和組員聚在一起討論事情的機會，只能通過通訊軟體維持聯繫，還是對我們的進度造成了一些影響，雖然最後依然有做出來，但是我想應該還能做得更好，自我評估</a:t>
            </a:r>
            <a:r>
              <a:rPr lang="en-US" altLang="zh-TW" dirty="0">
                <a:solidFill>
                  <a:schemeClr val="tx2">
                    <a:lumMod val="50000"/>
                  </a:schemeClr>
                </a:solidFill>
              </a:rPr>
              <a:t>8</a:t>
            </a:r>
            <a:r>
              <a:rPr lang="zh-TW" altLang="en-US" dirty="0">
                <a:solidFill>
                  <a:schemeClr val="tx2">
                    <a:lumMod val="50000"/>
                  </a:schemeClr>
                </a:solidFill>
              </a:rPr>
              <a:t>分。</a:t>
            </a:r>
            <a:endParaRPr lang="zh-CN" altLang="en-US" dirty="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5"/>
          <p:cNvSpPr>
            <a:spLocks noChangeArrowheads="1"/>
          </p:cNvSpPr>
          <p:nvPr>
            <p:custDataLst>
              <p:tags r:id="rId2"/>
            </p:custDataLst>
          </p:nvPr>
        </p:nvSpPr>
        <p:spPr bwMode="auto">
          <a:xfrm>
            <a:off x="1034812" y="1"/>
            <a:ext cx="215900" cy="2924175"/>
          </a:xfrm>
          <a:prstGeom prst="rect">
            <a:avLst/>
          </a:prstGeom>
          <a:solidFill>
            <a:srgbClr val="E88B7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a:solidFill>
                  <a:schemeClr val="bg2"/>
                </a:solidFill>
                <a:latin typeface="Arial" pitchFamily="34" charset="0"/>
                <a:ea typeface="黑体" pitchFamily="49" charset="-122"/>
                <a:sym typeface="Arial" pitchFamily="34" charset="0"/>
              </a:defRPr>
            </a:lvl1pPr>
            <a:lvl2pPr marL="742950" indent="-285750">
              <a:spcBef>
                <a:spcPct val="20000"/>
              </a:spcBef>
              <a:buChar char="–"/>
              <a:defRPr>
                <a:solidFill>
                  <a:schemeClr val="bg2"/>
                </a:solidFill>
                <a:latin typeface="Arial" pitchFamily="34" charset="0"/>
                <a:ea typeface="黑体" pitchFamily="49" charset="-122"/>
                <a:sym typeface="Arial" pitchFamily="34" charset="0"/>
              </a:defRPr>
            </a:lvl2pPr>
            <a:lvl3pPr marL="1143000" indent="-228600">
              <a:spcBef>
                <a:spcPct val="20000"/>
              </a:spcBef>
              <a:buChar char="•"/>
              <a:defRPr>
                <a:solidFill>
                  <a:schemeClr val="bg2"/>
                </a:solidFill>
                <a:latin typeface="Arial" pitchFamily="34" charset="0"/>
                <a:ea typeface="黑体" pitchFamily="49" charset="-122"/>
                <a:sym typeface="Arial" pitchFamily="34" charset="0"/>
              </a:defRPr>
            </a:lvl3pPr>
            <a:lvl4pPr marL="1600200" indent="-228600">
              <a:spcBef>
                <a:spcPct val="20000"/>
              </a:spcBef>
              <a:buChar char="–"/>
              <a:defRPr>
                <a:solidFill>
                  <a:schemeClr val="bg2"/>
                </a:solidFill>
                <a:latin typeface="Arial" pitchFamily="34" charset="0"/>
                <a:ea typeface="黑体" pitchFamily="49" charset="-122"/>
                <a:sym typeface="Arial" pitchFamily="34" charset="0"/>
              </a:defRPr>
            </a:lvl4pPr>
            <a:lvl5pPr marL="2057400" indent="-228600">
              <a:spcBef>
                <a:spcPct val="20000"/>
              </a:spcBef>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latin typeface="+mn-lt"/>
              <a:ea typeface="+mn-ea"/>
            </a:endParaRPr>
          </a:p>
        </p:txBody>
      </p:sp>
      <p:sp>
        <p:nvSpPr>
          <p:cNvPr id="22534" name="Text Box 7"/>
          <p:cNvSpPr txBox="1">
            <a:spLocks noChangeArrowheads="1"/>
          </p:cNvSpPr>
          <p:nvPr>
            <p:custDataLst>
              <p:tags r:id="rId3"/>
            </p:custDataLst>
          </p:nvPr>
        </p:nvSpPr>
        <p:spPr bwMode="auto">
          <a:xfrm>
            <a:off x="1329787" y="3228976"/>
            <a:ext cx="290102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spcBef>
                <a:spcPct val="20000"/>
              </a:spcBef>
              <a:buChar char="•"/>
              <a:defRPr>
                <a:solidFill>
                  <a:schemeClr val="bg2"/>
                </a:solidFill>
                <a:latin typeface="Arial" pitchFamily="34" charset="0"/>
                <a:ea typeface="黑体" pitchFamily="49" charset="-122"/>
                <a:sym typeface="Arial" pitchFamily="34" charset="0"/>
              </a:defRPr>
            </a:lvl1pPr>
            <a:lvl2pPr marL="742950" indent="-285750">
              <a:spcBef>
                <a:spcPct val="20000"/>
              </a:spcBef>
              <a:buChar char="–"/>
              <a:defRPr>
                <a:solidFill>
                  <a:schemeClr val="bg2"/>
                </a:solidFill>
                <a:latin typeface="Arial" pitchFamily="34" charset="0"/>
                <a:ea typeface="黑体" pitchFamily="49" charset="-122"/>
                <a:sym typeface="Arial" pitchFamily="34" charset="0"/>
              </a:defRPr>
            </a:lvl2pPr>
            <a:lvl3pPr marL="1143000" indent="-228600">
              <a:spcBef>
                <a:spcPct val="20000"/>
              </a:spcBef>
              <a:buChar char="•"/>
              <a:defRPr>
                <a:solidFill>
                  <a:schemeClr val="bg2"/>
                </a:solidFill>
                <a:latin typeface="Arial" pitchFamily="34" charset="0"/>
                <a:ea typeface="黑体" pitchFamily="49" charset="-122"/>
                <a:sym typeface="Arial" pitchFamily="34" charset="0"/>
              </a:defRPr>
            </a:lvl3pPr>
            <a:lvl4pPr marL="1600200" indent="-228600">
              <a:spcBef>
                <a:spcPct val="20000"/>
              </a:spcBef>
              <a:buChar char="–"/>
              <a:defRPr>
                <a:solidFill>
                  <a:schemeClr val="bg2"/>
                </a:solidFill>
                <a:latin typeface="Arial" pitchFamily="34" charset="0"/>
                <a:ea typeface="黑体" pitchFamily="49" charset="-122"/>
                <a:sym typeface="Arial" pitchFamily="34" charset="0"/>
              </a:defRPr>
            </a:lvl4pPr>
            <a:lvl5pPr marL="2057400" indent="-228600">
              <a:spcBef>
                <a:spcPct val="20000"/>
              </a:spcBef>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9pPr>
          </a:lstStyle>
          <a:p>
            <a:pPr eaLnBrk="1" hangingPunct="1">
              <a:spcBef>
                <a:spcPct val="0"/>
              </a:spcBef>
              <a:buFontTx/>
              <a:buNone/>
            </a:pPr>
            <a:r>
              <a:rPr lang="zh-TW" altLang="en-US" sz="2400" dirty="0">
                <a:solidFill>
                  <a:schemeClr val="tx1"/>
                </a:solidFill>
                <a:latin typeface="+mj-lt"/>
                <a:ea typeface="+mj-ea"/>
                <a:cs typeface="+mj-cs"/>
              </a:rPr>
              <a:t>吳宜城</a:t>
            </a:r>
            <a:endParaRPr lang="zh-CN" altLang="en-US" sz="2400" dirty="0">
              <a:solidFill>
                <a:schemeClr val="tx1"/>
              </a:solidFill>
              <a:latin typeface="+mj-lt"/>
              <a:ea typeface="+mj-ea"/>
              <a:cs typeface="+mj-cs"/>
            </a:endParaRPr>
          </a:p>
        </p:txBody>
      </p:sp>
      <p:sp>
        <p:nvSpPr>
          <p:cNvPr id="22535" name="Rectangle 9"/>
          <p:cNvSpPr>
            <a:spLocks noChangeArrowheads="1"/>
          </p:cNvSpPr>
          <p:nvPr>
            <p:custDataLst>
              <p:tags r:id="rId4"/>
            </p:custDataLst>
          </p:nvPr>
        </p:nvSpPr>
        <p:spPr bwMode="auto">
          <a:xfrm>
            <a:off x="10967904" y="3933826"/>
            <a:ext cx="215900" cy="2924175"/>
          </a:xfrm>
          <a:prstGeom prst="rect">
            <a:avLst/>
          </a:prstGeom>
          <a:solidFill>
            <a:srgbClr val="E88B7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a:solidFill>
                  <a:schemeClr val="bg2"/>
                </a:solidFill>
                <a:latin typeface="Arial" pitchFamily="34" charset="0"/>
                <a:ea typeface="黑体" pitchFamily="49" charset="-122"/>
                <a:sym typeface="Arial" pitchFamily="34" charset="0"/>
              </a:defRPr>
            </a:lvl1pPr>
            <a:lvl2pPr marL="742950" indent="-285750">
              <a:spcBef>
                <a:spcPct val="20000"/>
              </a:spcBef>
              <a:buChar char="–"/>
              <a:defRPr>
                <a:solidFill>
                  <a:schemeClr val="bg2"/>
                </a:solidFill>
                <a:latin typeface="Arial" pitchFamily="34" charset="0"/>
                <a:ea typeface="黑体" pitchFamily="49" charset="-122"/>
                <a:sym typeface="Arial" pitchFamily="34" charset="0"/>
              </a:defRPr>
            </a:lvl2pPr>
            <a:lvl3pPr marL="1143000" indent="-228600">
              <a:spcBef>
                <a:spcPct val="20000"/>
              </a:spcBef>
              <a:buChar char="•"/>
              <a:defRPr>
                <a:solidFill>
                  <a:schemeClr val="bg2"/>
                </a:solidFill>
                <a:latin typeface="Arial" pitchFamily="34" charset="0"/>
                <a:ea typeface="黑体" pitchFamily="49" charset="-122"/>
                <a:sym typeface="Arial" pitchFamily="34" charset="0"/>
              </a:defRPr>
            </a:lvl3pPr>
            <a:lvl4pPr marL="1600200" indent="-228600">
              <a:spcBef>
                <a:spcPct val="20000"/>
              </a:spcBef>
              <a:buChar char="–"/>
              <a:defRPr>
                <a:solidFill>
                  <a:schemeClr val="bg2"/>
                </a:solidFill>
                <a:latin typeface="Arial" pitchFamily="34" charset="0"/>
                <a:ea typeface="黑体" pitchFamily="49" charset="-122"/>
                <a:sym typeface="Arial" pitchFamily="34" charset="0"/>
              </a:defRPr>
            </a:lvl4pPr>
            <a:lvl5pPr marL="2057400" indent="-228600">
              <a:spcBef>
                <a:spcPct val="20000"/>
              </a:spcBef>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latin typeface="+mn-lt"/>
              <a:ea typeface="+mn-ea"/>
            </a:endParaRPr>
          </a:p>
        </p:txBody>
      </p:sp>
      <p:sp>
        <p:nvSpPr>
          <p:cNvPr id="22537" name="Text Box 11"/>
          <p:cNvSpPr txBox="1">
            <a:spLocks noChangeArrowheads="1"/>
          </p:cNvSpPr>
          <p:nvPr>
            <p:custDataLst>
              <p:tags r:id="rId5"/>
            </p:custDataLst>
          </p:nvPr>
        </p:nvSpPr>
        <p:spPr bwMode="auto">
          <a:xfrm>
            <a:off x="7928508" y="763024"/>
            <a:ext cx="286106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spcBef>
                <a:spcPct val="20000"/>
              </a:spcBef>
              <a:buChar char="•"/>
              <a:defRPr>
                <a:solidFill>
                  <a:schemeClr val="bg2"/>
                </a:solidFill>
                <a:latin typeface="Arial" pitchFamily="34" charset="0"/>
                <a:ea typeface="黑体" pitchFamily="49" charset="-122"/>
                <a:sym typeface="Arial" pitchFamily="34" charset="0"/>
              </a:defRPr>
            </a:lvl1pPr>
            <a:lvl2pPr marL="742950" indent="-285750">
              <a:spcBef>
                <a:spcPct val="20000"/>
              </a:spcBef>
              <a:buChar char="–"/>
              <a:defRPr>
                <a:solidFill>
                  <a:schemeClr val="bg2"/>
                </a:solidFill>
                <a:latin typeface="Arial" pitchFamily="34" charset="0"/>
                <a:ea typeface="黑体" pitchFamily="49" charset="-122"/>
                <a:sym typeface="Arial" pitchFamily="34" charset="0"/>
              </a:defRPr>
            </a:lvl2pPr>
            <a:lvl3pPr marL="1143000" indent="-228600">
              <a:spcBef>
                <a:spcPct val="20000"/>
              </a:spcBef>
              <a:buChar char="•"/>
              <a:defRPr>
                <a:solidFill>
                  <a:schemeClr val="bg2"/>
                </a:solidFill>
                <a:latin typeface="Arial" pitchFamily="34" charset="0"/>
                <a:ea typeface="黑体" pitchFamily="49" charset="-122"/>
                <a:sym typeface="Arial" pitchFamily="34" charset="0"/>
              </a:defRPr>
            </a:lvl3pPr>
            <a:lvl4pPr marL="1600200" indent="-228600">
              <a:spcBef>
                <a:spcPct val="20000"/>
              </a:spcBef>
              <a:buChar char="–"/>
              <a:defRPr>
                <a:solidFill>
                  <a:schemeClr val="bg2"/>
                </a:solidFill>
                <a:latin typeface="Arial" pitchFamily="34" charset="0"/>
                <a:ea typeface="黑体" pitchFamily="49" charset="-122"/>
                <a:sym typeface="Arial" pitchFamily="34" charset="0"/>
              </a:defRPr>
            </a:lvl4pPr>
            <a:lvl5pPr marL="2057400" indent="-228600">
              <a:spcBef>
                <a:spcPct val="20000"/>
              </a:spcBef>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9pPr>
          </a:lstStyle>
          <a:p>
            <a:pPr algn="r" eaLnBrk="1" hangingPunct="1">
              <a:spcBef>
                <a:spcPct val="0"/>
              </a:spcBef>
              <a:buFontTx/>
              <a:buNone/>
            </a:pPr>
            <a:r>
              <a:rPr lang="zh-TW" altLang="en-US" sz="2400" dirty="0">
                <a:solidFill>
                  <a:schemeClr val="tx1"/>
                </a:solidFill>
                <a:latin typeface="+mj-lt"/>
                <a:ea typeface="+mj-ea"/>
                <a:cs typeface="+mj-cs"/>
              </a:rPr>
              <a:t>吳和倫</a:t>
            </a:r>
            <a:endParaRPr lang="zh-CN" altLang="en-US" sz="2400" dirty="0">
              <a:solidFill>
                <a:schemeClr val="tx1"/>
              </a:solidFill>
              <a:latin typeface="+mj-lt"/>
              <a:ea typeface="+mj-ea"/>
              <a:cs typeface="+mj-cs"/>
            </a:endParaRPr>
          </a:p>
        </p:txBody>
      </p:sp>
      <p:sp>
        <p:nvSpPr>
          <p:cNvPr id="2" name="文本框 1"/>
          <p:cNvSpPr txBox="1"/>
          <p:nvPr>
            <p:custDataLst>
              <p:tags r:id="rId6"/>
            </p:custDataLst>
          </p:nvPr>
        </p:nvSpPr>
        <p:spPr>
          <a:xfrm>
            <a:off x="1328200" y="3686174"/>
            <a:ext cx="8668056"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0" indent="0">
              <a:lnSpc>
                <a:spcPct val="150000"/>
              </a:lnSpc>
              <a:spcBef>
                <a:spcPct val="20000"/>
              </a:spcBef>
              <a:buFontTx/>
              <a:buNone/>
              <a:defRPr>
                <a:solidFill>
                  <a:schemeClr val="bg2"/>
                </a:solidFill>
                <a:latin typeface="+mn-lt"/>
                <a:ea typeface="+mn-ea"/>
                <a:sym typeface="Arial" pitchFamily="34" charset="0"/>
              </a:defRPr>
            </a:lvl1pPr>
            <a:lvl2pPr marL="742950" indent="-285750">
              <a:lnSpc>
                <a:spcPts val="2600"/>
              </a:lnSpc>
              <a:spcBef>
                <a:spcPct val="20000"/>
              </a:spcBef>
              <a:buChar char="–"/>
              <a:defRPr>
                <a:solidFill>
                  <a:schemeClr val="bg2"/>
                </a:solidFill>
                <a:sym typeface="Arial" pitchFamily="34" charset="0"/>
              </a:defRPr>
            </a:lvl2pPr>
            <a:lvl3pPr marL="1143000" indent="-228600">
              <a:lnSpc>
                <a:spcPts val="2600"/>
              </a:lnSpc>
              <a:spcBef>
                <a:spcPct val="20000"/>
              </a:spcBef>
              <a:buChar char="•"/>
              <a:defRPr>
                <a:solidFill>
                  <a:schemeClr val="bg2"/>
                </a:solidFill>
                <a:sym typeface="Arial" pitchFamily="34" charset="0"/>
              </a:defRPr>
            </a:lvl3pPr>
            <a:lvl4pPr marL="1600200" indent="-228600">
              <a:lnSpc>
                <a:spcPts val="2600"/>
              </a:lnSpc>
              <a:spcBef>
                <a:spcPct val="20000"/>
              </a:spcBef>
              <a:buChar char="–"/>
              <a:defRPr>
                <a:solidFill>
                  <a:schemeClr val="bg2"/>
                </a:solidFill>
                <a:sym typeface="Arial" pitchFamily="34" charset="0"/>
              </a:defRPr>
            </a:lvl4pPr>
            <a:lvl5pPr marL="2057400" indent="-228600">
              <a:lnSpc>
                <a:spcPts val="2600"/>
              </a:lnSpc>
              <a:spcBef>
                <a:spcPct val="20000"/>
              </a:spcBef>
              <a:buChar char="»"/>
              <a:defRPr>
                <a:solidFill>
                  <a:schemeClr val="bg2"/>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r>
              <a:rPr lang="zh-TW" altLang="en-US" dirty="0">
                <a:solidFill>
                  <a:schemeClr val="tx2">
                    <a:lumMod val="50000"/>
                  </a:schemeClr>
                </a:solidFill>
              </a:rPr>
              <a:t>對於我們本科系的學生來說，其實爬蟲機器人並不是太困難的作業，但是我們從題目的選取、程式的撰寫、到最後簡報的製作，這次的小專題對我們組五個人來說是一項需要同心協力才能完成的任務，雖然困難但也讓我收穫良多</a:t>
            </a:r>
            <a:r>
              <a:rPr lang="zh-CN" altLang="en-US" dirty="0">
                <a:solidFill>
                  <a:schemeClr val="tx2">
                    <a:lumMod val="50000"/>
                  </a:schemeClr>
                </a:solidFill>
              </a:rPr>
              <a:t>。</a:t>
            </a:r>
            <a:r>
              <a:rPr lang="zh-TW" altLang="en-US" dirty="0">
                <a:solidFill>
                  <a:schemeClr val="tx2">
                    <a:lumMod val="50000"/>
                  </a:schemeClr>
                </a:solidFill>
              </a:rPr>
              <a:t>自我評估</a:t>
            </a:r>
            <a:r>
              <a:rPr lang="en-US" altLang="zh-TW" dirty="0">
                <a:solidFill>
                  <a:schemeClr val="tx2">
                    <a:lumMod val="50000"/>
                  </a:schemeClr>
                </a:solidFill>
              </a:rPr>
              <a:t>8</a:t>
            </a:r>
            <a:r>
              <a:rPr lang="zh-TW" altLang="en-US" dirty="0">
                <a:solidFill>
                  <a:schemeClr val="tx2">
                    <a:lumMod val="50000"/>
                  </a:schemeClr>
                </a:solidFill>
              </a:rPr>
              <a:t>分</a:t>
            </a:r>
            <a:endParaRPr lang="zh-CN" altLang="en-US" dirty="0">
              <a:solidFill>
                <a:schemeClr val="tx2">
                  <a:lumMod val="50000"/>
                </a:schemeClr>
              </a:solidFill>
            </a:endParaRPr>
          </a:p>
        </p:txBody>
      </p:sp>
      <p:sp>
        <p:nvSpPr>
          <p:cNvPr id="3" name="文本框 2"/>
          <p:cNvSpPr txBox="1"/>
          <p:nvPr>
            <p:custDataLst>
              <p:tags r:id="rId7"/>
            </p:custDataLst>
          </p:nvPr>
        </p:nvSpPr>
        <p:spPr>
          <a:xfrm>
            <a:off x="1402432" y="1224689"/>
            <a:ext cx="9418132" cy="194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eaLnBrk="1" hangingPunct="1">
              <a:lnSpc>
                <a:spcPct val="150000"/>
              </a:lnSpc>
              <a:spcBef>
                <a:spcPct val="20000"/>
              </a:spcBef>
              <a:buFontTx/>
              <a:buNone/>
              <a:defRPr>
                <a:solidFill>
                  <a:schemeClr val="bg2"/>
                </a:solidFill>
                <a:latin typeface="+mn-lt"/>
                <a:ea typeface="+mn-ea"/>
              </a:defRPr>
            </a:lvl1pPr>
            <a:lvl2pPr marL="742950" indent="-285750">
              <a:spcBef>
                <a:spcPct val="20000"/>
              </a:spcBef>
              <a:buChar char="–"/>
              <a:defRPr>
                <a:solidFill>
                  <a:schemeClr val="bg2"/>
                </a:solidFill>
              </a:defRPr>
            </a:lvl2pPr>
            <a:lvl3pPr marL="1143000" indent="-228600">
              <a:spcBef>
                <a:spcPct val="20000"/>
              </a:spcBef>
              <a:buChar char="•"/>
              <a:defRPr>
                <a:solidFill>
                  <a:schemeClr val="bg2"/>
                </a:solidFill>
              </a:defRPr>
            </a:lvl3pPr>
            <a:lvl4pPr marL="1600200" indent="-228600">
              <a:spcBef>
                <a:spcPct val="20000"/>
              </a:spcBef>
              <a:buChar char="–"/>
              <a:defRPr>
                <a:solidFill>
                  <a:schemeClr val="bg2"/>
                </a:solidFill>
              </a:defRPr>
            </a:lvl4pPr>
            <a:lvl5pPr marL="2057400" indent="-228600">
              <a:spcBef>
                <a:spcPct val="20000"/>
              </a:spcBef>
              <a:buChar char="»"/>
              <a:defRPr>
                <a:solidFill>
                  <a:schemeClr val="bg2"/>
                </a:solidFill>
              </a:defRPr>
            </a:lvl5pPr>
            <a:lvl6pPr marL="2514600" indent="-228600" eaLnBrk="0" fontAlgn="base" hangingPunct="0">
              <a:spcBef>
                <a:spcPct val="20000"/>
              </a:spcBef>
              <a:spcAft>
                <a:spcPct val="0"/>
              </a:spcAft>
              <a:buChar char="»"/>
              <a:defRPr>
                <a:solidFill>
                  <a:schemeClr val="bg2"/>
                </a:solidFill>
              </a:defRPr>
            </a:lvl6pPr>
            <a:lvl7pPr marL="2971800" indent="-228600" eaLnBrk="0" fontAlgn="base" hangingPunct="0">
              <a:spcBef>
                <a:spcPct val="20000"/>
              </a:spcBef>
              <a:spcAft>
                <a:spcPct val="0"/>
              </a:spcAft>
              <a:buChar char="»"/>
              <a:defRPr>
                <a:solidFill>
                  <a:schemeClr val="bg2"/>
                </a:solidFill>
              </a:defRPr>
            </a:lvl7pPr>
            <a:lvl8pPr marL="3429000" indent="-228600" eaLnBrk="0" fontAlgn="base" hangingPunct="0">
              <a:spcBef>
                <a:spcPct val="20000"/>
              </a:spcBef>
              <a:spcAft>
                <a:spcPct val="0"/>
              </a:spcAft>
              <a:buChar char="»"/>
              <a:defRPr>
                <a:solidFill>
                  <a:schemeClr val="bg2"/>
                </a:solidFill>
              </a:defRPr>
            </a:lvl8pPr>
            <a:lvl9pPr marL="3886200" indent="-228600" eaLnBrk="0" fontAlgn="base" hangingPunct="0">
              <a:spcBef>
                <a:spcPct val="20000"/>
              </a:spcBef>
              <a:spcAft>
                <a:spcPct val="0"/>
              </a:spcAft>
              <a:buChar char="»"/>
              <a:defRPr>
                <a:solidFill>
                  <a:schemeClr val="bg2"/>
                </a:solidFill>
              </a:defRPr>
            </a:lvl9pPr>
          </a:lstStyle>
          <a:p>
            <a:r>
              <a:rPr lang="en-US" altLang="zh-CN" dirty="0">
                <a:solidFill>
                  <a:schemeClr val="tx2">
                    <a:lumMod val="50000"/>
                  </a:schemeClr>
                </a:solidFill>
              </a:rPr>
              <a:t>	</a:t>
            </a:r>
            <a:r>
              <a:rPr lang="zh-TW" altLang="en-US" dirty="0">
                <a:solidFill>
                  <a:schemeClr val="tx2">
                    <a:lumMod val="50000"/>
                  </a:schemeClr>
                </a:solidFill>
              </a:rPr>
              <a:t>本以為我之前所學的程式設計應該足夠應付這門科目，但是做出聊天機器人比我想像中的還難，即使使用了課程中提到的像是文字雲、結巴、文字相似度的計算和爬蟲，完整的聊天機器人也沒那麼容易就做出來，再加上專題的要求需要</a:t>
            </a:r>
            <a:r>
              <a:rPr lang="en-US" altLang="zh-TW" dirty="0">
                <a:solidFill>
                  <a:schemeClr val="tx2">
                    <a:lumMod val="50000"/>
                  </a:schemeClr>
                </a:solidFill>
              </a:rPr>
              <a:t>20</a:t>
            </a:r>
            <a:r>
              <a:rPr lang="zh-TW" altLang="en-US" dirty="0">
                <a:solidFill>
                  <a:schemeClr val="tx2">
                    <a:lumMod val="50000"/>
                  </a:schemeClr>
                </a:solidFill>
              </a:rPr>
              <a:t>的問答，做起來非常有挑戰性。自我評估</a:t>
            </a:r>
            <a:r>
              <a:rPr lang="en-US" altLang="zh-TW" dirty="0">
                <a:solidFill>
                  <a:schemeClr val="tx2">
                    <a:lumMod val="50000"/>
                  </a:schemeClr>
                </a:solidFill>
              </a:rPr>
              <a:t>8</a:t>
            </a:r>
            <a:r>
              <a:rPr lang="zh-TW" altLang="en-US" dirty="0">
                <a:solidFill>
                  <a:schemeClr val="tx2">
                    <a:lumMod val="50000"/>
                  </a:schemeClr>
                </a:solidFill>
              </a:rPr>
              <a:t>分</a:t>
            </a:r>
            <a:endParaRPr lang="zh-CN" altLang="en-US" dirty="0">
              <a:solidFill>
                <a:schemeClr val="tx2">
                  <a:lumMod val="50000"/>
                </a:schemeClr>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5"/>
          <p:cNvSpPr>
            <a:spLocks noChangeArrowheads="1"/>
          </p:cNvSpPr>
          <p:nvPr>
            <p:custDataLst>
              <p:tags r:id="rId2"/>
            </p:custDataLst>
          </p:nvPr>
        </p:nvSpPr>
        <p:spPr bwMode="auto">
          <a:xfrm>
            <a:off x="1034812" y="1"/>
            <a:ext cx="215900" cy="2924175"/>
          </a:xfrm>
          <a:prstGeom prst="rect">
            <a:avLst/>
          </a:prstGeom>
          <a:solidFill>
            <a:srgbClr val="E88B7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a:solidFill>
                  <a:schemeClr val="bg2"/>
                </a:solidFill>
                <a:latin typeface="Arial" pitchFamily="34" charset="0"/>
                <a:ea typeface="黑体" pitchFamily="49" charset="-122"/>
                <a:sym typeface="Arial" pitchFamily="34" charset="0"/>
              </a:defRPr>
            </a:lvl1pPr>
            <a:lvl2pPr marL="742950" indent="-285750">
              <a:spcBef>
                <a:spcPct val="20000"/>
              </a:spcBef>
              <a:buChar char="–"/>
              <a:defRPr>
                <a:solidFill>
                  <a:schemeClr val="bg2"/>
                </a:solidFill>
                <a:latin typeface="Arial" pitchFamily="34" charset="0"/>
                <a:ea typeface="黑体" pitchFamily="49" charset="-122"/>
                <a:sym typeface="Arial" pitchFamily="34" charset="0"/>
              </a:defRPr>
            </a:lvl2pPr>
            <a:lvl3pPr marL="1143000" indent="-228600">
              <a:spcBef>
                <a:spcPct val="20000"/>
              </a:spcBef>
              <a:buChar char="•"/>
              <a:defRPr>
                <a:solidFill>
                  <a:schemeClr val="bg2"/>
                </a:solidFill>
                <a:latin typeface="Arial" pitchFamily="34" charset="0"/>
                <a:ea typeface="黑体" pitchFamily="49" charset="-122"/>
                <a:sym typeface="Arial" pitchFamily="34" charset="0"/>
              </a:defRPr>
            </a:lvl3pPr>
            <a:lvl4pPr marL="1600200" indent="-228600">
              <a:spcBef>
                <a:spcPct val="20000"/>
              </a:spcBef>
              <a:buChar char="–"/>
              <a:defRPr>
                <a:solidFill>
                  <a:schemeClr val="bg2"/>
                </a:solidFill>
                <a:latin typeface="Arial" pitchFamily="34" charset="0"/>
                <a:ea typeface="黑体" pitchFamily="49" charset="-122"/>
                <a:sym typeface="Arial" pitchFamily="34" charset="0"/>
              </a:defRPr>
            </a:lvl4pPr>
            <a:lvl5pPr marL="2057400" indent="-228600">
              <a:spcBef>
                <a:spcPct val="20000"/>
              </a:spcBef>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latin typeface="+mn-lt"/>
              <a:ea typeface="+mn-ea"/>
            </a:endParaRPr>
          </a:p>
        </p:txBody>
      </p:sp>
      <p:sp>
        <p:nvSpPr>
          <p:cNvPr id="22534" name="Text Box 7"/>
          <p:cNvSpPr txBox="1">
            <a:spLocks noChangeArrowheads="1"/>
          </p:cNvSpPr>
          <p:nvPr>
            <p:custDataLst>
              <p:tags r:id="rId3"/>
            </p:custDataLst>
          </p:nvPr>
        </p:nvSpPr>
        <p:spPr bwMode="auto">
          <a:xfrm>
            <a:off x="1329787" y="3228976"/>
            <a:ext cx="290102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spcBef>
                <a:spcPct val="20000"/>
              </a:spcBef>
              <a:buChar char="•"/>
              <a:defRPr>
                <a:solidFill>
                  <a:schemeClr val="bg2"/>
                </a:solidFill>
                <a:latin typeface="Arial" pitchFamily="34" charset="0"/>
                <a:ea typeface="黑体" pitchFamily="49" charset="-122"/>
                <a:sym typeface="Arial" pitchFamily="34" charset="0"/>
              </a:defRPr>
            </a:lvl1pPr>
            <a:lvl2pPr marL="742950" indent="-285750">
              <a:spcBef>
                <a:spcPct val="20000"/>
              </a:spcBef>
              <a:buChar char="–"/>
              <a:defRPr>
                <a:solidFill>
                  <a:schemeClr val="bg2"/>
                </a:solidFill>
                <a:latin typeface="Arial" pitchFamily="34" charset="0"/>
                <a:ea typeface="黑体" pitchFamily="49" charset="-122"/>
                <a:sym typeface="Arial" pitchFamily="34" charset="0"/>
              </a:defRPr>
            </a:lvl2pPr>
            <a:lvl3pPr marL="1143000" indent="-228600">
              <a:spcBef>
                <a:spcPct val="20000"/>
              </a:spcBef>
              <a:buChar char="•"/>
              <a:defRPr>
                <a:solidFill>
                  <a:schemeClr val="bg2"/>
                </a:solidFill>
                <a:latin typeface="Arial" pitchFamily="34" charset="0"/>
                <a:ea typeface="黑体" pitchFamily="49" charset="-122"/>
                <a:sym typeface="Arial" pitchFamily="34" charset="0"/>
              </a:defRPr>
            </a:lvl3pPr>
            <a:lvl4pPr marL="1600200" indent="-228600">
              <a:spcBef>
                <a:spcPct val="20000"/>
              </a:spcBef>
              <a:buChar char="–"/>
              <a:defRPr>
                <a:solidFill>
                  <a:schemeClr val="bg2"/>
                </a:solidFill>
                <a:latin typeface="Arial" pitchFamily="34" charset="0"/>
                <a:ea typeface="黑体" pitchFamily="49" charset="-122"/>
                <a:sym typeface="Arial" pitchFamily="34" charset="0"/>
              </a:defRPr>
            </a:lvl4pPr>
            <a:lvl5pPr marL="2057400" indent="-228600">
              <a:spcBef>
                <a:spcPct val="20000"/>
              </a:spcBef>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9pPr>
          </a:lstStyle>
          <a:p>
            <a:pPr eaLnBrk="1" hangingPunct="1">
              <a:spcBef>
                <a:spcPct val="0"/>
              </a:spcBef>
              <a:buFontTx/>
              <a:buNone/>
            </a:pPr>
            <a:r>
              <a:rPr lang="zh-TW" altLang="en-US" sz="2400" dirty="0">
                <a:solidFill>
                  <a:schemeClr val="tx1"/>
                </a:solidFill>
                <a:latin typeface="+mj-lt"/>
                <a:ea typeface="+mj-ea"/>
                <a:cs typeface="+mj-cs"/>
              </a:rPr>
              <a:t>林瑜成</a:t>
            </a:r>
            <a:endParaRPr lang="zh-CN" altLang="en-US" sz="2400" dirty="0">
              <a:solidFill>
                <a:schemeClr val="tx1"/>
              </a:solidFill>
              <a:latin typeface="+mj-lt"/>
              <a:ea typeface="+mj-ea"/>
              <a:cs typeface="+mj-cs"/>
            </a:endParaRPr>
          </a:p>
        </p:txBody>
      </p:sp>
      <p:sp>
        <p:nvSpPr>
          <p:cNvPr id="22535" name="Rectangle 9"/>
          <p:cNvSpPr>
            <a:spLocks noChangeArrowheads="1"/>
          </p:cNvSpPr>
          <p:nvPr>
            <p:custDataLst>
              <p:tags r:id="rId4"/>
            </p:custDataLst>
          </p:nvPr>
        </p:nvSpPr>
        <p:spPr bwMode="auto">
          <a:xfrm>
            <a:off x="10967904" y="3933826"/>
            <a:ext cx="215900" cy="2924175"/>
          </a:xfrm>
          <a:prstGeom prst="rect">
            <a:avLst/>
          </a:prstGeom>
          <a:solidFill>
            <a:srgbClr val="E88B7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a:solidFill>
                  <a:schemeClr val="bg2"/>
                </a:solidFill>
                <a:latin typeface="Arial" pitchFamily="34" charset="0"/>
                <a:ea typeface="黑体" pitchFamily="49" charset="-122"/>
                <a:sym typeface="Arial" pitchFamily="34" charset="0"/>
              </a:defRPr>
            </a:lvl1pPr>
            <a:lvl2pPr marL="742950" indent="-285750">
              <a:spcBef>
                <a:spcPct val="20000"/>
              </a:spcBef>
              <a:buChar char="–"/>
              <a:defRPr>
                <a:solidFill>
                  <a:schemeClr val="bg2"/>
                </a:solidFill>
                <a:latin typeface="Arial" pitchFamily="34" charset="0"/>
                <a:ea typeface="黑体" pitchFamily="49" charset="-122"/>
                <a:sym typeface="Arial" pitchFamily="34" charset="0"/>
              </a:defRPr>
            </a:lvl2pPr>
            <a:lvl3pPr marL="1143000" indent="-228600">
              <a:spcBef>
                <a:spcPct val="20000"/>
              </a:spcBef>
              <a:buChar char="•"/>
              <a:defRPr>
                <a:solidFill>
                  <a:schemeClr val="bg2"/>
                </a:solidFill>
                <a:latin typeface="Arial" pitchFamily="34" charset="0"/>
                <a:ea typeface="黑体" pitchFamily="49" charset="-122"/>
                <a:sym typeface="Arial" pitchFamily="34" charset="0"/>
              </a:defRPr>
            </a:lvl3pPr>
            <a:lvl4pPr marL="1600200" indent="-228600">
              <a:spcBef>
                <a:spcPct val="20000"/>
              </a:spcBef>
              <a:buChar char="–"/>
              <a:defRPr>
                <a:solidFill>
                  <a:schemeClr val="bg2"/>
                </a:solidFill>
                <a:latin typeface="Arial" pitchFamily="34" charset="0"/>
                <a:ea typeface="黑体" pitchFamily="49" charset="-122"/>
                <a:sym typeface="Arial" pitchFamily="34" charset="0"/>
              </a:defRPr>
            </a:lvl4pPr>
            <a:lvl5pPr marL="2057400" indent="-228600">
              <a:spcBef>
                <a:spcPct val="20000"/>
              </a:spcBef>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latin typeface="+mn-lt"/>
              <a:ea typeface="+mn-ea"/>
            </a:endParaRPr>
          </a:p>
        </p:txBody>
      </p:sp>
      <p:sp>
        <p:nvSpPr>
          <p:cNvPr id="22537" name="Text Box 11"/>
          <p:cNvSpPr txBox="1">
            <a:spLocks noChangeArrowheads="1"/>
          </p:cNvSpPr>
          <p:nvPr>
            <p:custDataLst>
              <p:tags r:id="rId5"/>
            </p:custDataLst>
          </p:nvPr>
        </p:nvSpPr>
        <p:spPr bwMode="auto">
          <a:xfrm>
            <a:off x="7928508" y="763024"/>
            <a:ext cx="286106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spcBef>
                <a:spcPct val="20000"/>
              </a:spcBef>
              <a:buChar char="•"/>
              <a:defRPr>
                <a:solidFill>
                  <a:schemeClr val="bg2"/>
                </a:solidFill>
                <a:latin typeface="Arial" pitchFamily="34" charset="0"/>
                <a:ea typeface="黑体" pitchFamily="49" charset="-122"/>
                <a:sym typeface="Arial" pitchFamily="34" charset="0"/>
              </a:defRPr>
            </a:lvl1pPr>
            <a:lvl2pPr marL="742950" indent="-285750">
              <a:spcBef>
                <a:spcPct val="20000"/>
              </a:spcBef>
              <a:buChar char="–"/>
              <a:defRPr>
                <a:solidFill>
                  <a:schemeClr val="bg2"/>
                </a:solidFill>
                <a:latin typeface="Arial" pitchFamily="34" charset="0"/>
                <a:ea typeface="黑体" pitchFamily="49" charset="-122"/>
                <a:sym typeface="Arial" pitchFamily="34" charset="0"/>
              </a:defRPr>
            </a:lvl2pPr>
            <a:lvl3pPr marL="1143000" indent="-228600">
              <a:spcBef>
                <a:spcPct val="20000"/>
              </a:spcBef>
              <a:buChar char="•"/>
              <a:defRPr>
                <a:solidFill>
                  <a:schemeClr val="bg2"/>
                </a:solidFill>
                <a:latin typeface="Arial" pitchFamily="34" charset="0"/>
                <a:ea typeface="黑体" pitchFamily="49" charset="-122"/>
                <a:sym typeface="Arial" pitchFamily="34" charset="0"/>
              </a:defRPr>
            </a:lvl3pPr>
            <a:lvl4pPr marL="1600200" indent="-228600">
              <a:spcBef>
                <a:spcPct val="20000"/>
              </a:spcBef>
              <a:buChar char="–"/>
              <a:defRPr>
                <a:solidFill>
                  <a:schemeClr val="bg2"/>
                </a:solidFill>
                <a:latin typeface="Arial" pitchFamily="34" charset="0"/>
                <a:ea typeface="黑体" pitchFamily="49" charset="-122"/>
                <a:sym typeface="Arial" pitchFamily="34" charset="0"/>
              </a:defRPr>
            </a:lvl4pPr>
            <a:lvl5pPr marL="2057400" indent="-228600">
              <a:spcBef>
                <a:spcPct val="20000"/>
              </a:spcBef>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2"/>
                </a:solidFill>
                <a:latin typeface="Arial" pitchFamily="34" charset="0"/>
                <a:ea typeface="黑体" pitchFamily="49" charset="-122"/>
                <a:sym typeface="Arial" pitchFamily="34" charset="0"/>
              </a:defRPr>
            </a:lvl9pPr>
          </a:lstStyle>
          <a:p>
            <a:pPr algn="r" eaLnBrk="1" hangingPunct="1">
              <a:spcBef>
                <a:spcPct val="0"/>
              </a:spcBef>
              <a:buFontTx/>
              <a:buNone/>
            </a:pPr>
            <a:r>
              <a:rPr lang="zh-TW" altLang="en-US" sz="2400" dirty="0">
                <a:solidFill>
                  <a:schemeClr val="tx1"/>
                </a:solidFill>
                <a:latin typeface="+mj-lt"/>
                <a:ea typeface="+mj-ea"/>
                <a:cs typeface="+mj-cs"/>
              </a:rPr>
              <a:t>李政修</a:t>
            </a:r>
            <a:endParaRPr lang="zh-CN" altLang="en-US" sz="2400" dirty="0">
              <a:solidFill>
                <a:schemeClr val="tx1"/>
              </a:solidFill>
              <a:latin typeface="+mj-lt"/>
              <a:ea typeface="+mj-ea"/>
              <a:cs typeface="+mj-cs"/>
            </a:endParaRPr>
          </a:p>
        </p:txBody>
      </p:sp>
      <p:sp>
        <p:nvSpPr>
          <p:cNvPr id="2" name="文本框 1"/>
          <p:cNvSpPr txBox="1"/>
          <p:nvPr>
            <p:custDataLst>
              <p:tags r:id="rId6"/>
            </p:custDataLst>
          </p:nvPr>
        </p:nvSpPr>
        <p:spPr>
          <a:xfrm>
            <a:off x="1328200" y="3686174"/>
            <a:ext cx="91030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0" indent="0">
              <a:lnSpc>
                <a:spcPct val="150000"/>
              </a:lnSpc>
              <a:spcBef>
                <a:spcPct val="20000"/>
              </a:spcBef>
              <a:buFontTx/>
              <a:buNone/>
              <a:defRPr>
                <a:solidFill>
                  <a:schemeClr val="bg2"/>
                </a:solidFill>
                <a:latin typeface="+mn-lt"/>
                <a:ea typeface="+mn-ea"/>
                <a:sym typeface="Arial" pitchFamily="34" charset="0"/>
              </a:defRPr>
            </a:lvl1pPr>
            <a:lvl2pPr marL="742950" indent="-285750">
              <a:lnSpc>
                <a:spcPts val="2600"/>
              </a:lnSpc>
              <a:spcBef>
                <a:spcPct val="20000"/>
              </a:spcBef>
              <a:buChar char="–"/>
              <a:defRPr>
                <a:solidFill>
                  <a:schemeClr val="bg2"/>
                </a:solidFill>
                <a:sym typeface="Arial" pitchFamily="34" charset="0"/>
              </a:defRPr>
            </a:lvl2pPr>
            <a:lvl3pPr marL="1143000" indent="-228600">
              <a:lnSpc>
                <a:spcPts val="2600"/>
              </a:lnSpc>
              <a:spcBef>
                <a:spcPct val="20000"/>
              </a:spcBef>
              <a:buChar char="•"/>
              <a:defRPr>
                <a:solidFill>
                  <a:schemeClr val="bg2"/>
                </a:solidFill>
                <a:sym typeface="Arial" pitchFamily="34" charset="0"/>
              </a:defRPr>
            </a:lvl3pPr>
            <a:lvl4pPr marL="1600200" indent="-228600">
              <a:lnSpc>
                <a:spcPts val="2600"/>
              </a:lnSpc>
              <a:spcBef>
                <a:spcPct val="20000"/>
              </a:spcBef>
              <a:buChar char="–"/>
              <a:defRPr>
                <a:solidFill>
                  <a:schemeClr val="bg2"/>
                </a:solidFill>
                <a:sym typeface="Arial" pitchFamily="34" charset="0"/>
              </a:defRPr>
            </a:lvl4pPr>
            <a:lvl5pPr marL="2057400" indent="-228600">
              <a:lnSpc>
                <a:spcPts val="2600"/>
              </a:lnSpc>
              <a:spcBef>
                <a:spcPct val="20000"/>
              </a:spcBef>
              <a:buChar char="»"/>
              <a:defRPr>
                <a:solidFill>
                  <a:schemeClr val="bg2"/>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endParaRPr lang="zh-CN" altLang="en-US" dirty="0">
              <a:solidFill>
                <a:schemeClr val="tx2">
                  <a:lumMod val="50000"/>
                </a:schemeClr>
              </a:solidFill>
            </a:endParaRPr>
          </a:p>
        </p:txBody>
      </p:sp>
      <p:sp>
        <p:nvSpPr>
          <p:cNvPr id="3" name="文本框 2"/>
          <p:cNvSpPr txBox="1"/>
          <p:nvPr>
            <p:custDataLst>
              <p:tags r:id="rId7"/>
            </p:custDataLst>
          </p:nvPr>
        </p:nvSpPr>
        <p:spPr>
          <a:xfrm>
            <a:off x="1402433" y="1224689"/>
            <a:ext cx="9418132" cy="194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2500" lnSpcReduction="10000"/>
          </a:bodyPr>
          <a:lstStyle>
            <a:defPPr>
              <a:defRPr lang="zh-CN"/>
            </a:defPPr>
            <a:lvl1pPr eaLnBrk="1" hangingPunct="1">
              <a:lnSpc>
                <a:spcPct val="150000"/>
              </a:lnSpc>
              <a:spcBef>
                <a:spcPct val="20000"/>
              </a:spcBef>
              <a:buFontTx/>
              <a:buNone/>
              <a:defRPr>
                <a:solidFill>
                  <a:schemeClr val="bg2"/>
                </a:solidFill>
                <a:latin typeface="+mn-lt"/>
                <a:ea typeface="+mn-ea"/>
              </a:defRPr>
            </a:lvl1pPr>
            <a:lvl2pPr marL="742950" indent="-285750">
              <a:spcBef>
                <a:spcPct val="20000"/>
              </a:spcBef>
              <a:buChar char="–"/>
              <a:defRPr>
                <a:solidFill>
                  <a:schemeClr val="bg2"/>
                </a:solidFill>
              </a:defRPr>
            </a:lvl2pPr>
            <a:lvl3pPr marL="1143000" indent="-228600">
              <a:spcBef>
                <a:spcPct val="20000"/>
              </a:spcBef>
              <a:buChar char="•"/>
              <a:defRPr>
                <a:solidFill>
                  <a:schemeClr val="bg2"/>
                </a:solidFill>
              </a:defRPr>
            </a:lvl3pPr>
            <a:lvl4pPr marL="1600200" indent="-228600">
              <a:spcBef>
                <a:spcPct val="20000"/>
              </a:spcBef>
              <a:buChar char="–"/>
              <a:defRPr>
                <a:solidFill>
                  <a:schemeClr val="bg2"/>
                </a:solidFill>
              </a:defRPr>
            </a:lvl4pPr>
            <a:lvl5pPr marL="2057400" indent="-228600">
              <a:spcBef>
                <a:spcPct val="20000"/>
              </a:spcBef>
              <a:buChar char="»"/>
              <a:defRPr>
                <a:solidFill>
                  <a:schemeClr val="bg2"/>
                </a:solidFill>
              </a:defRPr>
            </a:lvl5pPr>
            <a:lvl6pPr marL="2514600" indent="-228600" eaLnBrk="0" fontAlgn="base" hangingPunct="0">
              <a:spcBef>
                <a:spcPct val="20000"/>
              </a:spcBef>
              <a:spcAft>
                <a:spcPct val="0"/>
              </a:spcAft>
              <a:buChar char="»"/>
              <a:defRPr>
                <a:solidFill>
                  <a:schemeClr val="bg2"/>
                </a:solidFill>
              </a:defRPr>
            </a:lvl6pPr>
            <a:lvl7pPr marL="2971800" indent="-228600" eaLnBrk="0" fontAlgn="base" hangingPunct="0">
              <a:spcBef>
                <a:spcPct val="20000"/>
              </a:spcBef>
              <a:spcAft>
                <a:spcPct val="0"/>
              </a:spcAft>
              <a:buChar char="»"/>
              <a:defRPr>
                <a:solidFill>
                  <a:schemeClr val="bg2"/>
                </a:solidFill>
              </a:defRPr>
            </a:lvl7pPr>
            <a:lvl8pPr marL="3429000" indent="-228600" eaLnBrk="0" fontAlgn="base" hangingPunct="0">
              <a:spcBef>
                <a:spcPct val="20000"/>
              </a:spcBef>
              <a:spcAft>
                <a:spcPct val="0"/>
              </a:spcAft>
              <a:buChar char="»"/>
              <a:defRPr>
                <a:solidFill>
                  <a:schemeClr val="bg2"/>
                </a:solidFill>
              </a:defRPr>
            </a:lvl8pPr>
            <a:lvl9pPr marL="3886200" indent="-228600" eaLnBrk="0" fontAlgn="base" hangingPunct="0">
              <a:spcBef>
                <a:spcPct val="20000"/>
              </a:spcBef>
              <a:spcAft>
                <a:spcPct val="0"/>
              </a:spcAft>
              <a:buChar char="»"/>
              <a:defRPr>
                <a:solidFill>
                  <a:schemeClr val="bg2"/>
                </a:solidFill>
              </a:defRPr>
            </a:lvl9pPr>
          </a:lstStyle>
          <a:p>
            <a:r>
              <a:rPr lang="en-US" altLang="zh-TW" dirty="0">
                <a:solidFill>
                  <a:schemeClr val="tx2">
                    <a:lumMod val="50000"/>
                  </a:schemeClr>
                </a:solidFill>
              </a:rPr>
              <a:t>	</a:t>
            </a:r>
            <a:r>
              <a:rPr lang="zh-TW" altLang="en-US" dirty="0">
                <a:solidFill>
                  <a:schemeClr val="tx2">
                    <a:lumMod val="50000"/>
                  </a:schemeClr>
                </a:solidFill>
              </a:rPr>
              <a:t>在課程一開始的時候，薛老師的課程非常簡單易懂，因此學習的速度非常快，整個課程上起來沒什麼太大的壓力，但是隨著專題一過去，張老師和林老師的課程的難度上升的很快，課程裡出現的專有名詞也越來越多，如果不是一次上完整個系列的課程，很容易在最後的測驗裡面錯得很慘，也導致我的上課進度一直比別人還慢，專題的製作幾乎沒有參與到關鍵的部分。自我評估</a:t>
            </a:r>
            <a:r>
              <a:rPr lang="en-US" altLang="zh-TW" dirty="0">
                <a:solidFill>
                  <a:schemeClr val="tx2">
                    <a:lumMod val="50000"/>
                  </a:schemeClr>
                </a:solidFill>
              </a:rPr>
              <a:t>6</a:t>
            </a:r>
            <a:r>
              <a:rPr lang="zh-TW" altLang="en-US" dirty="0">
                <a:solidFill>
                  <a:schemeClr val="tx2">
                    <a:lumMod val="50000"/>
                  </a:schemeClr>
                </a:solidFill>
              </a:rPr>
              <a:t>分。</a:t>
            </a:r>
            <a:endParaRPr lang="zh-CN" altLang="en-US" dirty="0">
              <a:solidFill>
                <a:schemeClr val="tx2">
                  <a:lumMod val="50000"/>
                </a:schemeClr>
              </a:solidFill>
            </a:endParaRPr>
          </a:p>
        </p:txBody>
      </p:sp>
      <p:sp>
        <p:nvSpPr>
          <p:cNvPr id="8" name="文本框 2">
            <a:extLst>
              <a:ext uri="{FF2B5EF4-FFF2-40B4-BE49-F238E27FC236}">
                <a16:creationId xmlns:a16="http://schemas.microsoft.com/office/drawing/2014/main" id="{2A73D590-C6F3-4FD8-B8C5-475AE2A6DE8F}"/>
              </a:ext>
            </a:extLst>
          </p:cNvPr>
          <p:cNvSpPr txBox="1"/>
          <p:nvPr>
            <p:custDataLst>
              <p:tags r:id="rId8"/>
            </p:custDataLst>
          </p:nvPr>
        </p:nvSpPr>
        <p:spPr>
          <a:xfrm>
            <a:off x="1445668" y="3900849"/>
            <a:ext cx="9418132" cy="194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eaLnBrk="1" hangingPunct="1">
              <a:lnSpc>
                <a:spcPct val="150000"/>
              </a:lnSpc>
              <a:spcBef>
                <a:spcPct val="20000"/>
              </a:spcBef>
              <a:buFontTx/>
              <a:buNone/>
              <a:defRPr>
                <a:solidFill>
                  <a:schemeClr val="bg2"/>
                </a:solidFill>
                <a:latin typeface="+mn-lt"/>
                <a:ea typeface="+mn-ea"/>
              </a:defRPr>
            </a:lvl1pPr>
            <a:lvl2pPr marL="742950" indent="-285750">
              <a:spcBef>
                <a:spcPct val="20000"/>
              </a:spcBef>
              <a:buChar char="–"/>
              <a:defRPr>
                <a:solidFill>
                  <a:schemeClr val="bg2"/>
                </a:solidFill>
              </a:defRPr>
            </a:lvl2pPr>
            <a:lvl3pPr marL="1143000" indent="-228600">
              <a:spcBef>
                <a:spcPct val="20000"/>
              </a:spcBef>
              <a:buChar char="•"/>
              <a:defRPr>
                <a:solidFill>
                  <a:schemeClr val="bg2"/>
                </a:solidFill>
              </a:defRPr>
            </a:lvl3pPr>
            <a:lvl4pPr marL="1600200" indent="-228600">
              <a:spcBef>
                <a:spcPct val="20000"/>
              </a:spcBef>
              <a:buChar char="–"/>
              <a:defRPr>
                <a:solidFill>
                  <a:schemeClr val="bg2"/>
                </a:solidFill>
              </a:defRPr>
            </a:lvl4pPr>
            <a:lvl5pPr marL="2057400" indent="-228600">
              <a:spcBef>
                <a:spcPct val="20000"/>
              </a:spcBef>
              <a:buChar char="»"/>
              <a:defRPr>
                <a:solidFill>
                  <a:schemeClr val="bg2"/>
                </a:solidFill>
              </a:defRPr>
            </a:lvl5pPr>
            <a:lvl6pPr marL="2514600" indent="-228600" eaLnBrk="0" fontAlgn="base" hangingPunct="0">
              <a:spcBef>
                <a:spcPct val="20000"/>
              </a:spcBef>
              <a:spcAft>
                <a:spcPct val="0"/>
              </a:spcAft>
              <a:buChar char="»"/>
              <a:defRPr>
                <a:solidFill>
                  <a:schemeClr val="bg2"/>
                </a:solidFill>
              </a:defRPr>
            </a:lvl6pPr>
            <a:lvl7pPr marL="2971800" indent="-228600" eaLnBrk="0" fontAlgn="base" hangingPunct="0">
              <a:spcBef>
                <a:spcPct val="20000"/>
              </a:spcBef>
              <a:spcAft>
                <a:spcPct val="0"/>
              </a:spcAft>
              <a:buChar char="»"/>
              <a:defRPr>
                <a:solidFill>
                  <a:schemeClr val="bg2"/>
                </a:solidFill>
              </a:defRPr>
            </a:lvl7pPr>
            <a:lvl8pPr marL="3429000" indent="-228600" eaLnBrk="0" fontAlgn="base" hangingPunct="0">
              <a:spcBef>
                <a:spcPct val="20000"/>
              </a:spcBef>
              <a:spcAft>
                <a:spcPct val="0"/>
              </a:spcAft>
              <a:buChar char="»"/>
              <a:defRPr>
                <a:solidFill>
                  <a:schemeClr val="bg2"/>
                </a:solidFill>
              </a:defRPr>
            </a:lvl8pPr>
            <a:lvl9pPr marL="3886200" indent="-228600" eaLnBrk="0" fontAlgn="base" hangingPunct="0">
              <a:spcBef>
                <a:spcPct val="20000"/>
              </a:spcBef>
              <a:spcAft>
                <a:spcPct val="0"/>
              </a:spcAft>
              <a:buChar char="»"/>
              <a:defRPr>
                <a:solidFill>
                  <a:schemeClr val="bg2"/>
                </a:solidFill>
              </a:defRPr>
            </a:lvl9pPr>
          </a:lstStyle>
          <a:p>
            <a:r>
              <a:rPr lang="en-US" altLang="zh-TW" dirty="0">
                <a:solidFill>
                  <a:schemeClr val="tx2">
                    <a:lumMod val="50000"/>
                  </a:schemeClr>
                </a:solidFill>
              </a:rPr>
              <a:t>	</a:t>
            </a:r>
            <a:r>
              <a:rPr lang="zh-TW" altLang="en-US" sz="1700" dirty="0">
                <a:solidFill>
                  <a:schemeClr val="tx2">
                    <a:lumMod val="50000"/>
                  </a:schemeClr>
                </a:solidFill>
              </a:rPr>
              <a:t>我以為這堂課是教我們基本的</a:t>
            </a:r>
            <a:r>
              <a:rPr lang="en-US" altLang="zh-TW" sz="1700" dirty="0">
                <a:solidFill>
                  <a:schemeClr val="tx2">
                    <a:lumMod val="50000"/>
                  </a:schemeClr>
                </a:solidFill>
              </a:rPr>
              <a:t>python</a:t>
            </a:r>
            <a:r>
              <a:rPr lang="zh-TW" altLang="en-US" sz="1700" dirty="0">
                <a:solidFill>
                  <a:schemeClr val="tx2">
                    <a:lumMod val="50000"/>
                  </a:schemeClr>
                </a:solidFill>
              </a:rPr>
              <a:t>操作，雖然我不是資工系的學生，但是在</a:t>
            </a:r>
            <a:r>
              <a:rPr lang="en-US" altLang="zh-TW" sz="1700" dirty="0">
                <a:solidFill>
                  <a:schemeClr val="tx2">
                    <a:lumMod val="50000"/>
                  </a:schemeClr>
                </a:solidFill>
              </a:rPr>
              <a:t>python</a:t>
            </a:r>
            <a:r>
              <a:rPr lang="zh-TW" altLang="en-US" sz="1700" dirty="0">
                <a:solidFill>
                  <a:schemeClr val="tx2">
                    <a:lumMod val="50000"/>
                  </a:schemeClr>
                </a:solidFill>
              </a:rPr>
              <a:t>這幫面我們曾經在一年級的時候有接觸過一些皮毛，整體來說通過這堂課我更了解</a:t>
            </a:r>
            <a:r>
              <a:rPr lang="en-US" altLang="zh-TW" sz="1700" dirty="0">
                <a:solidFill>
                  <a:schemeClr val="tx2">
                    <a:lumMod val="50000"/>
                  </a:schemeClr>
                </a:solidFill>
              </a:rPr>
              <a:t>python</a:t>
            </a:r>
            <a:r>
              <a:rPr lang="zh-TW" altLang="en-US" sz="1700" dirty="0">
                <a:solidFill>
                  <a:schemeClr val="tx2">
                    <a:lumMod val="50000"/>
                  </a:schemeClr>
                </a:solidFill>
              </a:rPr>
              <a:t>的使用及應用，對我來說最後的專題機器人實在是太困難了，幸好我的組員時時在我有需要幫忙的時候提點我，要是沒有這些組員</a:t>
            </a:r>
            <a:r>
              <a:rPr lang="zh-TW" altLang="en-US" dirty="0">
                <a:solidFill>
                  <a:schemeClr val="tx2">
                    <a:lumMod val="50000"/>
                  </a:schemeClr>
                </a:solidFill>
              </a:rPr>
              <a:t>，我可能沒辦法獨力完成這項專題。自我評估</a:t>
            </a:r>
            <a:r>
              <a:rPr lang="en-US" altLang="zh-TW" dirty="0">
                <a:solidFill>
                  <a:schemeClr val="tx2">
                    <a:lumMod val="50000"/>
                  </a:schemeClr>
                </a:solidFill>
              </a:rPr>
              <a:t>6</a:t>
            </a:r>
            <a:r>
              <a:rPr lang="zh-TW" altLang="en-US" dirty="0">
                <a:solidFill>
                  <a:schemeClr val="tx2">
                    <a:lumMod val="50000"/>
                  </a:schemeClr>
                </a:solidFill>
              </a:rPr>
              <a:t>分。</a:t>
            </a:r>
            <a:endParaRPr lang="zh-CN" altLang="en-US" dirty="0">
              <a:solidFill>
                <a:schemeClr val="tx2">
                  <a:lumMod val="50000"/>
                </a:schemeClr>
              </a:solidFill>
            </a:endParaRPr>
          </a:p>
        </p:txBody>
      </p:sp>
    </p:spTree>
    <p:custDataLst>
      <p:tags r:id="rId1"/>
    </p:custDataLst>
    <p:extLst>
      <p:ext uri="{BB962C8B-B14F-4D97-AF65-F5344CB8AC3E}">
        <p14:creationId xmlns:p14="http://schemas.microsoft.com/office/powerpoint/2010/main" val="2341900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normAutofit/>
          </a:bodyPr>
          <a:lstStyle/>
          <a:p>
            <a:r>
              <a:rPr lang="en-US" altLang="zh-CN" dirty="0">
                <a:latin typeface="+mj-lt"/>
                <a:ea typeface="+mj-ea"/>
              </a:rPr>
              <a:t>THANKS</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ChangeArrowheads="1"/>
          </p:cNvSpPr>
          <p:nvPr>
            <p:custDataLst>
              <p:tags r:id="rId2"/>
            </p:custDataLst>
          </p:nvPr>
        </p:nvSpPr>
        <p:spPr bwMode="auto">
          <a:xfrm>
            <a:off x="1642334" y="1223707"/>
            <a:ext cx="993775" cy="688216"/>
          </a:xfrm>
          <a:prstGeom prst="rect">
            <a:avLst/>
          </a:prstGeom>
          <a:solidFill>
            <a:srgbClr val="000000">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9220" name="Rectangle 4"/>
          <p:cNvSpPr>
            <a:spLocks noChangeArrowheads="1"/>
          </p:cNvSpPr>
          <p:nvPr>
            <p:custDataLst>
              <p:tags r:id="rId3"/>
            </p:custDataLst>
          </p:nvPr>
        </p:nvSpPr>
        <p:spPr bwMode="auto">
          <a:xfrm>
            <a:off x="3629884" y="2617509"/>
            <a:ext cx="995363" cy="688217"/>
          </a:xfrm>
          <a:prstGeom prst="rect">
            <a:avLst/>
          </a:prstGeom>
          <a:solidFill>
            <a:srgbClr val="E6B9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9221" name="Rectangle 5"/>
          <p:cNvSpPr>
            <a:spLocks noChangeArrowheads="1"/>
          </p:cNvSpPr>
          <p:nvPr>
            <p:custDataLst>
              <p:tags r:id="rId4"/>
            </p:custDataLst>
          </p:nvPr>
        </p:nvSpPr>
        <p:spPr bwMode="auto">
          <a:xfrm>
            <a:off x="2636109" y="1911922"/>
            <a:ext cx="993775" cy="688216"/>
          </a:xfrm>
          <a:prstGeom prst="rect">
            <a:avLst/>
          </a:prstGeom>
          <a:solidFill>
            <a:srgbClr val="DE974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9222" name="Rectangle 6"/>
          <p:cNvSpPr>
            <a:spLocks noChangeArrowheads="1"/>
          </p:cNvSpPr>
          <p:nvPr>
            <p:custDataLst>
              <p:tags r:id="rId5"/>
            </p:custDataLst>
          </p:nvPr>
        </p:nvSpPr>
        <p:spPr bwMode="auto">
          <a:xfrm>
            <a:off x="4640970" y="3331367"/>
            <a:ext cx="995362" cy="688217"/>
          </a:xfrm>
          <a:prstGeom prst="rect">
            <a:avLst/>
          </a:prstGeom>
          <a:solidFill>
            <a:srgbClr val="E88B7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9223" name="Text Box 7"/>
          <p:cNvSpPr txBox="1">
            <a:spLocks noChangeArrowheads="1"/>
          </p:cNvSpPr>
          <p:nvPr>
            <p:custDataLst>
              <p:tags r:id="rId6"/>
            </p:custDataLst>
          </p:nvPr>
        </p:nvSpPr>
        <p:spPr bwMode="auto">
          <a:xfrm>
            <a:off x="2621542" y="1223705"/>
            <a:ext cx="4935656" cy="688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p>
            <a:pPr eaLnBrk="1" hangingPunct="1"/>
            <a:r>
              <a:rPr lang="zh-TW" altLang="en-US" sz="2800" dirty="0">
                <a:solidFill>
                  <a:schemeClr val="tx2"/>
                </a:solidFill>
                <a:latin typeface="+mj-lt"/>
                <a:ea typeface="+mj-ea"/>
                <a:cs typeface="+mj-cs"/>
                <a:sym typeface="Arial" pitchFamily="34" charset="0"/>
              </a:rPr>
              <a:t>研究動機</a:t>
            </a:r>
            <a:endParaRPr lang="zh-CN" altLang="en-US" sz="2800" dirty="0">
              <a:solidFill>
                <a:schemeClr val="tx2"/>
              </a:solidFill>
              <a:latin typeface="+mj-lt"/>
              <a:ea typeface="+mj-ea"/>
              <a:cs typeface="+mj-cs"/>
              <a:sym typeface="Arial" pitchFamily="34" charset="0"/>
            </a:endParaRPr>
          </a:p>
        </p:txBody>
      </p:sp>
      <p:sp>
        <p:nvSpPr>
          <p:cNvPr id="9225" name="Text Box 9"/>
          <p:cNvSpPr txBox="1">
            <a:spLocks noChangeArrowheads="1"/>
          </p:cNvSpPr>
          <p:nvPr>
            <p:custDataLst>
              <p:tags r:id="rId7"/>
            </p:custDataLst>
          </p:nvPr>
        </p:nvSpPr>
        <p:spPr bwMode="auto">
          <a:xfrm>
            <a:off x="4623659" y="2600138"/>
            <a:ext cx="5366568" cy="688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p>
            <a:pPr eaLnBrk="1" hangingPunct="1"/>
            <a:r>
              <a:rPr lang="zh-TW" altLang="en-US" sz="2800" dirty="0">
                <a:solidFill>
                  <a:schemeClr val="accent1"/>
                </a:solidFill>
                <a:latin typeface="+mj-lt"/>
                <a:ea typeface="+mj-ea"/>
                <a:cs typeface="+mj-cs"/>
                <a:sym typeface="Arial" pitchFamily="34" charset="0"/>
              </a:rPr>
              <a:t>資料集</a:t>
            </a:r>
            <a:endParaRPr lang="zh-CN" altLang="en-US" sz="2800" dirty="0">
              <a:solidFill>
                <a:schemeClr val="accent1"/>
              </a:solidFill>
              <a:latin typeface="+mj-lt"/>
              <a:ea typeface="+mj-ea"/>
              <a:cs typeface="+mj-cs"/>
              <a:sym typeface="Arial" pitchFamily="34" charset="0"/>
            </a:endParaRPr>
          </a:p>
        </p:txBody>
      </p:sp>
      <p:sp>
        <p:nvSpPr>
          <p:cNvPr id="9227" name="Text Box 11"/>
          <p:cNvSpPr txBox="1">
            <a:spLocks noChangeArrowheads="1"/>
          </p:cNvSpPr>
          <p:nvPr>
            <p:custDataLst>
              <p:tags r:id="rId8"/>
            </p:custDataLst>
          </p:nvPr>
        </p:nvSpPr>
        <p:spPr bwMode="auto">
          <a:xfrm>
            <a:off x="5636331" y="3331367"/>
            <a:ext cx="5100723" cy="688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p>
            <a:pPr eaLnBrk="1" hangingPunct="1"/>
            <a:r>
              <a:rPr lang="zh-TW" altLang="en-US" sz="2800" dirty="0">
                <a:latin typeface="+mj-lt"/>
                <a:ea typeface="+mj-ea"/>
                <a:cs typeface="+mj-cs"/>
                <a:sym typeface="Arial" pitchFamily="34" charset="0"/>
              </a:rPr>
              <a:t>程式碼講解</a:t>
            </a:r>
            <a:endParaRPr lang="zh-CN" altLang="en-US" sz="2800" dirty="0">
              <a:latin typeface="+mj-lt"/>
              <a:ea typeface="+mj-ea"/>
              <a:cs typeface="+mj-cs"/>
              <a:sym typeface="Arial" pitchFamily="34" charset="0"/>
            </a:endParaRPr>
          </a:p>
        </p:txBody>
      </p:sp>
      <p:sp>
        <p:nvSpPr>
          <p:cNvPr id="9229" name="Text Box 13"/>
          <p:cNvSpPr txBox="1">
            <a:spLocks noChangeArrowheads="1"/>
          </p:cNvSpPr>
          <p:nvPr>
            <p:custDataLst>
              <p:tags r:id="rId9"/>
            </p:custDataLst>
          </p:nvPr>
        </p:nvSpPr>
        <p:spPr bwMode="auto">
          <a:xfrm>
            <a:off x="3629884" y="1920607"/>
            <a:ext cx="3927314" cy="688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p>
            <a:pPr eaLnBrk="1" hangingPunct="1"/>
            <a:r>
              <a:rPr lang="zh-TW" altLang="en-US" sz="2800" dirty="0">
                <a:solidFill>
                  <a:schemeClr val="accent2"/>
                </a:solidFill>
                <a:latin typeface="+mj-lt"/>
                <a:ea typeface="+mj-ea"/>
                <a:cs typeface="+mj-cs"/>
                <a:sym typeface="Arial" pitchFamily="34" charset="0"/>
              </a:rPr>
              <a:t>研究原理</a:t>
            </a:r>
            <a:endParaRPr lang="en-US" altLang="zh-TW" sz="2800" dirty="0">
              <a:solidFill>
                <a:schemeClr val="accent2"/>
              </a:solidFill>
              <a:latin typeface="+mj-lt"/>
              <a:ea typeface="+mj-ea"/>
              <a:cs typeface="+mj-cs"/>
              <a:sym typeface="Arial" pitchFamily="34" charset="0"/>
            </a:endParaRPr>
          </a:p>
        </p:txBody>
      </p:sp>
      <p:sp>
        <p:nvSpPr>
          <p:cNvPr id="9232" name="Rectangle 16"/>
          <p:cNvSpPr>
            <a:spLocks noChangeArrowheads="1"/>
          </p:cNvSpPr>
          <p:nvPr>
            <p:custDataLst>
              <p:tags r:id="rId10"/>
            </p:custDataLst>
          </p:nvPr>
        </p:nvSpPr>
        <p:spPr bwMode="auto">
          <a:xfrm>
            <a:off x="5636331" y="4019584"/>
            <a:ext cx="995363" cy="688217"/>
          </a:xfrm>
          <a:prstGeom prst="rect">
            <a:avLst/>
          </a:prstGeom>
          <a:solidFill>
            <a:schemeClr val="tx1">
              <a:lumMod val="75000"/>
            </a:schemeClr>
          </a:solidFill>
          <a:ln>
            <a:noFill/>
          </a:ln>
          <a:effectLst/>
        </p:spPr>
        <p:txBody>
          <a:bodyPr wrap="square" anchor="ctr">
            <a:normAutofit/>
          </a:bodyPr>
          <a:lstStyle/>
          <a:p>
            <a:endParaRPr lang="zh-CN" altLang="en-US" dirty="0"/>
          </a:p>
        </p:txBody>
      </p:sp>
      <p:sp>
        <p:nvSpPr>
          <p:cNvPr id="9233" name="Text Box 17"/>
          <p:cNvSpPr txBox="1">
            <a:spLocks noChangeArrowheads="1"/>
          </p:cNvSpPr>
          <p:nvPr>
            <p:custDataLst>
              <p:tags r:id="rId11"/>
            </p:custDataLst>
          </p:nvPr>
        </p:nvSpPr>
        <p:spPr bwMode="auto">
          <a:xfrm>
            <a:off x="7627057" y="4707801"/>
            <a:ext cx="3624417" cy="688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p>
            <a:pPr eaLnBrk="1" hangingPunct="1"/>
            <a:r>
              <a:rPr lang="zh-TW" altLang="en-US" sz="2800" dirty="0">
                <a:solidFill>
                  <a:schemeClr val="tx1">
                    <a:lumMod val="50000"/>
                  </a:schemeClr>
                </a:solidFill>
                <a:latin typeface="+mj-lt"/>
                <a:ea typeface="+mj-ea"/>
                <a:cs typeface="+mj-cs"/>
                <a:sym typeface="Arial" pitchFamily="34" charset="0"/>
              </a:rPr>
              <a:t>自我評估</a:t>
            </a:r>
            <a:endParaRPr lang="zh-CN" altLang="en-US" sz="2800" dirty="0">
              <a:solidFill>
                <a:schemeClr val="tx1">
                  <a:lumMod val="50000"/>
                </a:schemeClr>
              </a:solidFill>
              <a:latin typeface="+mj-lt"/>
              <a:ea typeface="+mj-ea"/>
              <a:cs typeface="+mj-cs"/>
              <a:sym typeface="Arial" pitchFamily="34" charset="0"/>
            </a:endParaRPr>
          </a:p>
        </p:txBody>
      </p:sp>
      <p:sp>
        <p:nvSpPr>
          <p:cNvPr id="19" name="Rectangle 16">
            <a:extLst>
              <a:ext uri="{FF2B5EF4-FFF2-40B4-BE49-F238E27FC236}">
                <a16:creationId xmlns:a16="http://schemas.microsoft.com/office/drawing/2014/main" id="{95B9BAD1-8E23-4F4A-93D5-5E54A578CFA7}"/>
              </a:ext>
            </a:extLst>
          </p:cNvPr>
          <p:cNvSpPr>
            <a:spLocks noChangeArrowheads="1"/>
          </p:cNvSpPr>
          <p:nvPr>
            <p:custDataLst>
              <p:tags r:id="rId12"/>
            </p:custDataLst>
          </p:nvPr>
        </p:nvSpPr>
        <p:spPr bwMode="auto">
          <a:xfrm>
            <a:off x="6631694" y="4707801"/>
            <a:ext cx="995363" cy="688217"/>
          </a:xfrm>
          <a:prstGeom prst="rect">
            <a:avLst/>
          </a:prstGeom>
          <a:solidFill>
            <a:schemeClr val="accent4">
              <a:lumMod val="50000"/>
            </a:schemeClr>
          </a:solidFill>
          <a:ln>
            <a:noFill/>
          </a:ln>
          <a:effectLst/>
        </p:spPr>
        <p:txBody>
          <a:bodyPr wrap="square" anchor="ctr">
            <a:normAutofit/>
          </a:bodyPr>
          <a:lstStyle/>
          <a:p>
            <a:endParaRPr lang="zh-CN" altLang="en-US" dirty="0"/>
          </a:p>
        </p:txBody>
      </p:sp>
      <p:sp>
        <p:nvSpPr>
          <p:cNvPr id="20" name="Text Box 17">
            <a:extLst>
              <a:ext uri="{FF2B5EF4-FFF2-40B4-BE49-F238E27FC236}">
                <a16:creationId xmlns:a16="http://schemas.microsoft.com/office/drawing/2014/main" id="{28EFD55F-5747-46C3-BE23-2C057A9BCE6D}"/>
              </a:ext>
            </a:extLst>
          </p:cNvPr>
          <p:cNvSpPr txBox="1">
            <a:spLocks noChangeArrowheads="1"/>
          </p:cNvSpPr>
          <p:nvPr>
            <p:custDataLst>
              <p:tags r:id="rId13"/>
            </p:custDataLst>
          </p:nvPr>
        </p:nvSpPr>
        <p:spPr bwMode="auto">
          <a:xfrm>
            <a:off x="6631694" y="4019584"/>
            <a:ext cx="3624417" cy="688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p>
            <a:pPr eaLnBrk="1" hangingPunct="1"/>
            <a:r>
              <a:rPr lang="zh-TW" altLang="en-US" sz="2800" dirty="0">
                <a:solidFill>
                  <a:schemeClr val="tx1">
                    <a:lumMod val="75000"/>
                  </a:schemeClr>
                </a:solidFill>
                <a:latin typeface="+mj-lt"/>
                <a:ea typeface="+mj-ea"/>
                <a:cs typeface="+mj-cs"/>
                <a:sym typeface="Arial" pitchFamily="34" charset="0"/>
              </a:rPr>
              <a:t>作品展示</a:t>
            </a:r>
            <a:endParaRPr lang="zh-CN" altLang="en-US" sz="2800" dirty="0">
              <a:solidFill>
                <a:schemeClr val="tx1">
                  <a:lumMod val="75000"/>
                </a:schemeClr>
              </a:solidFill>
              <a:latin typeface="+mj-lt"/>
              <a:ea typeface="+mj-ea"/>
              <a:cs typeface="+mj-cs"/>
              <a:sym typeface="Arial" pitchFamily="34" charset="0"/>
            </a:endParaRPr>
          </a:p>
        </p:txBody>
      </p:sp>
      <p:sp>
        <p:nvSpPr>
          <p:cNvPr id="14" name="Rectangle 3">
            <a:extLst>
              <a:ext uri="{FF2B5EF4-FFF2-40B4-BE49-F238E27FC236}">
                <a16:creationId xmlns:a16="http://schemas.microsoft.com/office/drawing/2014/main" id="{82BF0E61-E153-417E-88F1-6BAE0DE5B0A8}"/>
              </a:ext>
            </a:extLst>
          </p:cNvPr>
          <p:cNvSpPr>
            <a:spLocks noGrp="1" noChangeArrowheads="1"/>
          </p:cNvSpPr>
          <p:nvPr>
            <p:ph type="title"/>
            <p:custDataLst>
              <p:tags r:id="rId14"/>
            </p:custDataLst>
          </p:nvPr>
        </p:nvSpPr>
        <p:spPr>
          <a:xfrm>
            <a:off x="620184" y="228600"/>
            <a:ext cx="10733616" cy="828220"/>
          </a:xfrm>
        </p:spPr>
        <p:txBody>
          <a:bodyPr>
            <a:normAutofit/>
          </a:bodyPr>
          <a:lstStyle/>
          <a:p>
            <a:r>
              <a:rPr lang="zh-TW" altLang="en-US" dirty="0">
                <a:solidFill>
                  <a:schemeClr val="tx1"/>
                </a:solidFill>
                <a:latin typeface="+mj-lt"/>
                <a:ea typeface="+mj-ea"/>
              </a:rPr>
              <a:t>目錄</a:t>
            </a:r>
            <a:endParaRPr lang="en-US" dirty="0">
              <a:solidFill>
                <a:schemeClr val="tx1"/>
              </a:solidFill>
              <a:latin typeface="+mj-lt"/>
              <a:ea typeface="+mj-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custDataLst>
              <p:tags r:id="rId2"/>
            </p:custDataLst>
          </p:nvPr>
        </p:nvSpPr>
        <p:spPr/>
        <p:txBody>
          <a:bodyPr>
            <a:normAutofit/>
          </a:bodyPr>
          <a:lstStyle/>
          <a:p>
            <a:r>
              <a:rPr lang="zh-TW" altLang="en-US" dirty="0">
                <a:solidFill>
                  <a:schemeClr val="tx1"/>
                </a:solidFill>
                <a:latin typeface="+mj-lt"/>
                <a:ea typeface="+mj-ea"/>
              </a:rPr>
              <a:t>研究動機</a:t>
            </a:r>
            <a:endParaRPr lang="en-US" dirty="0">
              <a:solidFill>
                <a:schemeClr val="tx1"/>
              </a:solidFill>
              <a:latin typeface="+mj-lt"/>
              <a:ea typeface="+mj-ea"/>
            </a:endParaRPr>
          </a:p>
        </p:txBody>
      </p:sp>
      <p:sp>
        <p:nvSpPr>
          <p:cNvPr id="13316" name="Rectangle 4"/>
          <p:cNvSpPr>
            <a:spLocks noGrp="1" noChangeArrowheads="1"/>
          </p:cNvSpPr>
          <p:nvPr>
            <p:ph idx="1"/>
            <p:custDataLst>
              <p:tags r:id="rId3"/>
            </p:custDataLst>
          </p:nvPr>
        </p:nvSpPr>
        <p:spPr/>
        <p:txBody>
          <a:bodyPr>
            <a:normAutofit/>
          </a:bodyPr>
          <a:lstStyle/>
          <a:p>
            <a:pPr marL="0" indent="0">
              <a:buNone/>
            </a:pPr>
            <a:r>
              <a:rPr lang="en-US" altLang="zh-TW" dirty="0"/>
              <a:t>	</a:t>
            </a:r>
            <a:r>
              <a:rPr lang="zh-TW" altLang="en-US" dirty="0">
                <a:solidFill>
                  <a:schemeClr val="tx2">
                    <a:lumMod val="50000"/>
                  </a:schemeClr>
                </a:solidFill>
              </a:rPr>
              <a:t>莎士比亞曾說：「渴望，可以使任何食物變成美食。」 沒有人是不愛美食的，陽光、空氣、水和食物，都是人類的基本需求。</a:t>
            </a:r>
            <a:endParaRPr lang="en-US" altLang="zh-TW" dirty="0">
              <a:solidFill>
                <a:schemeClr val="tx2">
                  <a:lumMod val="50000"/>
                </a:schemeClr>
              </a:solidFill>
            </a:endParaRPr>
          </a:p>
          <a:p>
            <a:pPr marL="0" indent="0">
              <a:buNone/>
            </a:pPr>
            <a:r>
              <a:rPr lang="en-US" altLang="zh-TW" dirty="0">
                <a:solidFill>
                  <a:schemeClr val="tx2">
                    <a:lumMod val="50000"/>
                  </a:schemeClr>
                </a:solidFill>
              </a:rPr>
              <a:t>	</a:t>
            </a:r>
          </a:p>
          <a:p>
            <a:pPr marL="0" indent="0">
              <a:buNone/>
            </a:pPr>
            <a:r>
              <a:rPr lang="en-US" altLang="zh-TW" dirty="0">
                <a:solidFill>
                  <a:schemeClr val="tx2">
                    <a:lumMod val="50000"/>
                  </a:schemeClr>
                </a:solidFill>
              </a:rPr>
              <a:t>	</a:t>
            </a:r>
            <a:r>
              <a:rPr lang="zh-TW" altLang="en-US" dirty="0">
                <a:solidFill>
                  <a:schemeClr val="tx2">
                    <a:lumMod val="50000"/>
                  </a:schemeClr>
                </a:solidFill>
              </a:rPr>
              <a:t>近年來，台灣美食名氣響亮世界，也帶來大量的觀光人潮，許多國外觀光 客為了一嘗道地的台灣美食而前來台灣觀光。台灣的小吃不只美味、可口，而且越來越多樣化，多樣的美食令人眼花撩亂，所以本組想要打造一個可以幫忙尋找美食的</a:t>
            </a:r>
            <a:r>
              <a:rPr lang="en-US" altLang="zh-TW" dirty="0">
                <a:solidFill>
                  <a:schemeClr val="tx2">
                    <a:lumMod val="50000"/>
                  </a:schemeClr>
                </a:solidFill>
              </a:rPr>
              <a:t>Line</a:t>
            </a:r>
            <a:r>
              <a:rPr lang="zh-TW" altLang="en-US" dirty="0">
                <a:solidFill>
                  <a:schemeClr val="tx2">
                    <a:lumMod val="50000"/>
                  </a:schemeClr>
                </a:solidFill>
              </a:rPr>
              <a:t>機器人，用來推薦網路上評分較高的的美食景點，還有結合在課堂上所學的</a:t>
            </a:r>
            <a:r>
              <a:rPr lang="en-US" altLang="zh-TW" dirty="0">
                <a:solidFill>
                  <a:schemeClr val="tx2">
                    <a:lumMod val="50000"/>
                  </a:schemeClr>
                </a:solidFill>
              </a:rPr>
              <a:t>python</a:t>
            </a:r>
            <a:r>
              <a:rPr lang="zh-TW" altLang="en-US" dirty="0">
                <a:solidFill>
                  <a:schemeClr val="tx2">
                    <a:lumMod val="50000"/>
                  </a:schemeClr>
                </a:solidFill>
              </a:rPr>
              <a:t>爬蟲技巧，若做出如此方便尋找美食又能滿足食慾的機器人，絕對是促進人類文明發展的一大步。</a:t>
            </a:r>
            <a:endParaRPr lang="zh-CN" altLang="en-US" dirty="0">
              <a:solidFill>
                <a:schemeClr val="tx2">
                  <a:lumMod val="50000"/>
                </a:schemeClr>
              </a:solidFill>
            </a:endParaRPr>
          </a:p>
          <a:p>
            <a:pPr marL="0" indent="0">
              <a:buNone/>
            </a:pPr>
            <a:endParaRPr lang="en-US" altLang="zh-TW" dirty="0">
              <a:solidFill>
                <a:schemeClr val="tx2">
                  <a:lumMod val="50000"/>
                </a:schemeClr>
              </a:solidFill>
            </a:endParaRPr>
          </a:p>
          <a:p>
            <a:pPr marL="0" indent="0">
              <a:buNone/>
            </a:pPr>
            <a:endParaRPr lang="en-US" altLang="zh-TW" dirty="0">
              <a:solidFill>
                <a:schemeClr val="tx2">
                  <a:lumMod val="50000"/>
                </a:schemeClr>
              </a:solidFill>
            </a:endParaRPr>
          </a:p>
          <a:p>
            <a:pPr marL="0" indent="0">
              <a:buNone/>
            </a:pPr>
            <a:r>
              <a:rPr lang="zh-TW" altLang="en-US" dirty="0">
                <a:solidFill>
                  <a:schemeClr val="tx2">
                    <a:lumMod val="50000"/>
                  </a:schemeClr>
                </a:solidFill>
              </a:rPr>
              <a:t> </a:t>
            </a:r>
            <a:r>
              <a:rPr lang="en-US" altLang="zh-TW" dirty="0">
                <a:solidFill>
                  <a:schemeClr val="tx2">
                    <a:lumMod val="50000"/>
                  </a:schemeClr>
                </a:solidFill>
              </a:rPr>
              <a:t>	</a:t>
            </a:r>
          </a:p>
          <a:p>
            <a:pPr marL="0" indent="0">
              <a:buNone/>
            </a:pPr>
            <a:endParaRPr lang="en-US" altLang="zh-TW" dirty="0"/>
          </a:p>
          <a:p>
            <a:pPr marL="0" indent="0">
              <a:buNone/>
            </a:pPr>
            <a:endParaRPr lang="en-US" altLang="zh-TW"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custDataLst>
              <p:tags r:id="rId2"/>
            </p:custDataLst>
          </p:nvPr>
        </p:nvSpPr>
        <p:spPr/>
        <p:txBody>
          <a:bodyPr>
            <a:normAutofit/>
          </a:bodyPr>
          <a:lstStyle/>
          <a:p>
            <a:r>
              <a:rPr lang="zh-TW" altLang="en-US" dirty="0">
                <a:solidFill>
                  <a:schemeClr val="tx1"/>
                </a:solidFill>
                <a:latin typeface="+mj-lt"/>
                <a:ea typeface="+mj-ea"/>
              </a:rPr>
              <a:t>研究原理</a:t>
            </a:r>
            <a:endParaRPr lang="en-US" dirty="0">
              <a:solidFill>
                <a:schemeClr val="tx1"/>
              </a:solidFill>
              <a:latin typeface="+mj-lt"/>
              <a:ea typeface="+mj-ea"/>
            </a:endParaRPr>
          </a:p>
        </p:txBody>
      </p:sp>
      <p:sp>
        <p:nvSpPr>
          <p:cNvPr id="13316" name="Rectangle 4"/>
          <p:cNvSpPr>
            <a:spLocks noGrp="1" noChangeArrowheads="1"/>
          </p:cNvSpPr>
          <p:nvPr>
            <p:ph idx="1"/>
            <p:custDataLst>
              <p:tags r:id="rId3"/>
            </p:custDataLst>
          </p:nvPr>
        </p:nvSpPr>
        <p:spPr/>
        <p:txBody>
          <a:bodyPr>
            <a:normAutofit/>
          </a:bodyPr>
          <a:lstStyle/>
          <a:p>
            <a:r>
              <a:rPr lang="en-US" altLang="zh-TW" dirty="0">
                <a:solidFill>
                  <a:schemeClr val="tx2">
                    <a:lumMod val="50000"/>
                  </a:schemeClr>
                </a:solidFill>
              </a:rPr>
              <a:t>LINE</a:t>
            </a:r>
            <a:r>
              <a:rPr lang="zh-TW" altLang="en-US" dirty="0">
                <a:solidFill>
                  <a:schemeClr val="tx2">
                    <a:lumMod val="50000"/>
                  </a:schemeClr>
                </a:solidFill>
              </a:rPr>
              <a:t>提供的</a:t>
            </a:r>
            <a:r>
              <a:rPr lang="en-US" altLang="zh-TW" b="1" dirty="0">
                <a:solidFill>
                  <a:schemeClr val="tx2">
                    <a:lumMod val="50000"/>
                  </a:schemeClr>
                </a:solidFill>
              </a:rPr>
              <a:t>Messaging API</a:t>
            </a:r>
            <a:r>
              <a:rPr lang="zh-TW" altLang="en-US" b="1" dirty="0">
                <a:solidFill>
                  <a:schemeClr val="tx2">
                    <a:lumMod val="50000"/>
                  </a:schemeClr>
                </a:solidFill>
              </a:rPr>
              <a:t>（訊息應用程式介面）</a:t>
            </a:r>
            <a:r>
              <a:rPr lang="zh-TW" altLang="en-US" dirty="0">
                <a:solidFill>
                  <a:schemeClr val="tx2">
                    <a:lumMod val="50000"/>
                  </a:schemeClr>
                </a:solidFill>
              </a:rPr>
              <a:t>允許開發人員建立可接收並回覆訊息給好友的應用程式，一般稱為「</a:t>
            </a:r>
            <a:r>
              <a:rPr lang="en-US" altLang="zh-TW" dirty="0">
                <a:solidFill>
                  <a:schemeClr val="tx2">
                    <a:lumMod val="50000"/>
                  </a:schemeClr>
                </a:solidFill>
              </a:rPr>
              <a:t>Line Bot</a:t>
            </a:r>
            <a:r>
              <a:rPr lang="zh-TW" altLang="en-US" dirty="0">
                <a:solidFill>
                  <a:schemeClr val="tx2">
                    <a:lumMod val="50000"/>
                  </a:schemeClr>
                </a:solidFill>
              </a:rPr>
              <a:t>聊天機器人」。聊天機器人程式的處理架構如下，</a:t>
            </a:r>
            <a:r>
              <a:rPr lang="en-US" altLang="zh-TW" dirty="0">
                <a:solidFill>
                  <a:schemeClr val="tx2">
                    <a:lumMod val="50000"/>
                  </a:schemeClr>
                </a:solidFill>
              </a:rPr>
              <a:t>LINE</a:t>
            </a:r>
            <a:r>
              <a:rPr lang="zh-TW" altLang="en-US" dirty="0">
                <a:solidFill>
                  <a:schemeClr val="tx2">
                    <a:lumMod val="50000"/>
                  </a:schemeClr>
                </a:solidFill>
              </a:rPr>
              <a:t>公司的</a:t>
            </a:r>
            <a:r>
              <a:rPr lang="zh-TW" altLang="en-US" b="1" dirty="0">
                <a:solidFill>
                  <a:schemeClr val="tx2">
                    <a:lumMod val="50000"/>
                  </a:schemeClr>
                </a:solidFill>
              </a:rPr>
              <a:t>訊息伺服器（</a:t>
            </a:r>
            <a:r>
              <a:rPr lang="en-US" altLang="zh-TW" b="1" dirty="0">
                <a:solidFill>
                  <a:schemeClr val="tx2">
                    <a:lumMod val="50000"/>
                  </a:schemeClr>
                </a:solidFill>
              </a:rPr>
              <a:t>Messaging Server</a:t>
            </a:r>
            <a:r>
              <a:rPr lang="zh-TW" altLang="en-US" b="1" dirty="0">
                <a:solidFill>
                  <a:schemeClr val="tx2">
                    <a:lumMod val="50000"/>
                  </a:schemeClr>
                </a:solidFill>
              </a:rPr>
              <a:t>）</a:t>
            </a:r>
            <a:r>
              <a:rPr lang="zh-TW" altLang="en-US" dirty="0">
                <a:solidFill>
                  <a:schemeClr val="tx2">
                    <a:lumMod val="50000"/>
                  </a:schemeClr>
                </a:solidFill>
              </a:rPr>
              <a:t>負責接收與回應用戶端的訊息，並且管理</a:t>
            </a:r>
            <a:r>
              <a:rPr lang="en-US" altLang="zh-TW" dirty="0">
                <a:solidFill>
                  <a:schemeClr val="tx2">
                    <a:lumMod val="50000"/>
                  </a:schemeClr>
                </a:solidFill>
              </a:rPr>
              <a:t>LINE</a:t>
            </a:r>
            <a:r>
              <a:rPr lang="zh-TW" altLang="en-US" dirty="0">
                <a:solidFill>
                  <a:schemeClr val="tx2">
                    <a:lumMod val="50000"/>
                  </a:schemeClr>
                </a:solidFill>
              </a:rPr>
              <a:t>應用程式的權限。當</a:t>
            </a:r>
            <a:r>
              <a:rPr lang="en-US" altLang="zh-TW" dirty="0">
                <a:solidFill>
                  <a:schemeClr val="tx2">
                    <a:lumMod val="50000"/>
                  </a:schemeClr>
                </a:solidFill>
              </a:rPr>
              <a:t>LINE</a:t>
            </a:r>
            <a:r>
              <a:rPr lang="zh-TW" altLang="en-US" dirty="0">
                <a:solidFill>
                  <a:schemeClr val="tx2">
                    <a:lumMod val="50000"/>
                  </a:schemeClr>
                </a:solidFill>
              </a:rPr>
              <a:t>伺服器收到用戶端的訊息時，它會把訊息轉送給我們開發的「聊天」機器人程式，而此程式碼存放在我們自己的網站伺服器。</a:t>
            </a:r>
            <a:endParaRPr lang="zh-CN" altLang="en-US" dirty="0">
              <a:solidFill>
                <a:schemeClr val="tx2">
                  <a:lumMod val="50000"/>
                </a:schemeClr>
              </a:solidFill>
              <a:latin typeface="+mn-lt"/>
              <a:ea typeface="+mn-ea"/>
            </a:endParaRPr>
          </a:p>
        </p:txBody>
      </p:sp>
      <p:pic>
        <p:nvPicPr>
          <p:cNvPr id="1026" name="Picture 2" descr="Line Bot聊天機器人程式的處理架構">
            <a:extLst>
              <a:ext uri="{FF2B5EF4-FFF2-40B4-BE49-F238E27FC236}">
                <a16:creationId xmlns:a16="http://schemas.microsoft.com/office/drawing/2014/main" id="{E5376EBE-15F3-4807-8F8A-8F2C34A4B6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7042" y="3840055"/>
            <a:ext cx="6819900" cy="25336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5307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圖片 6">
            <a:extLst>
              <a:ext uri="{FF2B5EF4-FFF2-40B4-BE49-F238E27FC236}">
                <a16:creationId xmlns:a16="http://schemas.microsoft.com/office/drawing/2014/main" id="{B5C7E604-34F8-43E8-BD60-6179BC8C1924}"/>
              </a:ext>
            </a:extLst>
          </p:cNvPr>
          <p:cNvPicPr>
            <a:picLocks noChangeAspect="1"/>
          </p:cNvPicPr>
          <p:nvPr/>
        </p:nvPicPr>
        <p:blipFill rotWithShape="1">
          <a:blip r:embed="rId6">
            <a:extLst>
              <a:ext uri="{28A0092B-C50C-407E-A947-70E740481C1C}">
                <a14:useLocalDpi xmlns:a14="http://schemas.microsoft.com/office/drawing/2010/main" val="0"/>
              </a:ext>
            </a:extLst>
          </a:blip>
          <a:srcRect t="16497" r="-2" b="23904"/>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3" name="圖片 2" descr="一張含有 箭 的圖片&#10;&#10;自動產生的描述">
            <a:extLst>
              <a:ext uri="{FF2B5EF4-FFF2-40B4-BE49-F238E27FC236}">
                <a16:creationId xmlns:a16="http://schemas.microsoft.com/office/drawing/2014/main" id="{78664DD6-5A9F-4D70-9245-8D9980471C38}"/>
              </a:ext>
            </a:extLst>
          </p:cNvPr>
          <p:cNvPicPr>
            <a:picLocks noChangeAspect="1"/>
          </p:cNvPicPr>
          <p:nvPr/>
        </p:nvPicPr>
        <p:blipFill rotWithShape="1">
          <a:blip r:embed="rId7">
            <a:extLst>
              <a:ext uri="{28A0092B-C50C-407E-A947-70E740481C1C}">
                <a14:useLocalDpi xmlns:a14="http://schemas.microsoft.com/office/drawing/2010/main" val="0"/>
              </a:ext>
            </a:extLst>
          </a:blip>
          <a:srcRect t="24216" r="-2" b="-2"/>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8" name="Freeform: Shape 17">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标题 3"/>
          <p:cNvSpPr>
            <a:spLocks noGrp="1"/>
          </p:cNvSpPr>
          <p:nvPr>
            <p:ph type="title"/>
            <p:custDataLst>
              <p:tags r:id="rId2"/>
            </p:custDataLst>
          </p:nvPr>
        </p:nvSpPr>
        <p:spPr>
          <a:xfrm>
            <a:off x="448056" y="859536"/>
            <a:ext cx="4832802" cy="1243584"/>
          </a:xfrm>
        </p:spPr>
        <p:txBody>
          <a:bodyPr vert="horz" lIns="91440" tIns="45720" rIns="91440" bIns="45720" rtlCol="0" anchor="ctr">
            <a:normAutofit/>
          </a:bodyPr>
          <a:lstStyle/>
          <a:p>
            <a:pPr eaLnBrk="1" hangingPunct="1">
              <a:lnSpc>
                <a:spcPct val="90000"/>
              </a:lnSpc>
            </a:pPr>
            <a:r>
              <a:rPr lang="zh-TW" altLang="en-US" sz="3400" kern="1200">
                <a:solidFill>
                  <a:schemeClr val="tx1"/>
                </a:solidFill>
                <a:latin typeface="+mj-lt"/>
                <a:ea typeface="+mj-ea"/>
                <a:cs typeface="+mj-cs"/>
              </a:rPr>
              <a:t>資料集</a:t>
            </a:r>
            <a:endParaRPr lang="en-US" altLang="zh-CN" sz="3400" kern="120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4" name="Rectangle 23">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内容占位符 5"/>
          <p:cNvSpPr>
            <a:spLocks noGrp="1"/>
          </p:cNvSpPr>
          <p:nvPr>
            <p:ph sz="half" idx="2"/>
            <p:custDataLst>
              <p:tags r:id="rId3"/>
            </p:custDataLst>
          </p:nvPr>
        </p:nvSpPr>
        <p:spPr>
          <a:xfrm>
            <a:off x="448056" y="2512611"/>
            <a:ext cx="4832803" cy="3664351"/>
          </a:xfrm>
        </p:spPr>
        <p:txBody>
          <a:bodyPr vert="horz" lIns="91440" tIns="45720" rIns="91440" bIns="45720" rtlCol="0">
            <a:normAutofit/>
          </a:bodyPr>
          <a:lstStyle/>
          <a:p>
            <a:pPr marL="0" indent="0" eaLnBrk="1" hangingPunct="1">
              <a:lnSpc>
                <a:spcPct val="90000"/>
              </a:lnSpc>
              <a:spcAft>
                <a:spcPts val="600"/>
              </a:spcAft>
              <a:buNone/>
            </a:pPr>
            <a:r>
              <a:rPr lang="zh-TW" altLang="en-US" sz="2800" dirty="0">
                <a:solidFill>
                  <a:schemeClr val="tx1"/>
                </a:solidFill>
                <a:latin typeface="+mn-lt"/>
                <a:ea typeface="+mn-ea"/>
              </a:rPr>
              <a:t>愛食記</a:t>
            </a:r>
            <a:endParaRPr lang="en-US" altLang="zh-TW" sz="2800" dirty="0">
              <a:solidFill>
                <a:schemeClr val="tx1"/>
              </a:solidFill>
              <a:latin typeface="+mn-lt"/>
              <a:ea typeface="+mn-ea"/>
            </a:endParaRPr>
          </a:p>
          <a:p>
            <a:pPr marL="0" indent="0" eaLnBrk="1" hangingPunct="1">
              <a:lnSpc>
                <a:spcPct val="90000"/>
              </a:lnSpc>
              <a:spcAft>
                <a:spcPts val="600"/>
              </a:spcAft>
              <a:buNone/>
            </a:pPr>
            <a:r>
              <a:rPr lang="zh-TW" altLang="en-US" sz="2800" dirty="0">
                <a:solidFill>
                  <a:schemeClr val="tx1"/>
                </a:solidFill>
                <a:latin typeface="+mn-lt"/>
                <a:ea typeface="+mn-ea"/>
              </a:rPr>
              <a:t>獲取美食資訊</a:t>
            </a:r>
            <a:endParaRPr lang="en-US" altLang="zh-TW" sz="2800" dirty="0">
              <a:solidFill>
                <a:schemeClr val="tx1"/>
              </a:solidFill>
              <a:latin typeface="+mn-lt"/>
              <a:ea typeface="+mn-ea"/>
            </a:endParaRPr>
          </a:p>
          <a:p>
            <a:pPr marL="0" indent="0" eaLnBrk="1" hangingPunct="1">
              <a:lnSpc>
                <a:spcPct val="90000"/>
              </a:lnSpc>
              <a:spcAft>
                <a:spcPts val="600"/>
              </a:spcAft>
              <a:buNone/>
            </a:pPr>
            <a:endParaRPr lang="en-US" altLang="zh-TW" sz="2800" dirty="0">
              <a:solidFill>
                <a:schemeClr val="tx1"/>
              </a:solidFill>
              <a:latin typeface="+mn-lt"/>
              <a:ea typeface="+mn-ea"/>
            </a:endParaRPr>
          </a:p>
          <a:p>
            <a:pPr marL="0" indent="0" eaLnBrk="1" hangingPunct="1">
              <a:lnSpc>
                <a:spcPct val="90000"/>
              </a:lnSpc>
              <a:spcAft>
                <a:spcPts val="600"/>
              </a:spcAft>
              <a:buNone/>
            </a:pPr>
            <a:endParaRPr lang="en-US" altLang="zh-TW" sz="2800" dirty="0">
              <a:solidFill>
                <a:schemeClr val="tx1"/>
              </a:solidFill>
              <a:latin typeface="+mn-lt"/>
              <a:ea typeface="+mn-ea"/>
            </a:endParaRPr>
          </a:p>
          <a:p>
            <a:pPr marL="0" indent="0" eaLnBrk="1" hangingPunct="1">
              <a:lnSpc>
                <a:spcPct val="90000"/>
              </a:lnSpc>
              <a:spcAft>
                <a:spcPts val="600"/>
              </a:spcAft>
              <a:buNone/>
            </a:pPr>
            <a:r>
              <a:rPr lang="zh-TW" altLang="en-US" sz="2800" i="0" dirty="0">
                <a:solidFill>
                  <a:schemeClr val="tx1"/>
                </a:solidFill>
                <a:effectLst/>
                <a:latin typeface="+mn-lt"/>
                <a:ea typeface="+mn-ea"/>
              </a:rPr>
              <a:t>中央氣象局開放資料平臺</a:t>
            </a:r>
            <a:r>
              <a:rPr lang="en-US" altLang="zh-TW" sz="2800" dirty="0">
                <a:solidFill>
                  <a:schemeClr val="tx1"/>
                </a:solidFill>
                <a:latin typeface="+mn-lt"/>
                <a:ea typeface="+mn-ea"/>
              </a:rPr>
              <a:t>	</a:t>
            </a:r>
          </a:p>
          <a:p>
            <a:pPr marL="0" indent="0" eaLnBrk="1" hangingPunct="1">
              <a:lnSpc>
                <a:spcPct val="90000"/>
              </a:lnSpc>
              <a:spcAft>
                <a:spcPts val="600"/>
              </a:spcAft>
              <a:buNone/>
            </a:pPr>
            <a:r>
              <a:rPr lang="zh-TW" altLang="en-US" sz="2800" dirty="0">
                <a:solidFill>
                  <a:schemeClr val="tx1"/>
                </a:solidFill>
                <a:latin typeface="+mn-lt"/>
                <a:ea typeface="+mn-ea"/>
              </a:rPr>
              <a:t>獲取天氣資訊</a:t>
            </a:r>
            <a:endParaRPr lang="en-US" altLang="zh-TW" sz="2800" i="0" dirty="0">
              <a:solidFill>
                <a:schemeClr val="tx1"/>
              </a:solidFill>
              <a:effectLst/>
              <a:latin typeface="+mn-lt"/>
              <a:ea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FD8F1113-2E3C-46E3-B54F-B7F421EEF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465DDECC-A11E-434E-87B2-8997CD3832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5" name="Freeform 5">
              <a:extLst>
                <a:ext uri="{FF2B5EF4-FFF2-40B4-BE49-F238E27FC236}">
                  <a16:creationId xmlns:a16="http://schemas.microsoft.com/office/drawing/2014/main" id="{B54A4D14-513F-4121-92D3-5CCB468962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6">
              <a:extLst>
                <a:ext uri="{FF2B5EF4-FFF2-40B4-BE49-F238E27FC236}">
                  <a16:creationId xmlns:a16="http://schemas.microsoft.com/office/drawing/2014/main" id="{6C3411F1-AD17-499D-AFEF-2F300F6DF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7">
              <a:extLst>
                <a:ext uri="{FF2B5EF4-FFF2-40B4-BE49-F238E27FC236}">
                  <a16:creationId xmlns:a16="http://schemas.microsoft.com/office/drawing/2014/main" id="{60BF2CBE-B1E9-4C42-89DC-C35E4E651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8">
              <a:extLst>
                <a:ext uri="{FF2B5EF4-FFF2-40B4-BE49-F238E27FC236}">
                  <a16:creationId xmlns:a16="http://schemas.microsoft.com/office/drawing/2014/main" id="{72C95A87-DCDB-41C4-B774-744B3ECBE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9">
              <a:extLst>
                <a:ext uri="{FF2B5EF4-FFF2-40B4-BE49-F238E27FC236}">
                  <a16:creationId xmlns:a16="http://schemas.microsoft.com/office/drawing/2014/main" id="{BCB97515-32FF-43A6-A51C-B140193A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
              <a:extLst>
                <a:ext uri="{FF2B5EF4-FFF2-40B4-BE49-F238E27FC236}">
                  <a16:creationId xmlns:a16="http://schemas.microsoft.com/office/drawing/2014/main" id="{9C6379D3-7045-4B76-9409-6D23D753D0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1">
              <a:extLst>
                <a:ext uri="{FF2B5EF4-FFF2-40B4-BE49-F238E27FC236}">
                  <a16:creationId xmlns:a16="http://schemas.microsoft.com/office/drawing/2014/main" id="{7C324CDD-B30F-47DD-8627-E2171D5E83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2">
              <a:extLst>
                <a:ext uri="{FF2B5EF4-FFF2-40B4-BE49-F238E27FC236}">
                  <a16:creationId xmlns:a16="http://schemas.microsoft.com/office/drawing/2014/main" id="{61B1C1DE-4201-4989-BE65-41ADC2472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3">
              <a:extLst>
                <a:ext uri="{FF2B5EF4-FFF2-40B4-BE49-F238E27FC236}">
                  <a16:creationId xmlns:a16="http://schemas.microsoft.com/office/drawing/2014/main" id="{0A9092BE-A36C-4833-8E71-2850F4AF7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4">
              <a:extLst>
                <a:ext uri="{FF2B5EF4-FFF2-40B4-BE49-F238E27FC236}">
                  <a16:creationId xmlns:a16="http://schemas.microsoft.com/office/drawing/2014/main" id="{806398CC-D327-4E06-838C-31119BD56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5">
              <a:extLst>
                <a:ext uri="{FF2B5EF4-FFF2-40B4-BE49-F238E27FC236}">
                  <a16:creationId xmlns:a16="http://schemas.microsoft.com/office/drawing/2014/main" id="{1E3F0C5B-76A9-4A8F-A1CB-35C0DE83A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6">
              <a:extLst>
                <a:ext uri="{FF2B5EF4-FFF2-40B4-BE49-F238E27FC236}">
                  <a16:creationId xmlns:a16="http://schemas.microsoft.com/office/drawing/2014/main" id="{70A741CC-E736-448A-A94E-5C8BB9711D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
              <a:extLst>
                <a:ext uri="{FF2B5EF4-FFF2-40B4-BE49-F238E27FC236}">
                  <a16:creationId xmlns:a16="http://schemas.microsoft.com/office/drawing/2014/main" id="{202722D1-549B-407E-BF75-2A1E8DB5BA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8">
              <a:extLst>
                <a:ext uri="{FF2B5EF4-FFF2-40B4-BE49-F238E27FC236}">
                  <a16:creationId xmlns:a16="http://schemas.microsoft.com/office/drawing/2014/main" id="{5CA8D742-18BD-41B5-9C00-FCFFAED257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
              <a:extLst>
                <a:ext uri="{FF2B5EF4-FFF2-40B4-BE49-F238E27FC236}">
                  <a16:creationId xmlns:a16="http://schemas.microsoft.com/office/drawing/2014/main" id="{8BF81081-4C33-488E-A37E-B95567D0BF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20">
              <a:extLst>
                <a:ext uri="{FF2B5EF4-FFF2-40B4-BE49-F238E27FC236}">
                  <a16:creationId xmlns:a16="http://schemas.microsoft.com/office/drawing/2014/main" id="{462F0DE0-CEBA-420B-8032-FB60893B8E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21">
              <a:extLst>
                <a:ext uri="{FF2B5EF4-FFF2-40B4-BE49-F238E27FC236}">
                  <a16:creationId xmlns:a16="http://schemas.microsoft.com/office/drawing/2014/main" id="{79C8D19E-E3D6-45A6-BCA2-5918A37D7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22">
              <a:extLst>
                <a:ext uri="{FF2B5EF4-FFF2-40B4-BE49-F238E27FC236}">
                  <a16:creationId xmlns:a16="http://schemas.microsoft.com/office/drawing/2014/main" id="{43280283-E04A-43CA-BFA1-F285486A2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23">
              <a:extLst>
                <a:ext uri="{FF2B5EF4-FFF2-40B4-BE49-F238E27FC236}">
                  <a16:creationId xmlns:a16="http://schemas.microsoft.com/office/drawing/2014/main" id="{38328CB6-0FC5-4AEA-BC7E-489267CB6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 name="标题 3"/>
          <p:cNvSpPr>
            <a:spLocks noGrp="1"/>
          </p:cNvSpPr>
          <p:nvPr>
            <p:ph type="title"/>
            <p:custDataLst>
              <p:tags r:id="rId2"/>
            </p:custDataLst>
          </p:nvPr>
        </p:nvSpPr>
        <p:spPr>
          <a:xfrm>
            <a:off x="2047793" y="4614902"/>
            <a:ext cx="8081960" cy="943954"/>
          </a:xfrm>
        </p:spPr>
        <p:txBody>
          <a:bodyPr vert="horz" lIns="91440" tIns="45720" rIns="91440" bIns="45720" rtlCol="0" anchor="b">
            <a:normAutofit/>
          </a:bodyPr>
          <a:lstStyle/>
          <a:p>
            <a:pPr algn="ctr" eaLnBrk="1" hangingPunct="1">
              <a:lnSpc>
                <a:spcPct val="90000"/>
              </a:lnSpc>
            </a:pPr>
            <a:r>
              <a:rPr lang="zh-TW" altLang="en-US" sz="4000" kern="1200" dirty="0">
                <a:solidFill>
                  <a:schemeClr val="tx1"/>
                </a:solidFill>
                <a:latin typeface="+mj-lt"/>
                <a:ea typeface="+mj-ea"/>
                <a:cs typeface="+mj-cs"/>
              </a:rPr>
              <a:t>程式碼解講解與實際操作</a:t>
            </a:r>
            <a:endParaRPr lang="en-US" altLang="zh-CN" sz="4000" kern="1200" dirty="0">
              <a:solidFill>
                <a:schemeClr val="tx1"/>
              </a:solidFill>
              <a:latin typeface="+mj-lt"/>
              <a:ea typeface="+mj-ea"/>
              <a:cs typeface="+mj-cs"/>
            </a:endParaRPr>
          </a:p>
        </p:txBody>
      </p:sp>
      <p:sp>
        <p:nvSpPr>
          <p:cNvPr id="125"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D2B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16E168E2-3256-43A5-9298-9E5A6AE8F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D2B08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線上媒體 8" title="資料科學基礎與實務_聊天機器人">
            <a:hlinkClick r:id="" action="ppaction://media"/>
            <a:extLst>
              <a:ext uri="{FF2B5EF4-FFF2-40B4-BE49-F238E27FC236}">
                <a16:creationId xmlns:a16="http://schemas.microsoft.com/office/drawing/2014/main" id="{6C4FB271-C752-4B63-95B1-1B74DDB121C2}"/>
              </a:ext>
            </a:extLst>
          </p:cNvPr>
          <p:cNvPicPr>
            <a:picLocks noGrp="1" noRot="1" noChangeAspect="1"/>
          </p:cNvPicPr>
          <p:nvPr>
            <p:ph sz="half" idx="1"/>
            <a:videoFile r:link="rId3"/>
          </p:nvPr>
        </p:nvPicPr>
        <p:blipFill>
          <a:blip r:embed="rId6"/>
          <a:stretch>
            <a:fillRect/>
          </a:stretch>
        </p:blipFill>
        <p:spPr>
          <a:xfrm>
            <a:off x="3352800" y="1120792"/>
            <a:ext cx="5486400" cy="3099816"/>
          </a:xfrm>
          <a:prstGeom prst="rect">
            <a:avLst/>
          </a:prstGeom>
          <a:ln w="12700">
            <a:noFill/>
          </a:ln>
        </p:spPr>
      </p:pic>
    </p:spTree>
    <p:custDataLst>
      <p:tags r:id="rId1"/>
    </p:custDataLst>
    <p:extLst>
      <p:ext uri="{BB962C8B-B14F-4D97-AF65-F5344CB8AC3E}">
        <p14:creationId xmlns:p14="http://schemas.microsoft.com/office/powerpoint/2010/main" val="228796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614892" y="206376"/>
            <a:ext cx="10962216" cy="846569"/>
          </a:xfrm>
        </p:spPr>
        <p:txBody>
          <a:bodyPr>
            <a:normAutofit/>
          </a:bodyPr>
          <a:lstStyle/>
          <a:p>
            <a:r>
              <a:rPr lang="zh-TW" altLang="en-US" dirty="0">
                <a:latin typeface="+mj-lt"/>
                <a:ea typeface="+mj-ea"/>
              </a:rPr>
              <a:t>作品展示</a:t>
            </a:r>
            <a:endParaRPr lang="zh-CN" altLang="en-US" dirty="0">
              <a:latin typeface="+mj-lt"/>
              <a:ea typeface="+mj-ea"/>
            </a:endParaRPr>
          </a:p>
        </p:txBody>
      </p:sp>
      <p:pic>
        <p:nvPicPr>
          <p:cNvPr id="3" name="內容版面配置區 2" descr="一張含有 文字, 電子用品, 螢幕擷取畫面 的圖片&#10;&#10;自動產生的描述">
            <a:extLst>
              <a:ext uri="{FF2B5EF4-FFF2-40B4-BE49-F238E27FC236}">
                <a16:creationId xmlns:a16="http://schemas.microsoft.com/office/drawing/2014/main" id="{22CBD393-CB3B-4B50-9777-91CD0C889131}"/>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3749919" y="113016"/>
            <a:ext cx="7387267" cy="6538608"/>
          </a:xfrm>
        </p:spPr>
      </p:pic>
    </p:spTree>
    <p:custDataLst>
      <p:tags r:id="rId1"/>
    </p:custDataLst>
    <p:extLst>
      <p:ext uri="{BB962C8B-B14F-4D97-AF65-F5344CB8AC3E}">
        <p14:creationId xmlns:p14="http://schemas.microsoft.com/office/powerpoint/2010/main" val="83235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614892" y="206376"/>
            <a:ext cx="10962216" cy="846569"/>
          </a:xfrm>
        </p:spPr>
        <p:txBody>
          <a:bodyPr>
            <a:normAutofit/>
          </a:bodyPr>
          <a:lstStyle/>
          <a:p>
            <a:r>
              <a:rPr lang="zh-TW" altLang="en-US" dirty="0">
                <a:latin typeface="+mj-lt"/>
                <a:ea typeface="+mj-ea"/>
              </a:rPr>
              <a:t>作品展示</a:t>
            </a:r>
            <a:endParaRPr lang="zh-CN" altLang="en-US" dirty="0">
              <a:latin typeface="+mj-lt"/>
              <a:ea typeface="+mj-ea"/>
            </a:endParaRPr>
          </a:p>
        </p:txBody>
      </p:sp>
      <p:pic>
        <p:nvPicPr>
          <p:cNvPr id="3" name="內容版面配置區 2" descr="一張含有 文字, 電子用品, 螢幕擷取畫面 的圖片&#10;&#10;自動產生的描述">
            <a:extLst>
              <a:ext uri="{FF2B5EF4-FFF2-40B4-BE49-F238E27FC236}">
                <a16:creationId xmlns:a16="http://schemas.microsoft.com/office/drawing/2014/main" id="{22CBD393-CB3B-4B50-9777-91CD0C889131}"/>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3749919" y="113016"/>
            <a:ext cx="7387267" cy="6538608"/>
          </a:xfrm>
        </p:spPr>
      </p:pic>
      <p:pic>
        <p:nvPicPr>
          <p:cNvPr id="7" name="圖片 6" descr="一張含有 文字, 電子用品, 螢幕擷取畫面 的圖片&#10;&#10;自動產生的描述">
            <a:extLst>
              <a:ext uri="{FF2B5EF4-FFF2-40B4-BE49-F238E27FC236}">
                <a16:creationId xmlns:a16="http://schemas.microsoft.com/office/drawing/2014/main" id="{1B75AA5D-E5CC-4843-B211-E63BE65C86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9919" y="113016"/>
            <a:ext cx="7387267" cy="6538608"/>
          </a:xfrm>
          <a:prstGeom prst="rect">
            <a:avLst/>
          </a:prstGeom>
        </p:spPr>
      </p:pic>
    </p:spTree>
    <p:custDataLst>
      <p:tags r:id="rId1"/>
    </p:custDataLst>
    <p:extLst>
      <p:ext uri="{BB962C8B-B14F-4D97-AF65-F5344CB8AC3E}">
        <p14:creationId xmlns:p14="http://schemas.microsoft.com/office/powerpoint/2010/main" val="305990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614892" y="206376"/>
            <a:ext cx="10962216" cy="846569"/>
          </a:xfrm>
        </p:spPr>
        <p:txBody>
          <a:bodyPr>
            <a:normAutofit/>
          </a:bodyPr>
          <a:lstStyle/>
          <a:p>
            <a:r>
              <a:rPr lang="zh-TW" altLang="en-US" dirty="0">
                <a:latin typeface="+mj-lt"/>
                <a:ea typeface="+mj-ea"/>
              </a:rPr>
              <a:t>作品展示</a:t>
            </a:r>
            <a:endParaRPr lang="zh-CN" altLang="en-US" dirty="0">
              <a:latin typeface="+mj-lt"/>
              <a:ea typeface="+mj-ea"/>
            </a:endParaRPr>
          </a:p>
        </p:txBody>
      </p:sp>
      <p:pic>
        <p:nvPicPr>
          <p:cNvPr id="3" name="內容版面配置區 2" descr="一張含有 文字, 電子用品, 螢幕擷取畫面 的圖片&#10;&#10;自動產生的描述">
            <a:extLst>
              <a:ext uri="{FF2B5EF4-FFF2-40B4-BE49-F238E27FC236}">
                <a16:creationId xmlns:a16="http://schemas.microsoft.com/office/drawing/2014/main" id="{22CBD393-CB3B-4B50-9777-91CD0C889131}"/>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3749919" y="113016"/>
            <a:ext cx="7387267" cy="6538608"/>
          </a:xfrm>
        </p:spPr>
      </p:pic>
      <p:pic>
        <p:nvPicPr>
          <p:cNvPr id="7" name="圖片 6" descr="一張含有 文字, 電子用品, 螢幕擷取畫面 的圖片&#10;&#10;自動產生的描述">
            <a:extLst>
              <a:ext uri="{FF2B5EF4-FFF2-40B4-BE49-F238E27FC236}">
                <a16:creationId xmlns:a16="http://schemas.microsoft.com/office/drawing/2014/main" id="{1B75AA5D-E5CC-4843-B211-E63BE65C86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9919" y="113016"/>
            <a:ext cx="7387267" cy="6538608"/>
          </a:xfrm>
          <a:prstGeom prst="rect">
            <a:avLst/>
          </a:prstGeom>
        </p:spPr>
      </p:pic>
      <p:pic>
        <p:nvPicPr>
          <p:cNvPr id="5" name="圖片 4" descr="一張含有 文字 的圖片&#10;&#10;自動產生的描述">
            <a:extLst>
              <a:ext uri="{FF2B5EF4-FFF2-40B4-BE49-F238E27FC236}">
                <a16:creationId xmlns:a16="http://schemas.microsoft.com/office/drawing/2014/main" id="{6D869FDC-B7EB-4620-A3E4-C444B2C6B9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9919" y="113016"/>
            <a:ext cx="7387266" cy="6538608"/>
          </a:xfrm>
          <a:prstGeom prst="rect">
            <a:avLst/>
          </a:prstGeom>
        </p:spPr>
      </p:pic>
    </p:spTree>
    <p:custDataLst>
      <p:tags r:id="rId1"/>
    </p:custDataLst>
    <p:extLst>
      <p:ext uri="{BB962C8B-B14F-4D97-AF65-F5344CB8AC3E}">
        <p14:creationId xmlns:p14="http://schemas.microsoft.com/office/powerpoint/2010/main" val="17192645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8、10、11、14、17、21、23、25"/>
  <p:tag name="KSO_WM_SLIDE_ID" val="custom160004_1"/>
  <p:tag name="KSO_WM_SLIDE_INDEX" val="1"/>
  <p:tag name="KSO_WM_SLIDE_LAYOUT" val="a_b"/>
  <p:tag name="KSO_WM_SLIDE_LAYOUT_CNT" val="1_2"/>
  <p:tag name="KSO_WM_SLIDE_TYPE" val="title"/>
  <p:tag name="KSO_WM_BEAUTIFY_FLAG" val="#wm#"/>
  <p:tag name="KSO_WM_SLIDE_ITEM_CNT" val="3"/>
  <p:tag name="KSO_WM_TEMPLATE_CATEGORY" val="custom"/>
  <p:tag name="KSO_WM_TEMPLATE_INDEX" val="160004"/>
  <p:tag name="KSO_WM_TAG_VERSION" val="1.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i"/>
  <p:tag name="KSO_WM_UNIT_INDEX" val="1_4"/>
  <p:tag name="KSO_WM_UNIT_ID" val="custom160004_9*l_i*1_4"/>
  <p:tag name="KSO_WM_UNIT_CLEAR" val="1"/>
  <p:tag name="KSO_WM_UNIT_LAYERLEVEL" val="1_1"/>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h_a"/>
  <p:tag name="KSO_WM_UNIT_INDEX" val="1_1_1"/>
  <p:tag name="KSO_WM_UNIT_CLEAR" val="1"/>
  <p:tag name="KSO_WM_UNIT_LAYERLEVEL" val="1_1_1"/>
  <p:tag name="KSO_WM_UNIT_VALUE" val="20"/>
  <p:tag name="KSO_WM_UNIT_HIGHLIGHT" val="0"/>
  <p:tag name="KSO_WM_UNIT_COMPATIBLE" val="0"/>
  <p:tag name="KSO_WM_UNIT_ID" val="custom160004_9*l_h_a*1_1_1"/>
  <p:tag name="KSO_WM_UNIT_PRESET_TEXT_INDEX" val="0"/>
  <p:tag name="KSO_WM_UNIT_PRESET_TEXT_LEN" val="9"/>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h_a"/>
  <p:tag name="KSO_WM_UNIT_INDEX" val="1_3_1"/>
  <p:tag name="KSO_WM_UNIT_CLEAR" val="1"/>
  <p:tag name="KSO_WM_UNIT_LAYERLEVEL" val="1_1_1"/>
  <p:tag name="KSO_WM_UNIT_VALUE" val="22"/>
  <p:tag name="KSO_WM_UNIT_HIGHLIGHT" val="0"/>
  <p:tag name="KSO_WM_UNIT_COMPATIBLE" val="0"/>
  <p:tag name="KSO_WM_UNIT_ID" val="custom160004_9*l_h_a*1_3_1"/>
  <p:tag name="KSO_WM_UNIT_PRESET_TEXT_INDEX" val="0"/>
  <p:tag name="KSO_WM_UNIT_PRESET_TEXT_LEN" val="9"/>
  <p:tag name="KSO_WM_DIAGRAM_GROUP_CODE" val="l1-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h_a"/>
  <p:tag name="KSO_WM_UNIT_INDEX" val="1_4_1"/>
  <p:tag name="KSO_WM_UNIT_CLEAR" val="1"/>
  <p:tag name="KSO_WM_UNIT_LAYERLEVEL" val="1_1_1"/>
  <p:tag name="KSO_WM_UNIT_VALUE" val="21"/>
  <p:tag name="KSO_WM_UNIT_HIGHLIGHT" val="0"/>
  <p:tag name="KSO_WM_UNIT_COMPATIBLE" val="0"/>
  <p:tag name="KSO_WM_UNIT_ID" val="custom160004_9*l_h_a*1_4_1"/>
  <p:tag name="KSO_WM_UNIT_PRESET_TEXT_INDEX" val="0"/>
  <p:tag name="KSO_WM_UNIT_PRESET_TEXT_LEN" val="9"/>
  <p:tag name="KSO_WM_DIAGRAM_GROUP_CODE" val="l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h_a"/>
  <p:tag name="KSO_WM_UNIT_INDEX" val="1_2_1"/>
  <p:tag name="KSO_WM_UNIT_CLEAR" val="1"/>
  <p:tag name="KSO_WM_UNIT_LAYERLEVEL" val="1_1_1"/>
  <p:tag name="KSO_WM_UNIT_VALUE" val="16"/>
  <p:tag name="KSO_WM_UNIT_HIGHLIGHT" val="0"/>
  <p:tag name="KSO_WM_UNIT_COMPATIBLE" val="0"/>
  <p:tag name="KSO_WM_UNIT_ID" val="custom160004_9*l_h_a*1_2_1"/>
  <p:tag name="KSO_WM_UNIT_PRESET_TEXT_INDEX" val="0"/>
  <p:tag name="KSO_WM_UNIT_PRESET_TEXT_LEN" val="9"/>
  <p:tag name="KSO_WM_DIAGRAM_GROUP_CODE" val="l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i"/>
  <p:tag name="KSO_WM_UNIT_INDEX" val="1_5"/>
  <p:tag name="KSO_WM_UNIT_ID" val="custom160004_9*l_i*1_5"/>
  <p:tag name="KSO_WM_UNIT_CLEAR" val="1"/>
  <p:tag name="KSO_WM_UNIT_LAYERLEVEL" val="1_1"/>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h_a"/>
  <p:tag name="KSO_WM_UNIT_INDEX" val="1_5_1"/>
  <p:tag name="KSO_WM_UNIT_CLEAR" val="1"/>
  <p:tag name="KSO_WM_UNIT_LAYERLEVEL" val="1_1_1"/>
  <p:tag name="KSO_WM_UNIT_VALUE" val="15"/>
  <p:tag name="KSO_WM_UNIT_HIGHLIGHT" val="0"/>
  <p:tag name="KSO_WM_UNIT_COMPATIBLE" val="0"/>
  <p:tag name="KSO_WM_UNIT_ID" val="custom160004_9*l_h_a*1_5_1"/>
  <p:tag name="KSO_WM_UNIT_PRESET_TEXT_INDEX" val="0"/>
  <p:tag name="KSO_WM_UNIT_PRESET_TEXT_LEN" val="9"/>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i"/>
  <p:tag name="KSO_WM_UNIT_INDEX" val="1_5"/>
  <p:tag name="KSO_WM_UNIT_ID" val="custom160004_9*l_i*1_5"/>
  <p:tag name="KSO_WM_UNIT_CLEAR" val="1"/>
  <p:tag name="KSO_WM_UNIT_LAYERLEVEL" val="1_1"/>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h_a"/>
  <p:tag name="KSO_WM_UNIT_INDEX" val="1_5_1"/>
  <p:tag name="KSO_WM_UNIT_CLEAR" val="1"/>
  <p:tag name="KSO_WM_UNIT_LAYERLEVEL" val="1_1_1"/>
  <p:tag name="KSO_WM_UNIT_VALUE" val="15"/>
  <p:tag name="KSO_WM_UNIT_HIGHLIGHT" val="0"/>
  <p:tag name="KSO_WM_UNIT_COMPATIBLE" val="0"/>
  <p:tag name="KSO_WM_UNIT_ID" val="custom160004_9*l_h_a*1_5_1"/>
  <p:tag name="KSO_WM_UNIT_PRESET_TEXT_INDEX" val="0"/>
  <p:tag name="KSO_WM_UNIT_PRESET_TEXT_LEN" val="9"/>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a"/>
  <p:tag name="KSO_WM_UNIT_INDEX" val="1"/>
  <p:tag name="KSO_WM_UNIT_CLEAR" val="1"/>
  <p:tag name="KSO_WM_UNIT_LAYERLEVEL" val="1"/>
  <p:tag name="KSO_WM_UNIT_VALUE" val="35"/>
  <p:tag name="KSO_WM_UNIT_ISCONTENTSTITLE" val="0"/>
  <p:tag name="KSO_WM_UNIT_HIGHLIGHT" val="0"/>
  <p:tag name="KSO_WM_UNIT_COMPATIBLE" val="0"/>
  <p:tag name="KSO_WM_UNIT_ID" val="custom160004_2*a*1"/>
  <p:tag name="KSO_WM_UNIT_PRESET_TEXT_INDEX" val="0"/>
  <p:tag name="KSO_WM_UNIT_PRESET_TEXT_LEN" val="9"/>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04_1*i*0"/>
  <p:tag name="KSO_WM_TEMPLATE_CATEGORY" val="custom"/>
  <p:tag name="KSO_WM_TEMPLATE_INDEX" val="160004"/>
  <p:tag name="KSO_WM_UNIT_INDEX" val="0"/>
</p:tagLst>
</file>

<file path=ppt/tags/tag20.xml><?xml version="1.0" encoding="utf-8"?>
<p:tagLst xmlns:a="http://schemas.openxmlformats.org/drawingml/2006/main" xmlns:r="http://schemas.openxmlformats.org/officeDocument/2006/relationships" xmlns:p="http://schemas.openxmlformats.org/presentationml/2006/main">
  <p:tag name="KSO_WM_SLIDE_ID" val="custom160004_2"/>
  <p:tag name="KSO_WM_SLIDE_INDEX" val="2"/>
  <p:tag name="KSO_WM_SLIDE_LAYOUT" val="a_f"/>
  <p:tag name="KSO_WM_SLIDE_LAYOUT_CNT" val="1_1"/>
  <p:tag name="KSO_WM_SLIDE_TYPE" val="text"/>
  <p:tag name="KSO_WM_BEAUTIFY_FLAG" val="#wm#"/>
  <p:tag name="KSO_WM_SLIDE_POSITION" val="66*111"/>
  <p:tag name="KSO_WM_SLIDE_SIZE" val="828*371"/>
  <p:tag name="KSO_WM_SLIDE_ITEM_CNT" val="1"/>
  <p:tag name="KSO_WM_TEMPLATE_CATEGORY" val="custom"/>
  <p:tag name="KSO_WM_TEMPLATE_INDEX" val="160004"/>
  <p:tag name="KSO_WM_TAG_VERSION" val="1.0"/>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a"/>
  <p:tag name="KSO_WM_UNIT_INDEX" val="1"/>
  <p:tag name="KSO_WM_UNIT_CLEAR" val="1"/>
  <p:tag name="KSO_WM_UNIT_LAYERLEVEL" val="1"/>
  <p:tag name="KSO_WM_UNIT_VALUE" val="35"/>
  <p:tag name="KSO_WM_UNIT_ISCONTENTSTITLE" val="0"/>
  <p:tag name="KSO_WM_UNIT_HIGHLIGHT" val="0"/>
  <p:tag name="KSO_WM_UNIT_COMPATIBLE" val="0"/>
  <p:tag name="KSO_WM_UNIT_ID" val="custom160004_2*a*1"/>
  <p:tag name="KSO_WM_UNIT_PRESET_TEXT_INDEX" val="0"/>
  <p:tag name="KSO_WM_UNIT_PRESET_TEXT_LEN" val="9"/>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f"/>
  <p:tag name="KSO_WM_UNIT_INDEX" val="1"/>
  <p:tag name="KSO_WM_UNIT_CLEAR" val="1"/>
  <p:tag name="KSO_WM_UNIT_LAYERLEVEL" val="1"/>
  <p:tag name="KSO_WM_UNIT_VALUE" val="384"/>
  <p:tag name="KSO_WM_UNIT_HIGHLIGHT" val="0"/>
  <p:tag name="KSO_WM_UNIT_COMPATIBLE" val="0"/>
  <p:tag name="KSO_WM_UNIT_ID" val="custom160004_2*f*1"/>
  <p:tag name="KSO_WM_UNIT_PRESET_TEXT_INDEX" val="6"/>
  <p:tag name="KSO_WM_UNIT_PRESET_TEXT_LEN" val="50"/>
</p:tagLst>
</file>

<file path=ppt/tags/tag23.xml><?xml version="1.0" encoding="utf-8"?>
<p:tagLst xmlns:a="http://schemas.openxmlformats.org/drawingml/2006/main" xmlns:r="http://schemas.openxmlformats.org/officeDocument/2006/relationships" xmlns:p="http://schemas.openxmlformats.org/presentationml/2006/main">
  <p:tag name="KSO_WM_SLIDE_ID" val="custom160004_2"/>
  <p:tag name="KSO_WM_SLIDE_INDEX" val="2"/>
  <p:tag name="KSO_WM_SLIDE_LAYOUT" val="a_f"/>
  <p:tag name="KSO_WM_SLIDE_LAYOUT_CNT" val="1_1"/>
  <p:tag name="KSO_WM_SLIDE_TYPE" val="text"/>
  <p:tag name="KSO_WM_BEAUTIFY_FLAG" val="#wm#"/>
  <p:tag name="KSO_WM_SLIDE_POSITION" val="66*111"/>
  <p:tag name="KSO_WM_SLIDE_SIZE" val="828*371"/>
  <p:tag name="KSO_WM_SLIDE_ITEM_CNT" val="1"/>
  <p:tag name="KSO_WM_TEMPLATE_CATEGORY" val="custom"/>
  <p:tag name="KSO_WM_TEMPLATE_INDEX" val="160004"/>
  <p:tag name="KSO_WM_TAG_VERSION" val="1.0"/>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a"/>
  <p:tag name="KSO_WM_UNIT_INDEX" val="1"/>
  <p:tag name="KSO_WM_UNIT_CLEAR" val="1"/>
  <p:tag name="KSO_WM_UNIT_LAYERLEVEL" val="1"/>
  <p:tag name="KSO_WM_UNIT_VALUE" val="35"/>
  <p:tag name="KSO_WM_UNIT_ISCONTENTSTITLE" val="0"/>
  <p:tag name="KSO_WM_UNIT_HIGHLIGHT" val="0"/>
  <p:tag name="KSO_WM_UNIT_COMPATIBLE" val="0"/>
  <p:tag name="KSO_WM_UNIT_ID" val="custom160004_2*a*1"/>
  <p:tag name="KSO_WM_UNIT_PRESET_TEXT_INDEX" val="0"/>
  <p:tag name="KSO_WM_UNIT_PRESET_TEXT_LEN" val="9"/>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f"/>
  <p:tag name="KSO_WM_UNIT_INDEX" val="1"/>
  <p:tag name="KSO_WM_UNIT_CLEAR" val="1"/>
  <p:tag name="KSO_WM_UNIT_LAYERLEVEL" val="1"/>
  <p:tag name="KSO_WM_UNIT_VALUE" val="384"/>
  <p:tag name="KSO_WM_UNIT_HIGHLIGHT" val="0"/>
  <p:tag name="KSO_WM_UNIT_COMPATIBLE" val="0"/>
  <p:tag name="KSO_WM_UNIT_ID" val="custom160004_2*f*1"/>
  <p:tag name="KSO_WM_UNIT_PRESET_TEXT_INDEX" val="6"/>
  <p:tag name="KSO_WM_UNIT_PRESET_TEXT_LEN" val="50"/>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04"/>
  <p:tag name="KSO_WM_TAG_VERSION" val="1.0"/>
  <p:tag name="KSO_WM_SLIDE_ID" val="custom160004_3"/>
  <p:tag name="KSO_WM_SLIDE_INDEX" val="3"/>
  <p:tag name="KSO_WM_SLIDE_ITEM_CNT" val="2"/>
  <p:tag name="KSO_WM_SLIDE_LAYOUT" val="a_f"/>
  <p:tag name="KSO_WM_SLIDE_LAYOUT_CNT" val="1_2"/>
  <p:tag name="KSO_WM_SLIDE_TYPE" val="text"/>
  <p:tag name="KSO_WM_BEAUTIFY_FLAG" val="#wm#"/>
  <p:tag name="KSO_WM_SLIDE_POSITION" val="66*103"/>
  <p:tag name="KSO_WM_SLIDE_SIZE" val="828*37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a"/>
  <p:tag name="KSO_WM_UNIT_INDEX" val="1"/>
  <p:tag name="KSO_WM_UNIT_ID" val="custom160004_3*a*1"/>
  <p:tag name="KSO_WM_UNIT_CLEAR" val="1"/>
  <p:tag name="KSO_WM_UNIT_LAYERLEVEL" val="1"/>
  <p:tag name="KSO_WM_UNIT_VALUE" val="35"/>
  <p:tag name="KSO_WM_UNIT_ISCONTENTSTITLE" val="0"/>
  <p:tag name="KSO_WM_UNIT_HIGHLIGHT" val="0"/>
  <p:tag name="KSO_WM_UNIT_COMPATIBLE" val="0"/>
  <p:tag name="KSO_WM_UNIT_PRESET_TEXT_INDEX" val="0"/>
  <p:tag name="KSO_WM_UNIT_PRESET_TEXT_LEN" val="9"/>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f"/>
  <p:tag name="KSO_WM_UNIT_INDEX" val="2"/>
  <p:tag name="KSO_WM_UNIT_ID" val="custom160004_3*f*2"/>
  <p:tag name="KSO_WM_UNIT_CLEAR" val="1"/>
  <p:tag name="KSO_WM_UNIT_LAYERLEVEL" val="1"/>
  <p:tag name="KSO_WM_UNIT_VALUE" val="204"/>
  <p:tag name="KSO_WM_UNIT_HIGHLIGHT" val="0"/>
  <p:tag name="KSO_WM_UNIT_COMPATIBLE" val="0"/>
  <p:tag name="KSO_WM_UNIT_PRESET_TEXT_INDEX" val="6"/>
  <p:tag name="KSO_WM_UNIT_PRESET_TEXT_LEN" val="50"/>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04"/>
  <p:tag name="KSO_WM_TAG_VERSION" val="1.0"/>
  <p:tag name="KSO_WM_SLIDE_ID" val="custom160004_3"/>
  <p:tag name="KSO_WM_SLIDE_INDEX" val="3"/>
  <p:tag name="KSO_WM_SLIDE_ITEM_CNT" val="2"/>
  <p:tag name="KSO_WM_SLIDE_LAYOUT" val="a_f"/>
  <p:tag name="KSO_WM_SLIDE_LAYOUT_CNT" val="1_2"/>
  <p:tag name="KSO_WM_SLIDE_TYPE" val="text"/>
  <p:tag name="KSO_WM_BEAUTIFY_FLAG" val="#wm#"/>
  <p:tag name="KSO_WM_SLIDE_POSITION" val="66*103"/>
  <p:tag name="KSO_WM_SLIDE_SIZE" val="828*37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b"/>
  <p:tag name="KSO_WM_UNIT_INDEX" val="1"/>
  <p:tag name="KSO_WM_UNIT_ID" val="custom160004_1*b*1"/>
  <p:tag name="KSO_WM_UNIT_CLEAR" val="1"/>
  <p:tag name="KSO_WM_UNIT_LAYERLEVEL" val="1"/>
  <p:tag name="KSO_WM_UNIT_VALUE" val="14"/>
  <p:tag name="KSO_WM_UNIT_ISCONTENTSTITLE" val="0"/>
  <p:tag name="KSO_WM_UNIT_HIGHLIGHT" val="0"/>
  <p:tag name="KSO_WM_UNIT_COMPATIBLE" val="0"/>
  <p:tag name="KSO_WM_UNIT_PRESET_TEXT_INDEX" val="1"/>
  <p:tag name="KSO_WM_UNIT_PRESET_TEXT_LEN" val="10"/>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a"/>
  <p:tag name="KSO_WM_UNIT_INDEX" val="1"/>
  <p:tag name="KSO_WM_UNIT_ID" val="custom160004_3*a*1"/>
  <p:tag name="KSO_WM_UNIT_CLEAR" val="1"/>
  <p:tag name="KSO_WM_UNIT_LAYERLEVEL" val="1"/>
  <p:tag name="KSO_WM_UNIT_VALUE" val="35"/>
  <p:tag name="KSO_WM_UNIT_ISCONTENTSTITLE" val="0"/>
  <p:tag name="KSO_WM_UNIT_HIGHLIGHT" val="0"/>
  <p:tag name="KSO_WM_UNIT_COMPATIBLE" val="0"/>
  <p:tag name="KSO_WM_UNIT_PRESET_TEXT_INDEX" val="0"/>
  <p:tag name="KSO_WM_UNIT_PRESET_TEXT_LEN" val="9"/>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04"/>
  <p:tag name="KSO_WM_TAG_VERSION" val="1.0"/>
  <p:tag name="KSO_WM_SLIDE_ID" val="custom160004_3"/>
  <p:tag name="KSO_WM_SLIDE_INDEX" val="3"/>
  <p:tag name="KSO_WM_SLIDE_ITEM_CNT" val="2"/>
  <p:tag name="KSO_WM_SLIDE_LAYOUT" val="a_f"/>
  <p:tag name="KSO_WM_SLIDE_LAYOUT_CNT" val="1_2"/>
  <p:tag name="KSO_WM_SLIDE_TYPE" val="text"/>
  <p:tag name="KSO_WM_BEAUTIFY_FLAG" val="#wm#"/>
  <p:tag name="KSO_WM_SLIDE_POSITION" val="66*103"/>
  <p:tag name="KSO_WM_SLIDE_SIZE" val="828*37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a"/>
  <p:tag name="KSO_WM_UNIT_INDEX" val="1"/>
  <p:tag name="KSO_WM_UNIT_ID" val="custom160004_3*a*1"/>
  <p:tag name="KSO_WM_UNIT_CLEAR" val="1"/>
  <p:tag name="KSO_WM_UNIT_LAYERLEVEL" val="1"/>
  <p:tag name="KSO_WM_UNIT_VALUE" val="35"/>
  <p:tag name="KSO_WM_UNIT_ISCONTENTSTITLE" val="0"/>
  <p:tag name="KSO_WM_UNIT_HIGHLIGHT" val="0"/>
  <p:tag name="KSO_WM_UNIT_COMPATIBLE" val="0"/>
  <p:tag name="KSO_WM_UNIT_PRESET_TEXT_INDEX" val="0"/>
  <p:tag name="KSO_WM_UNIT_PRESET_TEXT_LEN" val="9"/>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04"/>
  <p:tag name="KSO_WM_TAG_VERSION" val="1.0"/>
  <p:tag name="KSO_WM_SLIDE_ID" val="custom160004_3"/>
  <p:tag name="KSO_WM_SLIDE_INDEX" val="3"/>
  <p:tag name="KSO_WM_SLIDE_ITEM_CNT" val="2"/>
  <p:tag name="KSO_WM_SLIDE_LAYOUT" val="a_f"/>
  <p:tag name="KSO_WM_SLIDE_LAYOUT_CNT" val="1_2"/>
  <p:tag name="KSO_WM_SLIDE_TYPE" val="text"/>
  <p:tag name="KSO_WM_BEAUTIFY_FLAG" val="#wm#"/>
  <p:tag name="KSO_WM_SLIDE_POSITION" val="66*103"/>
  <p:tag name="KSO_WM_SLIDE_SIZE" val="828*374"/>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a"/>
  <p:tag name="KSO_WM_UNIT_INDEX" val="1"/>
  <p:tag name="KSO_WM_UNIT_ID" val="custom160004_3*a*1"/>
  <p:tag name="KSO_WM_UNIT_CLEAR" val="1"/>
  <p:tag name="KSO_WM_UNIT_LAYERLEVEL" val="1"/>
  <p:tag name="KSO_WM_UNIT_VALUE" val="35"/>
  <p:tag name="KSO_WM_UNIT_ISCONTENTSTITLE" val="0"/>
  <p:tag name="KSO_WM_UNIT_HIGHLIGHT" val="0"/>
  <p:tag name="KSO_WM_UNIT_COMPATIBLE" val="0"/>
  <p:tag name="KSO_WM_UNIT_PRESET_TEXT_INDEX" val="0"/>
  <p:tag name="KSO_WM_UNIT_PRESET_TEXT_LEN" val="9"/>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04"/>
  <p:tag name="KSO_WM_TAG_VERSION" val="1.0"/>
  <p:tag name="KSO_WM_SLIDE_ID" val="custom160004_3"/>
  <p:tag name="KSO_WM_SLIDE_INDEX" val="3"/>
  <p:tag name="KSO_WM_SLIDE_ITEM_CNT" val="2"/>
  <p:tag name="KSO_WM_SLIDE_LAYOUT" val="a_f"/>
  <p:tag name="KSO_WM_SLIDE_LAYOUT_CNT" val="1_2"/>
  <p:tag name="KSO_WM_SLIDE_TYPE" val="text"/>
  <p:tag name="KSO_WM_BEAUTIFY_FLAG" val="#wm#"/>
  <p:tag name="KSO_WM_SLIDE_POSITION" val="66*103"/>
  <p:tag name="KSO_WM_SLIDE_SIZE" val="828*37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a"/>
  <p:tag name="KSO_WM_UNIT_INDEX" val="1"/>
  <p:tag name="KSO_WM_UNIT_ID" val="custom160004_3*a*1"/>
  <p:tag name="KSO_WM_UNIT_CLEAR" val="1"/>
  <p:tag name="KSO_WM_UNIT_LAYERLEVEL" val="1"/>
  <p:tag name="KSO_WM_UNIT_VALUE" val="35"/>
  <p:tag name="KSO_WM_UNIT_ISCONTENTSTITLE" val="0"/>
  <p:tag name="KSO_WM_UNIT_HIGHLIGHT" val="0"/>
  <p:tag name="KSO_WM_UNIT_COMPATIBLE" val="0"/>
  <p:tag name="KSO_WM_UNIT_PRESET_TEXT_INDEX" val="0"/>
  <p:tag name="KSO_WM_UNIT_PRESET_TEXT_LEN" val="9"/>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04"/>
  <p:tag name="KSO_WM_TAG_VERSION" val="1.0"/>
  <p:tag name="KSO_WM_SLIDE_ID" val="custom160004_3"/>
  <p:tag name="KSO_WM_SLIDE_INDEX" val="3"/>
  <p:tag name="KSO_WM_SLIDE_ITEM_CNT" val="2"/>
  <p:tag name="KSO_WM_SLIDE_LAYOUT" val="a_f"/>
  <p:tag name="KSO_WM_SLIDE_LAYOUT_CNT" val="1_2"/>
  <p:tag name="KSO_WM_SLIDE_TYPE" val="text"/>
  <p:tag name="KSO_WM_BEAUTIFY_FLAG" val="#wm#"/>
  <p:tag name="KSO_WM_SLIDE_POSITION" val="66*103"/>
  <p:tag name="KSO_WM_SLIDE_SIZE" val="828*37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a"/>
  <p:tag name="KSO_WM_UNIT_INDEX" val="1"/>
  <p:tag name="KSO_WM_UNIT_ID" val="custom160004_3*a*1"/>
  <p:tag name="KSO_WM_UNIT_CLEAR" val="1"/>
  <p:tag name="KSO_WM_UNIT_LAYERLEVEL" val="1"/>
  <p:tag name="KSO_WM_UNIT_VALUE" val="35"/>
  <p:tag name="KSO_WM_UNIT_ISCONTENTSTITLE" val="0"/>
  <p:tag name="KSO_WM_UNIT_HIGHLIGHT" val="0"/>
  <p:tag name="KSO_WM_UNIT_COMPATIBLE" val="0"/>
  <p:tag name="KSO_WM_UNIT_PRESET_TEXT_INDEX" val="0"/>
  <p:tag name="KSO_WM_UNIT_PRESET_TEXT_LEN" val="9"/>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04"/>
  <p:tag name="KSO_WM_TAG_VERSION" val="1.0"/>
  <p:tag name="KSO_WM_SLIDE_ID" val="custom160004_3"/>
  <p:tag name="KSO_WM_SLIDE_INDEX" val="3"/>
  <p:tag name="KSO_WM_SLIDE_ITEM_CNT" val="2"/>
  <p:tag name="KSO_WM_SLIDE_LAYOUT" val="a_f"/>
  <p:tag name="KSO_WM_SLIDE_LAYOUT_CNT" val="1_2"/>
  <p:tag name="KSO_WM_SLIDE_TYPE" val="text"/>
  <p:tag name="KSO_WM_BEAUTIFY_FLAG" val="#wm#"/>
  <p:tag name="KSO_WM_SLIDE_POSITION" val="66*103"/>
  <p:tag name="KSO_WM_SLIDE_SIZE" val="828*37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a"/>
  <p:tag name="KSO_WM_UNIT_INDEX" val="1"/>
  <p:tag name="KSO_WM_UNIT_ID" val="custom160004_1*a*1"/>
  <p:tag name="KSO_WM_UNIT_CLEAR" val="1"/>
  <p:tag name="KSO_WM_UNIT_LAYERLEVEL" val="1"/>
  <p:tag name="KSO_WM_UNIT_VALUE" val="32"/>
  <p:tag name="KSO_WM_UNIT_ISCONTENTSTITLE" val="0"/>
  <p:tag name="KSO_WM_UNIT_HIGHLIGHT" val="0"/>
  <p:tag name="KSO_WM_UNIT_COMPATIBLE" val="0"/>
  <p:tag name="KSO_WM_UNIT_PRESET_TEXT_INDEX" val="0"/>
  <p:tag name="KSO_WM_UNIT_PRESET_TEXT_LEN" val="9"/>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a"/>
  <p:tag name="KSO_WM_UNIT_INDEX" val="1"/>
  <p:tag name="KSO_WM_UNIT_ID" val="custom160004_3*a*1"/>
  <p:tag name="KSO_WM_UNIT_CLEAR" val="1"/>
  <p:tag name="KSO_WM_UNIT_LAYERLEVEL" val="1"/>
  <p:tag name="KSO_WM_UNIT_VALUE" val="35"/>
  <p:tag name="KSO_WM_UNIT_ISCONTENTSTITLE" val="0"/>
  <p:tag name="KSO_WM_UNIT_HIGHLIGHT" val="0"/>
  <p:tag name="KSO_WM_UNIT_COMPATIBLE" val="0"/>
  <p:tag name="KSO_WM_UNIT_PRESET_TEXT_INDEX" val="0"/>
  <p:tag name="KSO_WM_UNIT_PRESET_TEXT_LEN" val="9"/>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04"/>
  <p:tag name="KSO_WM_TAG_VERSION" val="1.0"/>
  <p:tag name="KSO_WM_SLIDE_ID" val="custom160004_3"/>
  <p:tag name="KSO_WM_SLIDE_INDEX" val="3"/>
  <p:tag name="KSO_WM_SLIDE_ITEM_CNT" val="2"/>
  <p:tag name="KSO_WM_SLIDE_LAYOUT" val="a_f"/>
  <p:tag name="KSO_WM_SLIDE_LAYOUT_CNT" val="1_2"/>
  <p:tag name="KSO_WM_SLIDE_TYPE" val="text"/>
  <p:tag name="KSO_WM_BEAUTIFY_FLAG" val="#wm#"/>
  <p:tag name="KSO_WM_SLIDE_POSITION" val="66*103"/>
  <p:tag name="KSO_WM_SLIDE_SIZE" val="828*37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a"/>
  <p:tag name="KSO_WM_UNIT_INDEX" val="1"/>
  <p:tag name="KSO_WM_UNIT_ID" val="custom160004_3*a*1"/>
  <p:tag name="KSO_WM_UNIT_CLEAR" val="1"/>
  <p:tag name="KSO_WM_UNIT_LAYERLEVEL" val="1"/>
  <p:tag name="KSO_WM_UNIT_VALUE" val="35"/>
  <p:tag name="KSO_WM_UNIT_ISCONTENTSTITLE" val="0"/>
  <p:tag name="KSO_WM_UNIT_HIGHLIGHT" val="0"/>
  <p:tag name="KSO_WM_UNIT_COMPATIBLE" val="0"/>
  <p:tag name="KSO_WM_UNIT_PRESET_TEXT_INDEX" val="0"/>
  <p:tag name="KSO_WM_UNIT_PRESET_TEXT_LEN" val="9"/>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04"/>
  <p:tag name="KSO_WM_TAG_VERSION" val="1.0"/>
  <p:tag name="KSO_WM_SLIDE_ID" val="custom160004_3"/>
  <p:tag name="KSO_WM_SLIDE_INDEX" val="3"/>
  <p:tag name="KSO_WM_SLIDE_ITEM_CNT" val="2"/>
  <p:tag name="KSO_WM_SLIDE_LAYOUT" val="a_f"/>
  <p:tag name="KSO_WM_SLIDE_LAYOUT_CNT" val="1_2"/>
  <p:tag name="KSO_WM_SLIDE_TYPE" val="text"/>
  <p:tag name="KSO_WM_BEAUTIFY_FLAG" val="#wm#"/>
  <p:tag name="KSO_WM_SLIDE_POSITION" val="66*103"/>
  <p:tag name="KSO_WM_SLIDE_SIZE" val="828*37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a"/>
  <p:tag name="KSO_WM_UNIT_INDEX" val="1"/>
  <p:tag name="KSO_WM_UNIT_ID" val="custom160004_3*a*1"/>
  <p:tag name="KSO_WM_UNIT_CLEAR" val="1"/>
  <p:tag name="KSO_WM_UNIT_LAYERLEVEL" val="1"/>
  <p:tag name="KSO_WM_UNIT_VALUE" val="35"/>
  <p:tag name="KSO_WM_UNIT_ISCONTENTSTITLE" val="0"/>
  <p:tag name="KSO_WM_UNIT_HIGHLIGHT" val="0"/>
  <p:tag name="KSO_WM_UNIT_COMPATIBLE" val="0"/>
  <p:tag name="KSO_WM_UNIT_PRESET_TEXT_INDEX" val="0"/>
  <p:tag name="KSO_WM_UNIT_PRESET_TEXT_LEN" val="9"/>
</p:tagLst>
</file>

<file path=ppt/tags/tag45.xml><?xml version="1.0" encoding="utf-8"?>
<p:tagLst xmlns:a="http://schemas.openxmlformats.org/drawingml/2006/main" xmlns:r="http://schemas.openxmlformats.org/officeDocument/2006/relationships" xmlns:p="http://schemas.openxmlformats.org/presentationml/2006/main">
  <p:tag name="KSO_WM_SLIDE_ID" val="custom160004_20"/>
  <p:tag name="KSO_WM_SLIDE_INDEX" val="20"/>
  <p:tag name="KSO_WM_SLIDE_LAYOUT" val="l"/>
  <p:tag name="KSO_WM_SLIDE_LAYOUT_CNT" val="1"/>
  <p:tag name="KSO_WM_SLIDE_TYPE" val="text"/>
  <p:tag name="KSO_WM_BEAUTIFY_FLAG" val="#wm#"/>
  <p:tag name="KSO_WM_SLIDE_ITEM_CNT" val="1"/>
  <p:tag name="KSO_WM_TEMPLATE_CATEGORY" val="custom"/>
  <p:tag name="KSO_WM_TEMPLATE_INDEX" val="160004"/>
  <p:tag name="KSO_WM_TAG_VERSION" val="1.0"/>
  <p:tag name="KSO_WM_SLIDE_POSITION" val="75*0"/>
  <p:tag name="KSO_WM_SLIDE_SIZE" val="885*482"/>
  <p:tag name="KSO_WM_DIAGRAM_GROUP_CODE" val="l1-4"/>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i"/>
  <p:tag name="KSO_WM_UNIT_INDEX" val="1_1"/>
  <p:tag name="KSO_WM_UNIT_ID" val="custom160004_20*l_i*1_1"/>
  <p:tag name="KSO_WM_UNIT_CLEAR" val="1"/>
  <p:tag name="KSO_WM_UNIT_LAYERLEVEL" val="1_1"/>
  <p:tag name="KSO_WM_DIAGRAM_GROUP_CODE" val="l1-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VALUE" val="9"/>
  <p:tag name="KSO_WM_UNIT_HIGHLIGHT" val="0"/>
  <p:tag name="KSO_WM_UNIT_COMPATIBLE" val="1"/>
  <p:tag name="KSO_WM_UNIT_TYPE" val="l_i"/>
  <p:tag name="KSO_WM_UNIT_INDEX" val="1_2"/>
  <p:tag name="KSO_WM_UNIT_ID" val="custom160004_20*l_i*1_2"/>
  <p:tag name="KSO_WM_UNIT_CLEAR" val="1"/>
  <p:tag name="KSO_WM_UNIT_LAYERLEVEL" val="1_1"/>
  <p:tag name="KSO_WM_DIAGRAM_GROUP_CODE" val="l1-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ISCONTENTSTITLE" val="0"/>
  <p:tag name="KSO_WM_UNIT_TYPE" val="l_h_a"/>
  <p:tag name="KSO_WM_UNIT_INDEX" val="1_1_1"/>
  <p:tag name="KSO_WM_UNIT_ID" val="custom160004_20*l_h_a*1_1_1"/>
  <p:tag name="KSO_WM_UNIT_CLEAR" val="1"/>
  <p:tag name="KSO_WM_UNIT_LAYERLEVEL" val="1_1_1"/>
  <p:tag name="KSO_WM_UNIT_VALUE" val="26"/>
  <p:tag name="KSO_WM_UNIT_HIGHLIGHT" val="0"/>
  <p:tag name="KSO_WM_UNIT_COMPATIBLE" val="0"/>
  <p:tag name="KSO_WM_UNIT_PRESET_TEXT_INDEX" val="0"/>
  <p:tag name="KSO_WM_UNIT_PRESET_TEXT_LEN" val="9"/>
  <p:tag name="KSO_WM_DIAGRAM_GROUP_CODE" val="l1-4"/>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i"/>
  <p:tag name="KSO_WM_UNIT_INDEX" val="1_3"/>
  <p:tag name="KSO_WM_UNIT_ID" val="custom160004_20*l_i*1_3"/>
  <p:tag name="KSO_WM_UNIT_CLEAR" val="1"/>
  <p:tag name="KSO_WM_UNIT_LAYERLEVEL" val="1_1"/>
  <p:tag name="KSO_WM_DIAGRAM_GROUP_CODE" val="l1-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b"/>
  <p:tag name="KSO_WM_UNIT_INDEX" val="2"/>
  <p:tag name="KSO_WM_UNIT_ID" val="custom160004_1*b*2"/>
  <p:tag name="KSO_WM_UNIT_CLEAR" val="1"/>
  <p:tag name="KSO_WM_UNIT_LAYERLEVEL" val="1"/>
  <p:tag name="KSO_WM_UNIT_VALUE" val="38"/>
  <p:tag name="KSO_WM_UNIT_ISCONTENTSTITLE" val="0"/>
  <p:tag name="KSO_WM_UNIT_HIGHLIGHT" val="0"/>
  <p:tag name="KSO_WM_UNIT_COMPATIBLE" val="0"/>
  <p:tag name="KSO_WM_UNIT_PRESET_TEXT_INDEX" val="1"/>
  <p:tag name="KSO_WM_UNIT_PRESET_TEXT_LEN" val="10"/>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h_f"/>
  <p:tag name="KSO_WM_UNIT_INDEX" val="1_1_1"/>
  <p:tag name="KSO_WM_UNIT_ID" val="custom160004_20*l_h_f*1_1_1"/>
  <p:tag name="KSO_WM_UNIT_CLEAR" val="1"/>
  <p:tag name="KSO_WM_UNIT_LAYERLEVEL" val="1_1_1"/>
  <p:tag name="KSO_WM_UNIT_VALUE" val="369"/>
  <p:tag name="KSO_WM_UNIT_HIGHLIGHT" val="0"/>
  <p:tag name="KSO_WM_UNIT_COMPATIBLE" val="0"/>
  <p:tag name="KSO_WM_UNIT_PRESET_TEXT_INDEX" val="6"/>
  <p:tag name="KSO_WM_UNIT_PRESET_TEXT_LEN" val="50"/>
  <p:tag name="KSO_WM_DIAGRAM_GROUP_CODE" val="l1-4"/>
</p:tagLst>
</file>

<file path=ppt/tags/tag51.xml><?xml version="1.0" encoding="utf-8"?>
<p:tagLst xmlns:a="http://schemas.openxmlformats.org/drawingml/2006/main" xmlns:r="http://schemas.openxmlformats.org/officeDocument/2006/relationships" xmlns:p="http://schemas.openxmlformats.org/presentationml/2006/main">
  <p:tag name="KSO_WM_SLIDE_ID" val="custom160004_21"/>
  <p:tag name="KSO_WM_SLIDE_INDEX" val="21"/>
  <p:tag name="KSO_WM_SLIDE_LAYOUT" val="l"/>
  <p:tag name="KSO_WM_SLIDE_LAYOUT_CNT" val="1"/>
  <p:tag name="KSO_WM_SLIDE_TYPE" val="text"/>
  <p:tag name="KSO_WM_BEAUTIFY_FLAG" val="#wm#"/>
  <p:tag name="KSO_WM_SLIDE_POSITION" val="81*0"/>
  <p:tag name="KSO_WM_SLIDE_SIZE" val="800*540"/>
  <p:tag name="KSO_WM_SLIDE_ITEM_CNT" val="2"/>
  <p:tag name="KSO_WM_TEMPLATE_CATEGORY" val="custom"/>
  <p:tag name="KSO_WM_TEMPLATE_INDEX" val="160004"/>
  <p:tag name="KSO_WM_TAG_VERSION" val="1.0"/>
  <p:tag name="KSO_WM_DIAGRAM_GROUP_CODE" val="l1-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i"/>
  <p:tag name="KSO_WM_UNIT_INDEX" val="1_1"/>
  <p:tag name="KSO_WM_UNIT_ID" val="custom160004_21*l_i*1_1"/>
  <p:tag name="KSO_WM_UNIT_CLEAR" val="1"/>
  <p:tag name="KSO_WM_UNIT_LAYERLEVEL" val="1_1"/>
  <p:tag name="KSO_WM_DIAGRAM_GROUP_CODE" val="l1-4"/>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h_a"/>
  <p:tag name="KSO_WM_UNIT_INDEX" val="1_1_1"/>
  <p:tag name="KSO_WM_UNIT_ID" val="custom160004_21*l_h_a*1_1_1"/>
  <p:tag name="KSO_WM_UNIT_CLEAR" val="1"/>
  <p:tag name="KSO_WM_UNIT_LAYERLEVEL" val="1_1_1"/>
  <p:tag name="KSO_WM_UNIT_VALUE" val="10"/>
  <p:tag name="KSO_WM_UNIT_HIGHLIGHT" val="0"/>
  <p:tag name="KSO_WM_UNIT_COMPATIBLE" val="0"/>
  <p:tag name="KSO_WM_DIAGRAM_GROUP_CODE" val="l1-4"/>
  <p:tag name="KSO_WM_UNIT_PRESET_TEXT" val="在此编辑标题"/>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i"/>
  <p:tag name="KSO_WM_UNIT_INDEX" val="1_3"/>
  <p:tag name="KSO_WM_UNIT_ID" val="custom160004_21*l_i*1_3"/>
  <p:tag name="KSO_WM_UNIT_CLEAR" val="1"/>
  <p:tag name="KSO_WM_UNIT_LAYERLEVEL" val="1_1"/>
  <p:tag name="KSO_WM_DIAGRAM_GROUP_CODE" val="l1-4"/>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h_a"/>
  <p:tag name="KSO_WM_UNIT_INDEX" val="1_2_1"/>
  <p:tag name="KSO_WM_UNIT_ID" val="custom160004_21*l_h_a*1_2_1"/>
  <p:tag name="KSO_WM_UNIT_CLEAR" val="1"/>
  <p:tag name="KSO_WM_UNIT_LAYERLEVEL" val="1_1_1"/>
  <p:tag name="KSO_WM_UNIT_VALUE" val="10"/>
  <p:tag name="KSO_WM_UNIT_HIGHLIGHT" val="0"/>
  <p:tag name="KSO_WM_UNIT_COMPATIBLE" val="0"/>
  <p:tag name="KSO_WM_DIAGRAM_GROUP_CODE" val="l1-4"/>
  <p:tag name="KSO_WM_UNIT_PRESET_TEXT" val="在此编辑标题"/>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h_f"/>
  <p:tag name="KSO_WM_UNIT_INDEX" val="1_1_1"/>
  <p:tag name="KSO_WM_UNIT_ID" val="custom160004_21*l_h_f*1_1_1"/>
  <p:tag name="KSO_WM_UNIT_CLEAR" val="1"/>
  <p:tag name="KSO_WM_UNIT_LAYERLEVEL" val="1_1_1"/>
  <p:tag name="KSO_WM_UNIT_VALUE" val="95"/>
  <p:tag name="KSO_WM_UNIT_HIGHLIGHT" val="0"/>
  <p:tag name="KSO_WM_UNIT_COMPATIBLE" val="0"/>
  <p:tag name="KSO_WM_UNIT_PRESET_TEXT_INDEX" val="2"/>
  <p:tag name="KSO_WM_UNIT_PRESET_TEXT_LEN" val="40"/>
  <p:tag name="KSO_WM_DIAGRAM_GROUP_CODE" val="l1-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h_f"/>
  <p:tag name="KSO_WM_UNIT_INDEX" val="1_2_1"/>
  <p:tag name="KSO_WM_UNIT_ID" val="custom160004_21*l_h_f*1_2_1"/>
  <p:tag name="KSO_WM_UNIT_CLEAR" val="1"/>
  <p:tag name="KSO_WM_UNIT_LAYERLEVEL" val="1_1_1"/>
  <p:tag name="KSO_WM_UNIT_VALUE" val="95"/>
  <p:tag name="KSO_WM_UNIT_HIGHLIGHT" val="0"/>
  <p:tag name="KSO_WM_UNIT_COMPATIBLE" val="0"/>
  <p:tag name="KSO_WM_UNIT_PRESET_TEXT_INDEX" val="2"/>
  <p:tag name="KSO_WM_UNIT_PRESET_TEXT_LEN" val="40"/>
  <p:tag name="KSO_WM_DIAGRAM_GROUP_CODE" val="l1-4"/>
</p:tagLst>
</file>

<file path=ppt/tags/tag58.xml><?xml version="1.0" encoding="utf-8"?>
<p:tagLst xmlns:a="http://schemas.openxmlformats.org/drawingml/2006/main" xmlns:r="http://schemas.openxmlformats.org/officeDocument/2006/relationships" xmlns:p="http://schemas.openxmlformats.org/presentationml/2006/main">
  <p:tag name="KSO_WM_SLIDE_ID" val="custom160004_21"/>
  <p:tag name="KSO_WM_SLIDE_INDEX" val="21"/>
  <p:tag name="KSO_WM_SLIDE_LAYOUT" val="l"/>
  <p:tag name="KSO_WM_SLIDE_LAYOUT_CNT" val="1"/>
  <p:tag name="KSO_WM_SLIDE_TYPE" val="text"/>
  <p:tag name="KSO_WM_BEAUTIFY_FLAG" val="#wm#"/>
  <p:tag name="KSO_WM_SLIDE_POSITION" val="81*0"/>
  <p:tag name="KSO_WM_SLIDE_SIZE" val="800*540"/>
  <p:tag name="KSO_WM_SLIDE_ITEM_CNT" val="2"/>
  <p:tag name="KSO_WM_TEMPLATE_CATEGORY" val="custom"/>
  <p:tag name="KSO_WM_TEMPLATE_INDEX" val="160004"/>
  <p:tag name="KSO_WM_TAG_VERSION" val="1.0"/>
  <p:tag name="KSO_WM_DIAGRAM_GROUP_CODE" val="l1-4"/>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i"/>
  <p:tag name="KSO_WM_UNIT_INDEX" val="1_1"/>
  <p:tag name="KSO_WM_UNIT_ID" val="custom160004_21*l_i*1_1"/>
  <p:tag name="KSO_WM_UNIT_CLEAR" val="1"/>
  <p:tag name="KSO_WM_UNIT_LAYERLEVEL" val="1_1"/>
  <p:tag name="KSO_WM_DIAGRAM_GROUP_CODE" val="l1-4"/>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160004_9"/>
  <p:tag name="KSO_WM_SLIDE_INDEX" val="9"/>
  <p:tag name="KSO_WM_SLIDE_LAYOUT" val="a_l"/>
  <p:tag name="KSO_WM_SLIDE_LAYOUT_CNT" val="1_1"/>
  <p:tag name="KSO_WM_SLIDE_TYPE" val="text"/>
  <p:tag name="KSO_WM_BEAUTIFY_FLAG" val="#wm#"/>
  <p:tag name="KSO_WM_SLIDE_POSITION" val="28*107"/>
  <p:tag name="KSO_WM_SLIDE_SIZE" val="910*427"/>
  <p:tag name="KSO_WM_SLIDE_ITEM_CNT" val="5"/>
  <p:tag name="KSO_WM_TEMPLATE_CATEGORY" val="custom"/>
  <p:tag name="KSO_WM_TEMPLATE_INDEX" val="160004"/>
  <p:tag name="KSO_WM_TAG_VERSION" val="1.0"/>
  <p:tag name="KSO_WM_DIAGRAM_GROUP_CODE" val="l1-1"/>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h_a"/>
  <p:tag name="KSO_WM_UNIT_INDEX" val="1_1_1"/>
  <p:tag name="KSO_WM_UNIT_ID" val="custom160004_21*l_h_a*1_1_1"/>
  <p:tag name="KSO_WM_UNIT_CLEAR" val="1"/>
  <p:tag name="KSO_WM_UNIT_LAYERLEVEL" val="1_1_1"/>
  <p:tag name="KSO_WM_UNIT_VALUE" val="10"/>
  <p:tag name="KSO_WM_UNIT_HIGHLIGHT" val="0"/>
  <p:tag name="KSO_WM_UNIT_COMPATIBLE" val="0"/>
  <p:tag name="KSO_WM_DIAGRAM_GROUP_CODE" val="l1-4"/>
  <p:tag name="KSO_WM_UNIT_PRESET_TEXT" val="在此编辑标题"/>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i"/>
  <p:tag name="KSO_WM_UNIT_INDEX" val="1_3"/>
  <p:tag name="KSO_WM_UNIT_ID" val="custom160004_21*l_i*1_3"/>
  <p:tag name="KSO_WM_UNIT_CLEAR" val="1"/>
  <p:tag name="KSO_WM_UNIT_LAYERLEVEL" val="1_1"/>
  <p:tag name="KSO_WM_DIAGRAM_GROUP_CODE" val="l1-4"/>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h_a"/>
  <p:tag name="KSO_WM_UNIT_INDEX" val="1_2_1"/>
  <p:tag name="KSO_WM_UNIT_ID" val="custom160004_21*l_h_a*1_2_1"/>
  <p:tag name="KSO_WM_UNIT_CLEAR" val="1"/>
  <p:tag name="KSO_WM_UNIT_LAYERLEVEL" val="1_1_1"/>
  <p:tag name="KSO_WM_UNIT_VALUE" val="10"/>
  <p:tag name="KSO_WM_UNIT_HIGHLIGHT" val="0"/>
  <p:tag name="KSO_WM_UNIT_COMPATIBLE" val="0"/>
  <p:tag name="KSO_WM_DIAGRAM_GROUP_CODE" val="l1-4"/>
  <p:tag name="KSO_WM_UNIT_PRESET_TEXT" val="在此编辑标题"/>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h_f"/>
  <p:tag name="KSO_WM_UNIT_INDEX" val="1_1_1"/>
  <p:tag name="KSO_WM_UNIT_ID" val="custom160004_21*l_h_f*1_1_1"/>
  <p:tag name="KSO_WM_UNIT_CLEAR" val="1"/>
  <p:tag name="KSO_WM_UNIT_LAYERLEVEL" val="1_1_1"/>
  <p:tag name="KSO_WM_UNIT_VALUE" val="95"/>
  <p:tag name="KSO_WM_UNIT_HIGHLIGHT" val="0"/>
  <p:tag name="KSO_WM_UNIT_COMPATIBLE" val="0"/>
  <p:tag name="KSO_WM_UNIT_PRESET_TEXT_INDEX" val="2"/>
  <p:tag name="KSO_WM_UNIT_PRESET_TEXT_LEN" val="40"/>
  <p:tag name="KSO_WM_DIAGRAM_GROUP_CODE" val="l1-4"/>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h_f"/>
  <p:tag name="KSO_WM_UNIT_INDEX" val="1_2_1"/>
  <p:tag name="KSO_WM_UNIT_ID" val="custom160004_21*l_h_f*1_2_1"/>
  <p:tag name="KSO_WM_UNIT_CLEAR" val="1"/>
  <p:tag name="KSO_WM_UNIT_LAYERLEVEL" val="1_1_1"/>
  <p:tag name="KSO_WM_UNIT_VALUE" val="95"/>
  <p:tag name="KSO_WM_UNIT_HIGHLIGHT" val="0"/>
  <p:tag name="KSO_WM_UNIT_COMPATIBLE" val="0"/>
  <p:tag name="KSO_WM_UNIT_PRESET_TEXT_INDEX" val="2"/>
  <p:tag name="KSO_WM_UNIT_PRESET_TEXT_LEN" val="40"/>
  <p:tag name="KSO_WM_DIAGRAM_GROUP_CODE" val="l1-4"/>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h_f"/>
  <p:tag name="KSO_WM_UNIT_INDEX" val="1_2_1"/>
  <p:tag name="KSO_WM_UNIT_ID" val="custom160004_21*l_h_f*1_2_1"/>
  <p:tag name="KSO_WM_UNIT_CLEAR" val="1"/>
  <p:tag name="KSO_WM_UNIT_LAYERLEVEL" val="1_1_1"/>
  <p:tag name="KSO_WM_UNIT_VALUE" val="95"/>
  <p:tag name="KSO_WM_UNIT_HIGHLIGHT" val="0"/>
  <p:tag name="KSO_WM_UNIT_COMPATIBLE" val="0"/>
  <p:tag name="KSO_WM_UNIT_PRESET_TEXT_INDEX" val="2"/>
  <p:tag name="KSO_WM_UNIT_PRESET_TEXT_LEN" val="40"/>
  <p:tag name="KSO_WM_DIAGRAM_GROUP_CODE" val="l1-4"/>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160004_25"/>
  <p:tag name="KSO_WM_SLIDE_INDEX" val="25"/>
  <p:tag name="KSO_WM_SLIDE_LAYOUT" val="a_b"/>
  <p:tag name="KSO_WM_SLIDE_LAYOUT_CNT" val="1_1"/>
  <p:tag name="KSO_WM_SLIDE_TYPE" val="endPage"/>
  <p:tag name="KSO_WM_BEAUTIFY_FLAG" val="#wm#"/>
  <p:tag name="KSO_WM_SLIDE_ITEM_CNT" val="2"/>
  <p:tag name="KSO_WM_TEMPLATE_CATEGORY" val="custom"/>
  <p:tag name="KSO_WM_TEMPLATE_INDEX" val="160004"/>
  <p:tag name="KSO_WM_TAG_VERSION" val="1.0"/>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a"/>
  <p:tag name="KSO_WM_UNIT_INDEX" val="1"/>
  <p:tag name="KSO_WM_UNIT_ID" val="custom160004_25*a*1"/>
  <p:tag name="KSO_WM_UNIT_CLEAR" val="1"/>
  <p:tag name="KSO_WM_UNIT_LAYERLEVEL" val="1"/>
  <p:tag name="KSO_WM_UNIT_VALUE" val="20"/>
  <p:tag name="KSO_WM_UNIT_ISCONTENTSTITLE" val="0"/>
  <p:tag name="KSO_WM_UNIT_HIGHLIGHT" val="0"/>
  <p:tag name="KSO_WM_UNIT_COMPATIBLE" val="0"/>
  <p:tag name="KSO_WM_UNIT_PRESET_TEXT" val="THANKS"/>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i"/>
  <p:tag name="KSO_WM_UNIT_INDEX" val="1_1"/>
  <p:tag name="KSO_WM_UNIT_ID" val="custom160004_9*l_i*1_1"/>
  <p:tag name="KSO_WM_UNIT_CLEAR" val="1"/>
  <p:tag name="KSO_WM_UNIT_LAYERLEVEL" val="1_1"/>
  <p:tag name="KSO_WM_DIAGRAM_GROUP_CODE" val="l1-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i"/>
  <p:tag name="KSO_WM_UNIT_INDEX" val="1_2"/>
  <p:tag name="KSO_WM_UNIT_ID" val="custom160004_9*l_i*1_2"/>
  <p:tag name="KSO_WM_UNIT_CLEAR" val="1"/>
  <p:tag name="KSO_WM_UNIT_LAYERLEVEL" val="1_1"/>
  <p:tag name="KSO_WM_DIAGRAM_GROUP_CODE" val="l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4"/>
  <p:tag name="KSO_WM_UNIT_TYPE" val="l_i"/>
  <p:tag name="KSO_WM_UNIT_INDEX" val="1_3"/>
  <p:tag name="KSO_WM_UNIT_ID" val="custom160004_9*l_i*1_3"/>
  <p:tag name="KSO_WM_UNIT_CLEAR" val="1"/>
  <p:tag name="KSO_WM_UNIT_LAYERLEVEL" val="1_1"/>
  <p:tag name="KSO_WM_DIAGRAM_GROUP_CODE" val="l1-1"/>
</p:tagLst>
</file>

<file path=ppt/theme/theme1.xml><?xml version="1.0" encoding="utf-8"?>
<a:theme xmlns:a="http://schemas.openxmlformats.org/drawingml/2006/main" name="1_默认设计模板">
  <a:themeElements>
    <a:clrScheme name="PPT4">
      <a:dk1>
        <a:srgbClr val="E88B7E"/>
      </a:dk1>
      <a:lt1>
        <a:srgbClr val="FFFFFF"/>
      </a:lt1>
      <a:dk2>
        <a:srgbClr val="808080"/>
      </a:dk2>
      <a:lt2>
        <a:srgbClr val="B2B2B2"/>
      </a:lt2>
      <a:accent1>
        <a:srgbClr val="E6B980"/>
      </a:accent1>
      <a:accent2>
        <a:srgbClr val="DE974A"/>
      </a:accent2>
      <a:accent3>
        <a:srgbClr val="9E7B44"/>
      </a:accent3>
      <a:accent4>
        <a:srgbClr val="DB4733"/>
      </a:accent4>
      <a:accent5>
        <a:srgbClr val="E4ECF8"/>
      </a:accent5>
      <a:accent6>
        <a:srgbClr val="2D2D8A"/>
      </a:accent6>
      <a:hlink>
        <a:srgbClr val="009999"/>
      </a:hlink>
      <a:folHlink>
        <a:srgbClr val="99CC00"/>
      </a:folHlink>
    </a:clrScheme>
    <a:fontScheme name="1_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886</Words>
  <Application>Microsoft Office PowerPoint</Application>
  <PresentationFormat>寬螢幕</PresentationFormat>
  <Paragraphs>63</Paragraphs>
  <Slides>17</Slides>
  <Notes>17</Notes>
  <HiddenSlides>0</HiddenSlides>
  <MMClips>1</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17</vt:i4>
      </vt:variant>
    </vt:vector>
  </HeadingPairs>
  <TitlesOfParts>
    <vt:vector size="20" baseType="lpstr">
      <vt:lpstr>Arial</vt:lpstr>
      <vt:lpstr>Calibri</vt:lpstr>
      <vt:lpstr>1_默认设计模板</vt:lpstr>
      <vt:lpstr>死神大人我好餓 </vt:lpstr>
      <vt:lpstr>目錄</vt:lpstr>
      <vt:lpstr>研究動機</vt:lpstr>
      <vt:lpstr>研究原理</vt:lpstr>
      <vt:lpstr>資料集</vt:lpstr>
      <vt:lpstr>程式碼解講解與實際操作</vt:lpstr>
      <vt:lpstr>作品展示</vt:lpstr>
      <vt:lpstr>作品展示</vt:lpstr>
      <vt:lpstr>作品展示</vt:lpstr>
      <vt:lpstr>作品展示</vt:lpstr>
      <vt:lpstr>作品展示</vt:lpstr>
      <vt:lpstr>作品展示</vt:lpstr>
      <vt:lpstr>作品展示</vt:lpstr>
      <vt:lpstr>PowerPoint 簡報</vt:lpstr>
      <vt:lpstr>PowerPoint 簡報</vt:lpstr>
      <vt:lpstr>PowerPoint 簡報</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请在此输入您的标题</dc:title>
  <dc:creator>优品PPT</dc:creator>
  <cp:keywords>http:/www.ypppt.com</cp:keywords>
  <dc:description>http://www.ypppt.com/</dc:description>
  <cp:lastModifiedBy>詠軒 張</cp:lastModifiedBy>
  <cp:revision>63</cp:revision>
  <dcterms:created xsi:type="dcterms:W3CDTF">2015-12-29T03:06:00Z</dcterms:created>
  <dcterms:modified xsi:type="dcterms:W3CDTF">2021-06-14T07:07:50Z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2052-10.1.0.5552</vt:lpwstr>
  </property>
</Properties>
</file>