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6" r:id="rId3"/>
    <p:sldId id="2147480350" r:id="rId4"/>
    <p:sldId id="2147480352" r:id="rId5"/>
    <p:sldId id="2147480356" r:id="rId6"/>
    <p:sldId id="2147480357" r:id="rId7"/>
    <p:sldId id="2147480353" r:id="rId8"/>
    <p:sldId id="214748035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4E7802-0545-4417-8273-A756B6B8EE69}" v="6" dt="2024-04-08T16:02:57.058"/>
    <p1510:client id="{AD7A7424-52E0-D2FC-B571-9FDD7AEA5838}" v="9" dt="2024-04-08T15:59:21.6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56846" autoAdjust="0"/>
  </p:normalViewPr>
  <p:slideViewPr>
    <p:cSldViewPr snapToGrid="0">
      <p:cViewPr>
        <p:scale>
          <a:sx n="150" d="100"/>
          <a:sy n="150" d="100"/>
        </p:scale>
        <p:origin x="43" y="-19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Rickman" userId="b429bcee-74e4-4099-af08-44f1b84bb381" providerId="ADAL" clId="{654E7802-0545-4417-8273-A756B6B8EE69}"/>
    <pc:docChg chg="undo custSel modSld">
      <pc:chgData name="Chris Rickman" userId="b429bcee-74e4-4099-af08-44f1b84bb381" providerId="ADAL" clId="{654E7802-0545-4417-8273-A756B6B8EE69}" dt="2024-04-08T17:57:27.367" v="257" actId="313"/>
      <pc:docMkLst>
        <pc:docMk/>
      </pc:docMkLst>
      <pc:sldChg chg="addSp delSp modSp mod">
        <pc:chgData name="Chris Rickman" userId="b429bcee-74e4-4099-af08-44f1b84bb381" providerId="ADAL" clId="{654E7802-0545-4417-8273-A756B6B8EE69}" dt="2024-04-08T16:41:32.365" v="122" actId="1076"/>
        <pc:sldMkLst>
          <pc:docMk/>
          <pc:sldMk cId="1773101430" sldId="256"/>
        </pc:sldMkLst>
        <pc:spChg chg="mod">
          <ac:chgData name="Chris Rickman" userId="b429bcee-74e4-4099-af08-44f1b84bb381" providerId="ADAL" clId="{654E7802-0545-4417-8273-A756B6B8EE69}" dt="2024-04-08T16:40:51.487" v="98" actId="1076"/>
          <ac:spMkLst>
            <pc:docMk/>
            <pc:sldMk cId="1773101430" sldId="256"/>
            <ac:spMk id="21" creationId="{091A5F1D-0B9A-F6D7-E765-E242088CD83D}"/>
          </ac:spMkLst>
        </pc:spChg>
        <pc:spChg chg="mod">
          <ac:chgData name="Chris Rickman" userId="b429bcee-74e4-4099-af08-44f1b84bb381" providerId="ADAL" clId="{654E7802-0545-4417-8273-A756B6B8EE69}" dt="2024-04-08T16:41:32.365" v="122" actId="1076"/>
          <ac:spMkLst>
            <pc:docMk/>
            <pc:sldMk cId="1773101430" sldId="256"/>
            <ac:spMk id="22" creationId="{96359D2A-4DBB-4B5D-0473-23CD99E1D791}"/>
          </ac:spMkLst>
        </pc:spChg>
        <pc:picChg chg="add del mod">
          <ac:chgData name="Chris Rickman" userId="b429bcee-74e4-4099-af08-44f1b84bb381" providerId="ADAL" clId="{654E7802-0545-4417-8273-A756B6B8EE69}" dt="2024-04-08T16:02:43.013" v="31" actId="478"/>
          <ac:picMkLst>
            <pc:docMk/>
            <pc:sldMk cId="1773101430" sldId="256"/>
            <ac:picMk id="4" creationId="{C3706080-D63B-9C2B-D305-49F340AD1516}"/>
          </ac:picMkLst>
        </pc:picChg>
        <pc:picChg chg="add mod">
          <ac:chgData name="Chris Rickman" userId="b429bcee-74e4-4099-af08-44f1b84bb381" providerId="ADAL" clId="{654E7802-0545-4417-8273-A756B6B8EE69}" dt="2024-04-08T16:41:24.595" v="121" actId="1035"/>
          <ac:picMkLst>
            <pc:docMk/>
            <pc:sldMk cId="1773101430" sldId="256"/>
            <ac:picMk id="13" creationId="{FE2C2E99-0A22-618F-8630-54FF5EA718BC}"/>
          </ac:picMkLst>
        </pc:picChg>
        <pc:picChg chg="del">
          <ac:chgData name="Chris Rickman" userId="b429bcee-74e4-4099-af08-44f1b84bb381" providerId="ADAL" clId="{654E7802-0545-4417-8273-A756B6B8EE69}" dt="2024-04-08T16:01:45.202" v="7" actId="478"/>
          <ac:picMkLst>
            <pc:docMk/>
            <pc:sldMk cId="1773101430" sldId="256"/>
            <ac:picMk id="14" creationId="{F4F574E8-4D66-37E0-CCAE-4137F7B581BD}"/>
          </ac:picMkLst>
        </pc:picChg>
        <pc:picChg chg="mod">
          <ac:chgData name="Chris Rickman" userId="b429bcee-74e4-4099-af08-44f1b84bb381" providerId="ADAL" clId="{654E7802-0545-4417-8273-A756B6B8EE69}" dt="2024-04-08T16:40:38.161" v="97" actId="1076"/>
          <ac:picMkLst>
            <pc:docMk/>
            <pc:sldMk cId="1773101430" sldId="256"/>
            <ac:picMk id="17" creationId="{EAC1899F-9DEE-3F88-2B8B-4841A0C9CEB2}"/>
          </ac:picMkLst>
        </pc:picChg>
      </pc:sldChg>
      <pc:sldChg chg="modSp mod">
        <pc:chgData name="Chris Rickman" userId="b429bcee-74e4-4099-af08-44f1b84bb381" providerId="ADAL" clId="{654E7802-0545-4417-8273-A756B6B8EE69}" dt="2024-04-08T17:57:27.367" v="257" actId="313"/>
        <pc:sldMkLst>
          <pc:docMk/>
          <pc:sldMk cId="786746050" sldId="2147480357"/>
        </pc:sldMkLst>
        <pc:spChg chg="mod">
          <ac:chgData name="Chris Rickman" userId="b429bcee-74e4-4099-af08-44f1b84bb381" providerId="ADAL" clId="{654E7802-0545-4417-8273-A756B6B8EE69}" dt="2024-04-08T17:57:27.367" v="257" actId="313"/>
          <ac:spMkLst>
            <pc:docMk/>
            <pc:sldMk cId="786746050" sldId="2147480357"/>
            <ac:spMk id="7" creationId="{2DC32A47-06E6-60DA-051F-E1791A1D4FFC}"/>
          </ac:spMkLst>
        </pc:spChg>
      </pc:sldChg>
    </pc:docChg>
  </pc:docChgLst>
  <pc:docChgLst>
    <pc:chgData name="Chris Rickman" userId="S::crickman@microsoft.com::b429bcee-74e4-4099-af08-44f1b84bb381" providerId="AD" clId="Web-{AD7A7424-52E0-D2FC-B571-9FDD7AEA5838}"/>
    <pc:docChg chg="modSld">
      <pc:chgData name="Chris Rickman" userId="S::crickman@microsoft.com::b429bcee-74e4-4099-af08-44f1b84bb381" providerId="AD" clId="Web-{AD7A7424-52E0-D2FC-B571-9FDD7AEA5838}" dt="2024-04-08T15:59:21.661" v="7"/>
      <pc:docMkLst>
        <pc:docMk/>
      </pc:docMkLst>
      <pc:sldChg chg="addSp delSp modSp">
        <pc:chgData name="Chris Rickman" userId="S::crickman@microsoft.com::b429bcee-74e4-4099-af08-44f1b84bb381" providerId="AD" clId="Web-{AD7A7424-52E0-D2FC-B571-9FDD7AEA5838}" dt="2024-04-08T15:59:21.661" v="7"/>
        <pc:sldMkLst>
          <pc:docMk/>
          <pc:sldMk cId="1773101430" sldId="256"/>
        </pc:sldMkLst>
        <pc:picChg chg="add del mod">
          <ac:chgData name="Chris Rickman" userId="S::crickman@microsoft.com::b429bcee-74e4-4099-af08-44f1b84bb381" providerId="AD" clId="Web-{AD7A7424-52E0-D2FC-B571-9FDD7AEA5838}" dt="2024-04-08T15:57:30.622" v="5"/>
          <ac:picMkLst>
            <pc:docMk/>
            <pc:sldMk cId="1773101430" sldId="256"/>
            <ac:picMk id="3" creationId="{604CDE13-779E-8C4B-D876-65CC9CDF3C29}"/>
          </ac:picMkLst>
        </pc:picChg>
        <pc:picChg chg="add del">
          <ac:chgData name="Chris Rickman" userId="S::crickman@microsoft.com::b429bcee-74e4-4099-af08-44f1b84bb381" providerId="AD" clId="Web-{AD7A7424-52E0-D2FC-B571-9FDD7AEA5838}" dt="2024-04-08T15:59:21.661" v="7"/>
          <ac:picMkLst>
            <pc:docMk/>
            <pc:sldMk cId="1773101430" sldId="256"/>
            <ac:picMk id="14" creationId="{F4F574E8-4D66-37E0-CCAE-4137F7B581BD}"/>
          </ac:picMkLst>
        </pc:picChg>
      </pc:sldChg>
    </pc:docChg>
  </pc:docChgLst>
  <pc:docChgLst>
    <pc:chgData name="Rick Caudle" userId="29cd116c-abe3-4770-9c78-54f668e222cf" providerId="ADAL" clId="{B4466B1E-AC3D-47E6-A700-6C2BB4EC7393}"/>
    <pc:docChg chg="undo custSel addSld delSld modSld">
      <pc:chgData name="Rick Caudle" userId="29cd116c-abe3-4770-9c78-54f668e222cf" providerId="ADAL" clId="{B4466B1E-AC3D-47E6-A700-6C2BB4EC7393}" dt="2024-04-06T17:12:05.866" v="5211" actId="20577"/>
      <pc:docMkLst>
        <pc:docMk/>
      </pc:docMkLst>
      <pc:sldChg chg="addSp delSp modSp mod modNotesTx">
        <pc:chgData name="Rick Caudle" userId="29cd116c-abe3-4770-9c78-54f668e222cf" providerId="ADAL" clId="{B4466B1E-AC3D-47E6-A700-6C2BB4EC7393}" dt="2024-04-06T17:08:58.927" v="4786" actId="20577"/>
        <pc:sldMkLst>
          <pc:docMk/>
          <pc:sldMk cId="1773101430" sldId="256"/>
        </pc:sldMkLst>
        <pc:spChg chg="add mod">
          <ac:chgData name="Rick Caudle" userId="29cd116c-abe3-4770-9c78-54f668e222cf" providerId="ADAL" clId="{B4466B1E-AC3D-47E6-A700-6C2BB4EC7393}" dt="2024-04-06T15:39:05.732" v="288" actId="1076"/>
          <ac:spMkLst>
            <pc:docMk/>
            <pc:sldMk cId="1773101430" sldId="256"/>
            <ac:spMk id="2" creationId="{E415DC2B-CB3E-2194-B097-F2A922540C19}"/>
          </ac:spMkLst>
        </pc:spChg>
        <pc:spChg chg="mod">
          <ac:chgData name="Rick Caudle" userId="29cd116c-abe3-4770-9c78-54f668e222cf" providerId="ADAL" clId="{B4466B1E-AC3D-47E6-A700-6C2BB4EC7393}" dt="2024-04-06T15:36:05.696" v="265" actId="1076"/>
          <ac:spMkLst>
            <pc:docMk/>
            <pc:sldMk cId="1773101430" sldId="256"/>
            <ac:spMk id="7" creationId="{007610E6-9651-6FE8-9A3D-9BEC2DB34092}"/>
          </ac:spMkLst>
        </pc:spChg>
        <pc:spChg chg="mod">
          <ac:chgData name="Rick Caudle" userId="29cd116c-abe3-4770-9c78-54f668e222cf" providerId="ADAL" clId="{B4466B1E-AC3D-47E6-A700-6C2BB4EC7393}" dt="2024-04-06T15:36:09.389" v="266" actId="1076"/>
          <ac:spMkLst>
            <pc:docMk/>
            <pc:sldMk cId="1773101430" sldId="256"/>
            <ac:spMk id="8" creationId="{696079FE-AB73-9999-DABD-4E4FBCD4A936}"/>
          </ac:spMkLst>
        </pc:spChg>
        <pc:spChg chg="mod">
          <ac:chgData name="Rick Caudle" userId="29cd116c-abe3-4770-9c78-54f668e222cf" providerId="ADAL" clId="{B4466B1E-AC3D-47E6-A700-6C2BB4EC7393}" dt="2024-04-06T15:46:34.888" v="388" actId="255"/>
          <ac:spMkLst>
            <pc:docMk/>
            <pc:sldMk cId="1773101430" sldId="256"/>
            <ac:spMk id="9" creationId="{89A5C4D4-FE57-C0E8-AF12-860D7DA82A34}"/>
          </ac:spMkLst>
        </pc:spChg>
        <pc:spChg chg="del mod">
          <ac:chgData name="Rick Caudle" userId="29cd116c-abe3-4770-9c78-54f668e222cf" providerId="ADAL" clId="{B4466B1E-AC3D-47E6-A700-6C2BB4EC7393}" dt="2024-04-06T15:35:07.307" v="249" actId="478"/>
          <ac:spMkLst>
            <pc:docMk/>
            <pc:sldMk cId="1773101430" sldId="256"/>
            <ac:spMk id="11" creationId="{99A03924-22FD-FA4E-4DA1-E0DA161571A5}"/>
          </ac:spMkLst>
        </pc:spChg>
        <pc:spChg chg="add mod">
          <ac:chgData name="Rick Caudle" userId="29cd116c-abe3-4770-9c78-54f668e222cf" providerId="ADAL" clId="{B4466B1E-AC3D-47E6-A700-6C2BB4EC7393}" dt="2024-04-06T15:38:52.262" v="285" actId="1076"/>
          <ac:spMkLst>
            <pc:docMk/>
            <pc:sldMk cId="1773101430" sldId="256"/>
            <ac:spMk id="15" creationId="{A4482EA5-66FF-69B4-BDD4-43204392616D}"/>
          </ac:spMkLst>
        </pc:spChg>
        <pc:spChg chg="add mod">
          <ac:chgData name="Rick Caudle" userId="29cd116c-abe3-4770-9c78-54f668e222cf" providerId="ADAL" clId="{B4466B1E-AC3D-47E6-A700-6C2BB4EC7393}" dt="2024-04-06T15:47:26.897" v="414" actId="108"/>
          <ac:spMkLst>
            <pc:docMk/>
            <pc:sldMk cId="1773101430" sldId="256"/>
            <ac:spMk id="18" creationId="{77665E3D-B7B2-D700-05FC-EE61E6EE9E70}"/>
          </ac:spMkLst>
        </pc:spChg>
        <pc:spChg chg="add del mod">
          <ac:chgData name="Rick Caudle" userId="29cd116c-abe3-4770-9c78-54f668e222cf" providerId="ADAL" clId="{B4466B1E-AC3D-47E6-A700-6C2BB4EC7393}" dt="2024-04-06T15:46:00.544" v="385" actId="478"/>
          <ac:spMkLst>
            <pc:docMk/>
            <pc:sldMk cId="1773101430" sldId="256"/>
            <ac:spMk id="20" creationId="{E0DD1635-C0C4-1C6B-0408-FB642F1C2C6C}"/>
          </ac:spMkLst>
        </pc:spChg>
        <pc:spChg chg="add mod">
          <ac:chgData name="Rick Caudle" userId="29cd116c-abe3-4770-9c78-54f668e222cf" providerId="ADAL" clId="{B4466B1E-AC3D-47E6-A700-6C2BB4EC7393}" dt="2024-04-06T15:46:20.779" v="387" actId="255"/>
          <ac:spMkLst>
            <pc:docMk/>
            <pc:sldMk cId="1773101430" sldId="256"/>
            <ac:spMk id="21" creationId="{091A5F1D-0B9A-F6D7-E765-E242088CD83D}"/>
          </ac:spMkLst>
        </pc:spChg>
        <pc:spChg chg="add mod">
          <ac:chgData name="Rick Caudle" userId="29cd116c-abe3-4770-9c78-54f668e222cf" providerId="ADAL" clId="{B4466B1E-AC3D-47E6-A700-6C2BB4EC7393}" dt="2024-04-06T15:48:45.313" v="459" actId="20577"/>
          <ac:spMkLst>
            <pc:docMk/>
            <pc:sldMk cId="1773101430" sldId="256"/>
            <ac:spMk id="22" creationId="{96359D2A-4DBB-4B5D-0473-23CD99E1D791}"/>
          </ac:spMkLst>
        </pc:spChg>
        <pc:picChg chg="add del mod">
          <ac:chgData name="Rick Caudle" userId="29cd116c-abe3-4770-9c78-54f668e222cf" providerId="ADAL" clId="{B4466B1E-AC3D-47E6-A700-6C2BB4EC7393}" dt="2024-04-06T15:30:49.530" v="193" actId="478"/>
          <ac:picMkLst>
            <pc:docMk/>
            <pc:sldMk cId="1773101430" sldId="256"/>
            <ac:picMk id="3" creationId="{DE7BB62A-4FFF-00C9-8B24-17C4B5125165}"/>
          </ac:picMkLst>
        </pc:picChg>
        <pc:picChg chg="mod">
          <ac:chgData name="Rick Caudle" userId="29cd116c-abe3-4770-9c78-54f668e222cf" providerId="ADAL" clId="{B4466B1E-AC3D-47E6-A700-6C2BB4EC7393}" dt="2024-04-06T15:38:59.332" v="286" actId="1076"/>
          <ac:picMkLst>
            <pc:docMk/>
            <pc:sldMk cId="1773101430" sldId="256"/>
            <ac:picMk id="10" creationId="{BDD168A9-0CBD-CC2D-D1E2-2D583A06D77E}"/>
          </ac:picMkLst>
        </pc:picChg>
        <pc:picChg chg="add mod">
          <ac:chgData name="Rick Caudle" userId="29cd116c-abe3-4770-9c78-54f668e222cf" providerId="ADAL" clId="{B4466B1E-AC3D-47E6-A700-6C2BB4EC7393}" dt="2024-04-06T15:41:35.219" v="293" actId="1076"/>
          <ac:picMkLst>
            <pc:docMk/>
            <pc:sldMk cId="1773101430" sldId="256"/>
            <ac:picMk id="12" creationId="{5EED8BD9-25B4-7460-5CB9-8AD846A8E368}"/>
          </ac:picMkLst>
        </pc:picChg>
        <pc:picChg chg="add mod">
          <ac:chgData name="Rick Caudle" userId="29cd116c-abe3-4770-9c78-54f668e222cf" providerId="ADAL" clId="{B4466B1E-AC3D-47E6-A700-6C2BB4EC7393}" dt="2024-04-06T15:41:52.566" v="299" actId="1076"/>
          <ac:picMkLst>
            <pc:docMk/>
            <pc:sldMk cId="1773101430" sldId="256"/>
            <ac:picMk id="14" creationId="{F4F574E8-4D66-37E0-CCAE-4137F7B581BD}"/>
          </ac:picMkLst>
        </pc:picChg>
        <pc:picChg chg="add mod">
          <ac:chgData name="Rick Caudle" userId="29cd116c-abe3-4770-9c78-54f668e222cf" providerId="ADAL" clId="{B4466B1E-AC3D-47E6-A700-6C2BB4EC7393}" dt="2024-04-06T15:42:27.895" v="311" actId="1076"/>
          <ac:picMkLst>
            <pc:docMk/>
            <pc:sldMk cId="1773101430" sldId="256"/>
            <ac:picMk id="17" creationId="{EAC1899F-9DEE-3F88-2B8B-4841A0C9CEB2}"/>
          </ac:picMkLst>
        </pc:picChg>
        <pc:picChg chg="add mod">
          <ac:chgData name="Rick Caudle" userId="29cd116c-abe3-4770-9c78-54f668e222cf" providerId="ADAL" clId="{B4466B1E-AC3D-47E6-A700-6C2BB4EC7393}" dt="2024-04-06T15:50:32.566" v="481" actId="14100"/>
          <ac:picMkLst>
            <pc:docMk/>
            <pc:sldMk cId="1773101430" sldId="256"/>
            <ac:picMk id="24" creationId="{5E447815-0B86-3735-BDBB-7D8BF2728517}"/>
          </ac:picMkLst>
        </pc:picChg>
      </pc:sldChg>
      <pc:sldChg chg="addSp delSp modSp mod modNotesTx">
        <pc:chgData name="Rick Caudle" userId="29cd116c-abe3-4770-9c78-54f668e222cf" providerId="ADAL" clId="{B4466B1E-AC3D-47E6-A700-6C2BB4EC7393}" dt="2024-04-06T17:12:05.866" v="5211" actId="20577"/>
        <pc:sldMkLst>
          <pc:docMk/>
          <pc:sldMk cId="542814517" sldId="2147480350"/>
        </pc:sldMkLst>
        <pc:spChg chg="mod">
          <ac:chgData name="Rick Caudle" userId="29cd116c-abe3-4770-9c78-54f668e222cf" providerId="ADAL" clId="{B4466B1E-AC3D-47E6-A700-6C2BB4EC7393}" dt="2024-04-06T16:12:14.627" v="855" actId="18245"/>
          <ac:spMkLst>
            <pc:docMk/>
            <pc:sldMk cId="542814517" sldId="2147480350"/>
            <ac:spMk id="4" creationId="{27903D2B-54A1-E85B-BAA6-CD433C2DF0B4}"/>
          </ac:spMkLst>
        </pc:spChg>
        <pc:spChg chg="mod">
          <ac:chgData name="Rick Caudle" userId="29cd116c-abe3-4770-9c78-54f668e222cf" providerId="ADAL" clId="{B4466B1E-AC3D-47E6-A700-6C2BB4EC7393}" dt="2024-04-06T16:12:14.627" v="855" actId="18245"/>
          <ac:spMkLst>
            <pc:docMk/>
            <pc:sldMk cId="542814517" sldId="2147480350"/>
            <ac:spMk id="7" creationId="{1FC9EEBA-5E40-7155-FC5E-4ADAE5830999}"/>
          </ac:spMkLst>
        </pc:spChg>
        <pc:spChg chg="mod">
          <ac:chgData name="Rick Caudle" userId="29cd116c-abe3-4770-9c78-54f668e222cf" providerId="ADAL" clId="{B4466B1E-AC3D-47E6-A700-6C2BB4EC7393}" dt="2024-04-06T16:12:14.627" v="855" actId="18245"/>
          <ac:spMkLst>
            <pc:docMk/>
            <pc:sldMk cId="542814517" sldId="2147480350"/>
            <ac:spMk id="9" creationId="{1F05014E-7DB9-3D64-493C-39B68D0ECD1E}"/>
          </ac:spMkLst>
        </pc:spChg>
        <pc:spChg chg="mod">
          <ac:chgData name="Rick Caudle" userId="29cd116c-abe3-4770-9c78-54f668e222cf" providerId="ADAL" clId="{B4466B1E-AC3D-47E6-A700-6C2BB4EC7393}" dt="2024-04-06T16:12:14.627" v="855" actId="18245"/>
          <ac:spMkLst>
            <pc:docMk/>
            <pc:sldMk cId="542814517" sldId="2147480350"/>
            <ac:spMk id="10" creationId="{CCEB3543-A4F3-CE68-2D63-78FB0D0CCA53}"/>
          </ac:spMkLst>
        </pc:spChg>
        <pc:spChg chg="mod">
          <ac:chgData name="Rick Caudle" userId="29cd116c-abe3-4770-9c78-54f668e222cf" providerId="ADAL" clId="{B4466B1E-AC3D-47E6-A700-6C2BB4EC7393}" dt="2024-04-06T16:12:14.627" v="855" actId="18245"/>
          <ac:spMkLst>
            <pc:docMk/>
            <pc:sldMk cId="542814517" sldId="2147480350"/>
            <ac:spMk id="11" creationId="{67EB2C67-D722-2C7C-03C2-F18280801D58}"/>
          </ac:spMkLst>
        </pc:spChg>
        <pc:spChg chg="mod">
          <ac:chgData name="Rick Caudle" userId="29cd116c-abe3-4770-9c78-54f668e222cf" providerId="ADAL" clId="{B4466B1E-AC3D-47E6-A700-6C2BB4EC7393}" dt="2024-04-06T16:12:14.627" v="855" actId="18245"/>
          <ac:spMkLst>
            <pc:docMk/>
            <pc:sldMk cId="542814517" sldId="2147480350"/>
            <ac:spMk id="12" creationId="{FC449034-0421-150A-FB13-8C44554FC11C}"/>
          </ac:spMkLst>
        </pc:spChg>
        <pc:spChg chg="mod">
          <ac:chgData name="Rick Caudle" userId="29cd116c-abe3-4770-9c78-54f668e222cf" providerId="ADAL" clId="{B4466B1E-AC3D-47E6-A700-6C2BB4EC7393}" dt="2024-04-06T16:12:14.627" v="855" actId="18245"/>
          <ac:spMkLst>
            <pc:docMk/>
            <pc:sldMk cId="542814517" sldId="2147480350"/>
            <ac:spMk id="13" creationId="{796B7272-58E1-8911-68C7-0369EF141241}"/>
          </ac:spMkLst>
        </pc:spChg>
        <pc:spChg chg="mod">
          <ac:chgData name="Rick Caudle" userId="29cd116c-abe3-4770-9c78-54f668e222cf" providerId="ADAL" clId="{B4466B1E-AC3D-47E6-A700-6C2BB4EC7393}" dt="2024-04-06T16:12:14.627" v="855" actId="18245"/>
          <ac:spMkLst>
            <pc:docMk/>
            <pc:sldMk cId="542814517" sldId="2147480350"/>
            <ac:spMk id="14" creationId="{3259223D-CC0E-E37C-3C6B-3DAB14334686}"/>
          </ac:spMkLst>
        </pc:spChg>
        <pc:spChg chg="mod">
          <ac:chgData name="Rick Caudle" userId="29cd116c-abe3-4770-9c78-54f668e222cf" providerId="ADAL" clId="{B4466B1E-AC3D-47E6-A700-6C2BB4EC7393}" dt="2024-04-06T16:12:14.627" v="855" actId="18245"/>
          <ac:spMkLst>
            <pc:docMk/>
            <pc:sldMk cId="542814517" sldId="2147480350"/>
            <ac:spMk id="15" creationId="{CD4BEA0C-34C4-8D9E-BC86-4FD59AA4123F}"/>
          </ac:spMkLst>
        </pc:spChg>
        <pc:spChg chg="mod">
          <ac:chgData name="Rick Caudle" userId="29cd116c-abe3-4770-9c78-54f668e222cf" providerId="ADAL" clId="{B4466B1E-AC3D-47E6-A700-6C2BB4EC7393}" dt="2024-04-06T16:12:14.627" v="855" actId="18245"/>
          <ac:spMkLst>
            <pc:docMk/>
            <pc:sldMk cId="542814517" sldId="2147480350"/>
            <ac:spMk id="16" creationId="{7EDA1886-2912-443D-EAE5-844FCCB1F76F}"/>
          </ac:spMkLst>
        </pc:spChg>
        <pc:spChg chg="mod">
          <ac:chgData name="Rick Caudle" userId="29cd116c-abe3-4770-9c78-54f668e222cf" providerId="ADAL" clId="{B4466B1E-AC3D-47E6-A700-6C2BB4EC7393}" dt="2024-04-06T16:12:14.627" v="855" actId="18245"/>
          <ac:spMkLst>
            <pc:docMk/>
            <pc:sldMk cId="542814517" sldId="2147480350"/>
            <ac:spMk id="17" creationId="{48BD5FA4-7216-0744-77D0-3B6E4C74A2A6}"/>
          </ac:spMkLst>
        </pc:spChg>
        <pc:spChg chg="mod">
          <ac:chgData name="Rick Caudle" userId="29cd116c-abe3-4770-9c78-54f668e222cf" providerId="ADAL" clId="{B4466B1E-AC3D-47E6-A700-6C2BB4EC7393}" dt="2024-04-06T16:12:14.627" v="855" actId="18245"/>
          <ac:spMkLst>
            <pc:docMk/>
            <pc:sldMk cId="542814517" sldId="2147480350"/>
            <ac:spMk id="18" creationId="{41D72099-E657-3325-57F5-E2930FF57BEF}"/>
          </ac:spMkLst>
        </pc:spChg>
        <pc:spChg chg="mod">
          <ac:chgData name="Rick Caudle" userId="29cd116c-abe3-4770-9c78-54f668e222cf" providerId="ADAL" clId="{B4466B1E-AC3D-47E6-A700-6C2BB4EC7393}" dt="2024-04-06T16:12:14.627" v="855" actId="18245"/>
          <ac:spMkLst>
            <pc:docMk/>
            <pc:sldMk cId="542814517" sldId="2147480350"/>
            <ac:spMk id="19" creationId="{FFF915AE-CE4F-F2BD-06F5-41CF00518614}"/>
          </ac:spMkLst>
        </pc:spChg>
        <pc:spChg chg="mod">
          <ac:chgData name="Rick Caudle" userId="29cd116c-abe3-4770-9c78-54f668e222cf" providerId="ADAL" clId="{B4466B1E-AC3D-47E6-A700-6C2BB4EC7393}" dt="2024-04-06T16:12:14.627" v="855" actId="18245"/>
          <ac:spMkLst>
            <pc:docMk/>
            <pc:sldMk cId="542814517" sldId="2147480350"/>
            <ac:spMk id="20" creationId="{7AE06C2B-D4E0-D342-8415-3A05F9EF4F18}"/>
          </ac:spMkLst>
        </pc:spChg>
        <pc:spChg chg="mod">
          <ac:chgData name="Rick Caudle" userId="29cd116c-abe3-4770-9c78-54f668e222cf" providerId="ADAL" clId="{B4466B1E-AC3D-47E6-A700-6C2BB4EC7393}" dt="2024-04-06T16:12:14.627" v="855" actId="18245"/>
          <ac:spMkLst>
            <pc:docMk/>
            <pc:sldMk cId="542814517" sldId="2147480350"/>
            <ac:spMk id="21" creationId="{77CEEEB1-DD62-7F8C-6AAC-2D34C572B46E}"/>
          </ac:spMkLst>
        </pc:spChg>
        <pc:spChg chg="mod">
          <ac:chgData name="Rick Caudle" userId="29cd116c-abe3-4770-9c78-54f668e222cf" providerId="ADAL" clId="{B4466B1E-AC3D-47E6-A700-6C2BB4EC7393}" dt="2024-04-06T16:12:28.223" v="857"/>
          <ac:spMkLst>
            <pc:docMk/>
            <pc:sldMk cId="542814517" sldId="2147480350"/>
            <ac:spMk id="23" creationId="{11CBE1A0-4B71-232C-94A6-8CB87E970A04}"/>
          </ac:spMkLst>
        </pc:spChg>
        <pc:spChg chg="mod">
          <ac:chgData name="Rick Caudle" userId="29cd116c-abe3-4770-9c78-54f668e222cf" providerId="ADAL" clId="{B4466B1E-AC3D-47E6-A700-6C2BB4EC7393}" dt="2024-04-06T16:12:28.223" v="857"/>
          <ac:spMkLst>
            <pc:docMk/>
            <pc:sldMk cId="542814517" sldId="2147480350"/>
            <ac:spMk id="24" creationId="{FFE75A17-174D-9C4D-F186-FA42AD080B1C}"/>
          </ac:spMkLst>
        </pc:spChg>
        <pc:spChg chg="mod">
          <ac:chgData name="Rick Caudle" userId="29cd116c-abe3-4770-9c78-54f668e222cf" providerId="ADAL" clId="{B4466B1E-AC3D-47E6-A700-6C2BB4EC7393}" dt="2024-04-06T16:12:28.223" v="857"/>
          <ac:spMkLst>
            <pc:docMk/>
            <pc:sldMk cId="542814517" sldId="2147480350"/>
            <ac:spMk id="25" creationId="{C9E63DE9-33DA-4F36-5130-1887C997C29D}"/>
          </ac:spMkLst>
        </pc:spChg>
        <pc:spChg chg="mod">
          <ac:chgData name="Rick Caudle" userId="29cd116c-abe3-4770-9c78-54f668e222cf" providerId="ADAL" clId="{B4466B1E-AC3D-47E6-A700-6C2BB4EC7393}" dt="2024-04-06T16:12:28.223" v="857"/>
          <ac:spMkLst>
            <pc:docMk/>
            <pc:sldMk cId="542814517" sldId="2147480350"/>
            <ac:spMk id="26" creationId="{AEBE91BD-0E79-E708-E388-69C623394BC4}"/>
          </ac:spMkLst>
        </pc:spChg>
        <pc:spChg chg="mod">
          <ac:chgData name="Rick Caudle" userId="29cd116c-abe3-4770-9c78-54f668e222cf" providerId="ADAL" clId="{B4466B1E-AC3D-47E6-A700-6C2BB4EC7393}" dt="2024-04-06T16:12:28.223" v="857"/>
          <ac:spMkLst>
            <pc:docMk/>
            <pc:sldMk cId="542814517" sldId="2147480350"/>
            <ac:spMk id="27" creationId="{B8BCA3E5-2233-76EE-AC6A-8803BB675BA3}"/>
          </ac:spMkLst>
        </pc:spChg>
        <pc:spChg chg="mod">
          <ac:chgData name="Rick Caudle" userId="29cd116c-abe3-4770-9c78-54f668e222cf" providerId="ADAL" clId="{B4466B1E-AC3D-47E6-A700-6C2BB4EC7393}" dt="2024-04-06T16:12:28.223" v="857"/>
          <ac:spMkLst>
            <pc:docMk/>
            <pc:sldMk cId="542814517" sldId="2147480350"/>
            <ac:spMk id="28" creationId="{2A4B1391-A2E5-D415-7115-5283F54ED60E}"/>
          </ac:spMkLst>
        </pc:spChg>
        <pc:spChg chg="mod">
          <ac:chgData name="Rick Caudle" userId="29cd116c-abe3-4770-9c78-54f668e222cf" providerId="ADAL" clId="{B4466B1E-AC3D-47E6-A700-6C2BB4EC7393}" dt="2024-04-06T16:12:28.223" v="857"/>
          <ac:spMkLst>
            <pc:docMk/>
            <pc:sldMk cId="542814517" sldId="2147480350"/>
            <ac:spMk id="30" creationId="{5171338A-6CC3-6A3B-E517-F4EDF6A05E4E}"/>
          </ac:spMkLst>
        </pc:spChg>
        <pc:spChg chg="mod">
          <ac:chgData name="Rick Caudle" userId="29cd116c-abe3-4770-9c78-54f668e222cf" providerId="ADAL" clId="{B4466B1E-AC3D-47E6-A700-6C2BB4EC7393}" dt="2024-04-06T16:12:28.223" v="857"/>
          <ac:spMkLst>
            <pc:docMk/>
            <pc:sldMk cId="542814517" sldId="2147480350"/>
            <ac:spMk id="31" creationId="{97665FA8-4D6E-E4A7-1EBF-F49E79A17C46}"/>
          </ac:spMkLst>
        </pc:spChg>
        <pc:spChg chg="mod">
          <ac:chgData name="Rick Caudle" userId="29cd116c-abe3-4770-9c78-54f668e222cf" providerId="ADAL" clId="{B4466B1E-AC3D-47E6-A700-6C2BB4EC7393}" dt="2024-04-06T16:12:28.223" v="857"/>
          <ac:spMkLst>
            <pc:docMk/>
            <pc:sldMk cId="542814517" sldId="2147480350"/>
            <ac:spMk id="32" creationId="{EC11E070-3CF3-3588-42C0-B9BC6CB004BA}"/>
          </ac:spMkLst>
        </pc:spChg>
        <pc:spChg chg="mod">
          <ac:chgData name="Rick Caudle" userId="29cd116c-abe3-4770-9c78-54f668e222cf" providerId="ADAL" clId="{B4466B1E-AC3D-47E6-A700-6C2BB4EC7393}" dt="2024-04-06T16:12:28.223" v="857"/>
          <ac:spMkLst>
            <pc:docMk/>
            <pc:sldMk cId="542814517" sldId="2147480350"/>
            <ac:spMk id="33" creationId="{F1B3BFF7-C040-AE7C-B196-E65990A1B03B}"/>
          </ac:spMkLst>
        </pc:spChg>
        <pc:spChg chg="mod">
          <ac:chgData name="Rick Caudle" userId="29cd116c-abe3-4770-9c78-54f668e222cf" providerId="ADAL" clId="{B4466B1E-AC3D-47E6-A700-6C2BB4EC7393}" dt="2024-04-06T16:12:28.223" v="857"/>
          <ac:spMkLst>
            <pc:docMk/>
            <pc:sldMk cId="542814517" sldId="2147480350"/>
            <ac:spMk id="36" creationId="{5C64214E-302B-498E-467C-5344BEE97A51}"/>
          </ac:spMkLst>
        </pc:spChg>
        <pc:spChg chg="mod">
          <ac:chgData name="Rick Caudle" userId="29cd116c-abe3-4770-9c78-54f668e222cf" providerId="ADAL" clId="{B4466B1E-AC3D-47E6-A700-6C2BB4EC7393}" dt="2024-04-06T16:12:28.223" v="857"/>
          <ac:spMkLst>
            <pc:docMk/>
            <pc:sldMk cId="542814517" sldId="2147480350"/>
            <ac:spMk id="38" creationId="{7D6D111F-5268-B883-9A44-9164ACA3C23B}"/>
          </ac:spMkLst>
        </pc:spChg>
        <pc:spChg chg="mod">
          <ac:chgData name="Rick Caudle" userId="29cd116c-abe3-4770-9c78-54f668e222cf" providerId="ADAL" clId="{B4466B1E-AC3D-47E6-A700-6C2BB4EC7393}" dt="2024-04-06T16:12:28.223" v="857"/>
          <ac:spMkLst>
            <pc:docMk/>
            <pc:sldMk cId="542814517" sldId="2147480350"/>
            <ac:spMk id="39" creationId="{B4729F78-4DC2-87D9-0FC5-19795536A10B}"/>
          </ac:spMkLst>
        </pc:spChg>
        <pc:grpChg chg="del mod">
          <ac:chgData name="Rick Caudle" userId="29cd116c-abe3-4770-9c78-54f668e222cf" providerId="ADAL" clId="{B4466B1E-AC3D-47E6-A700-6C2BB4EC7393}" dt="2024-04-06T16:12:18.219" v="856" actId="478"/>
          <ac:grpSpMkLst>
            <pc:docMk/>
            <pc:sldMk cId="542814517" sldId="2147480350"/>
            <ac:grpSpMk id="3" creationId="{10DE2048-B610-AA5B-9FB0-798DA2A0532E}"/>
          </ac:grpSpMkLst>
        </pc:grpChg>
        <pc:grpChg chg="add mod">
          <ac:chgData name="Rick Caudle" userId="29cd116c-abe3-4770-9c78-54f668e222cf" providerId="ADAL" clId="{B4466B1E-AC3D-47E6-A700-6C2BB4EC7393}" dt="2024-04-06T16:12:33.806" v="858" actId="1076"/>
          <ac:grpSpMkLst>
            <pc:docMk/>
            <pc:sldMk cId="542814517" sldId="2147480350"/>
            <ac:grpSpMk id="22" creationId="{DA389DF6-34CF-ACDD-BAA9-CE25A5205CA8}"/>
          </ac:grpSpMkLst>
        </pc:grpChg>
        <pc:grpChg chg="mod">
          <ac:chgData name="Rick Caudle" userId="29cd116c-abe3-4770-9c78-54f668e222cf" providerId="ADAL" clId="{B4466B1E-AC3D-47E6-A700-6C2BB4EC7393}" dt="2024-04-06T16:12:28.223" v="857"/>
          <ac:grpSpMkLst>
            <pc:docMk/>
            <pc:sldMk cId="542814517" sldId="2147480350"/>
            <ac:grpSpMk id="29" creationId="{3779398B-0395-7489-1C82-A721B6C50C7A}"/>
          </ac:grpSpMkLst>
        </pc:grpChg>
        <pc:grpChg chg="mod">
          <ac:chgData name="Rick Caudle" userId="29cd116c-abe3-4770-9c78-54f668e222cf" providerId="ADAL" clId="{B4466B1E-AC3D-47E6-A700-6C2BB4EC7393}" dt="2024-04-06T16:12:28.223" v="857"/>
          <ac:grpSpMkLst>
            <pc:docMk/>
            <pc:sldMk cId="542814517" sldId="2147480350"/>
            <ac:grpSpMk id="34" creationId="{1C0A78C1-51BC-97C3-1E67-FFC6F57FE0B6}"/>
          </ac:grpSpMkLst>
        </pc:grpChg>
        <pc:graphicFrameChg chg="del mod ord">
          <ac:chgData name="Rick Caudle" userId="29cd116c-abe3-4770-9c78-54f668e222cf" providerId="ADAL" clId="{B4466B1E-AC3D-47E6-A700-6C2BB4EC7393}" dt="2024-04-06T16:12:14.627" v="855" actId="18245"/>
          <ac:graphicFrameMkLst>
            <pc:docMk/>
            <pc:sldMk cId="542814517" sldId="2147480350"/>
            <ac:graphicFrameMk id="5" creationId="{A98082F7-9790-928C-8B90-AA7CDDA4C97F}"/>
          </ac:graphicFrameMkLst>
        </pc:graphicFrameChg>
        <pc:picChg chg="mod">
          <ac:chgData name="Rick Caudle" userId="29cd116c-abe3-4770-9c78-54f668e222cf" providerId="ADAL" clId="{B4466B1E-AC3D-47E6-A700-6C2BB4EC7393}" dt="2024-04-06T16:12:28.223" v="857"/>
          <ac:picMkLst>
            <pc:docMk/>
            <pc:sldMk cId="542814517" sldId="2147480350"/>
            <ac:picMk id="35" creationId="{F65C7BDD-0843-EF06-13E4-C1A02A0AC907}"/>
          </ac:picMkLst>
        </pc:picChg>
        <pc:picChg chg="mod">
          <ac:chgData name="Rick Caudle" userId="29cd116c-abe3-4770-9c78-54f668e222cf" providerId="ADAL" clId="{B4466B1E-AC3D-47E6-A700-6C2BB4EC7393}" dt="2024-04-06T16:12:28.223" v="857"/>
          <ac:picMkLst>
            <pc:docMk/>
            <pc:sldMk cId="542814517" sldId="2147480350"/>
            <ac:picMk id="37" creationId="{643A4A1F-8311-D2B9-EA8F-B862CB99F6F6}"/>
          </ac:picMkLst>
        </pc:picChg>
      </pc:sldChg>
      <pc:sldChg chg="addSp delSp modSp mod modNotesTx">
        <pc:chgData name="Rick Caudle" userId="29cd116c-abe3-4770-9c78-54f668e222cf" providerId="ADAL" clId="{B4466B1E-AC3D-47E6-A700-6C2BB4EC7393}" dt="2024-04-06T16:17:00.164" v="1064" actId="207"/>
        <pc:sldMkLst>
          <pc:docMk/>
          <pc:sldMk cId="374556220" sldId="2147480352"/>
        </pc:sldMkLst>
        <pc:spChg chg="add del mod">
          <ac:chgData name="Rick Caudle" userId="29cd116c-abe3-4770-9c78-54f668e222cf" providerId="ADAL" clId="{B4466B1E-AC3D-47E6-A700-6C2BB4EC7393}" dt="2024-04-06T16:13:53.659" v="891" actId="478"/>
          <ac:spMkLst>
            <pc:docMk/>
            <pc:sldMk cId="374556220" sldId="2147480352"/>
            <ac:spMk id="3" creationId="{1AE9C753-5F82-7F96-28BC-7E12B508550E}"/>
          </ac:spMkLst>
        </pc:spChg>
        <pc:spChg chg="mod">
          <ac:chgData name="Rick Caudle" userId="29cd116c-abe3-4770-9c78-54f668e222cf" providerId="ADAL" clId="{B4466B1E-AC3D-47E6-A700-6C2BB4EC7393}" dt="2024-04-06T16:13:19.287" v="881" actId="20577"/>
          <ac:spMkLst>
            <pc:docMk/>
            <pc:sldMk cId="374556220" sldId="2147480352"/>
            <ac:spMk id="6" creationId="{A75399FA-940B-A959-7708-716F45433616}"/>
          </ac:spMkLst>
        </pc:spChg>
        <pc:spChg chg="mod">
          <ac:chgData name="Rick Caudle" userId="29cd116c-abe3-4770-9c78-54f668e222cf" providerId="ADAL" clId="{B4466B1E-AC3D-47E6-A700-6C2BB4EC7393}" dt="2024-04-06T16:14:39.940" v="949" actId="5793"/>
          <ac:spMkLst>
            <pc:docMk/>
            <pc:sldMk cId="374556220" sldId="2147480352"/>
            <ac:spMk id="7" creationId="{2DC32A47-06E6-60DA-051F-E1791A1D4FFC}"/>
          </ac:spMkLst>
        </pc:spChg>
        <pc:spChg chg="add mod">
          <ac:chgData name="Rick Caudle" userId="29cd116c-abe3-4770-9c78-54f668e222cf" providerId="ADAL" clId="{B4466B1E-AC3D-47E6-A700-6C2BB4EC7393}" dt="2024-04-06T16:14:07.585" v="893" actId="1076"/>
          <ac:spMkLst>
            <pc:docMk/>
            <pc:sldMk cId="374556220" sldId="2147480352"/>
            <ac:spMk id="9" creationId="{D5C04EC8-BF24-F1B8-7FDC-DE212E9787D7}"/>
          </ac:spMkLst>
        </pc:spChg>
        <pc:spChg chg="add mod">
          <ac:chgData name="Rick Caudle" userId="29cd116c-abe3-4770-9c78-54f668e222cf" providerId="ADAL" clId="{B4466B1E-AC3D-47E6-A700-6C2BB4EC7393}" dt="2024-04-06T16:17:00.164" v="1064" actId="207"/>
          <ac:spMkLst>
            <pc:docMk/>
            <pc:sldMk cId="374556220" sldId="2147480352"/>
            <ac:spMk id="10" creationId="{5F7442E4-CA46-4EBD-07CD-5E2C120C373B}"/>
          </ac:spMkLst>
        </pc:spChg>
        <pc:picChg chg="add mod">
          <ac:chgData name="Rick Caudle" userId="29cd116c-abe3-4770-9c78-54f668e222cf" providerId="ADAL" clId="{B4466B1E-AC3D-47E6-A700-6C2BB4EC7393}" dt="2024-04-06T16:13:48.146" v="890" actId="1076"/>
          <ac:picMkLst>
            <pc:docMk/>
            <pc:sldMk cId="374556220" sldId="2147480352"/>
            <ac:picMk id="4" creationId="{4348D322-02E9-E6FA-6162-C915C81E0EC3}"/>
          </ac:picMkLst>
        </pc:picChg>
        <pc:picChg chg="del">
          <ac:chgData name="Rick Caudle" userId="29cd116c-abe3-4770-9c78-54f668e222cf" providerId="ADAL" clId="{B4466B1E-AC3D-47E6-A700-6C2BB4EC7393}" dt="2024-04-06T16:13:25.945" v="882" actId="478"/>
          <ac:picMkLst>
            <pc:docMk/>
            <pc:sldMk cId="374556220" sldId="2147480352"/>
            <ac:picMk id="5" creationId="{6527A465-E2A2-189A-B36C-7DA6323B8FAC}"/>
          </ac:picMkLst>
        </pc:picChg>
        <pc:picChg chg="add mod">
          <ac:chgData name="Rick Caudle" userId="29cd116c-abe3-4770-9c78-54f668e222cf" providerId="ADAL" clId="{B4466B1E-AC3D-47E6-A700-6C2BB4EC7393}" dt="2024-04-06T16:14:07.585" v="893" actId="1076"/>
          <ac:picMkLst>
            <pc:docMk/>
            <pc:sldMk cId="374556220" sldId="2147480352"/>
            <ac:picMk id="8" creationId="{A08975C3-78DB-9CFF-2333-2FB7802D4809}"/>
          </ac:picMkLst>
        </pc:picChg>
      </pc:sldChg>
      <pc:sldChg chg="addSp modSp mod modNotesTx">
        <pc:chgData name="Rick Caudle" userId="29cd116c-abe3-4770-9c78-54f668e222cf" providerId="ADAL" clId="{B4466B1E-AC3D-47E6-A700-6C2BB4EC7393}" dt="2024-04-06T17:01:49.108" v="4241" actId="20577"/>
        <pc:sldMkLst>
          <pc:docMk/>
          <pc:sldMk cId="551584792" sldId="2147480353"/>
        </pc:sldMkLst>
        <pc:spChg chg="mod">
          <ac:chgData name="Rick Caudle" userId="29cd116c-abe3-4770-9c78-54f668e222cf" providerId="ADAL" clId="{B4466B1E-AC3D-47E6-A700-6C2BB4EC7393}" dt="2024-04-06T16:20:10.451" v="1134" actId="20577"/>
          <ac:spMkLst>
            <pc:docMk/>
            <pc:sldMk cId="551584792" sldId="2147480353"/>
            <ac:spMk id="5" creationId="{9D964B99-45AC-6990-9BB2-4D3A5BC62BF7}"/>
          </ac:spMkLst>
        </pc:spChg>
        <pc:spChg chg="mod">
          <ac:chgData name="Rick Caudle" userId="29cd116c-abe3-4770-9c78-54f668e222cf" providerId="ADAL" clId="{B4466B1E-AC3D-47E6-A700-6C2BB4EC7393}" dt="2024-04-06T16:29:39.178" v="1587" actId="20577"/>
          <ac:spMkLst>
            <pc:docMk/>
            <pc:sldMk cId="551584792" sldId="2147480353"/>
            <ac:spMk id="6" creationId="{4238AE2B-11DF-D1E3-B789-94E5F3DCE01B}"/>
          </ac:spMkLst>
        </pc:spChg>
        <pc:picChg chg="add mod">
          <ac:chgData name="Rick Caudle" userId="29cd116c-abe3-4770-9c78-54f668e222cf" providerId="ADAL" clId="{B4466B1E-AC3D-47E6-A700-6C2BB4EC7393}" dt="2024-04-06T16:21:02.401" v="1143" actId="1076"/>
          <ac:picMkLst>
            <pc:docMk/>
            <pc:sldMk cId="551584792" sldId="2147480353"/>
            <ac:picMk id="2" creationId="{19271A06-F7D6-11EB-A6C1-9A9E3C1923D7}"/>
          </ac:picMkLst>
        </pc:picChg>
      </pc:sldChg>
      <pc:sldChg chg="modSp mod modNotesTx">
        <pc:chgData name="Rick Caudle" userId="29cd116c-abe3-4770-9c78-54f668e222cf" providerId="ADAL" clId="{B4466B1E-AC3D-47E6-A700-6C2BB4EC7393}" dt="2024-04-06T17:02:42.966" v="4338" actId="20577"/>
        <pc:sldMkLst>
          <pc:docMk/>
          <pc:sldMk cId="2187517480" sldId="2147480355"/>
        </pc:sldMkLst>
        <pc:spChg chg="mod">
          <ac:chgData name="Rick Caudle" userId="29cd116c-abe3-4770-9c78-54f668e222cf" providerId="ADAL" clId="{B4466B1E-AC3D-47E6-A700-6C2BB4EC7393}" dt="2024-04-06T16:30:09.279" v="1622" actId="20577"/>
          <ac:spMkLst>
            <pc:docMk/>
            <pc:sldMk cId="2187517480" sldId="2147480355"/>
            <ac:spMk id="7" creationId="{C035917E-B677-9283-F111-DF5A9DA69C49}"/>
          </ac:spMkLst>
        </pc:spChg>
      </pc:sldChg>
      <pc:sldChg chg="addSp delSp modSp add mod">
        <pc:chgData name="Rick Caudle" userId="29cd116c-abe3-4770-9c78-54f668e222cf" providerId="ADAL" clId="{B4466B1E-AC3D-47E6-A700-6C2BB4EC7393}" dt="2024-04-06T16:18:33.767" v="1098" actId="20577"/>
        <pc:sldMkLst>
          <pc:docMk/>
          <pc:sldMk cId="178932603" sldId="2147480356"/>
        </pc:sldMkLst>
        <pc:spChg chg="add mod">
          <ac:chgData name="Rick Caudle" userId="29cd116c-abe3-4770-9c78-54f668e222cf" providerId="ADAL" clId="{B4466B1E-AC3D-47E6-A700-6C2BB4EC7393}" dt="2024-04-06T16:17:32.709" v="1068" actId="1076"/>
          <ac:spMkLst>
            <pc:docMk/>
            <pc:sldMk cId="178932603" sldId="2147480356"/>
            <ac:spMk id="3" creationId="{EED98CA8-F8D4-AB59-DFB2-7F546047252F}"/>
          </ac:spMkLst>
        </pc:spChg>
        <pc:spChg chg="mod">
          <ac:chgData name="Rick Caudle" userId="29cd116c-abe3-4770-9c78-54f668e222cf" providerId="ADAL" clId="{B4466B1E-AC3D-47E6-A700-6C2BB4EC7393}" dt="2024-04-06T16:18:33.767" v="1098" actId="20577"/>
          <ac:spMkLst>
            <pc:docMk/>
            <pc:sldMk cId="178932603" sldId="2147480356"/>
            <ac:spMk id="6" creationId="{A75399FA-940B-A959-7708-716F45433616}"/>
          </ac:spMkLst>
        </pc:spChg>
        <pc:spChg chg="mod">
          <ac:chgData name="Rick Caudle" userId="29cd116c-abe3-4770-9c78-54f668e222cf" providerId="ADAL" clId="{B4466B1E-AC3D-47E6-A700-6C2BB4EC7393}" dt="2024-04-06T16:17:52.110" v="1085" actId="20577"/>
          <ac:spMkLst>
            <pc:docMk/>
            <pc:sldMk cId="178932603" sldId="2147480356"/>
            <ac:spMk id="7" creationId="{2DC32A47-06E6-60DA-051F-E1791A1D4FFC}"/>
          </ac:spMkLst>
        </pc:spChg>
        <pc:spChg chg="del">
          <ac:chgData name="Rick Caudle" userId="29cd116c-abe3-4770-9c78-54f668e222cf" providerId="ADAL" clId="{B4466B1E-AC3D-47E6-A700-6C2BB4EC7393}" dt="2024-04-06T16:17:25.934" v="1066" actId="478"/>
          <ac:spMkLst>
            <pc:docMk/>
            <pc:sldMk cId="178932603" sldId="2147480356"/>
            <ac:spMk id="9" creationId="{D5C04EC8-BF24-F1B8-7FDC-DE212E9787D7}"/>
          </ac:spMkLst>
        </pc:spChg>
        <pc:picChg chg="add mod">
          <ac:chgData name="Rick Caudle" userId="29cd116c-abe3-4770-9c78-54f668e222cf" providerId="ADAL" clId="{B4466B1E-AC3D-47E6-A700-6C2BB4EC7393}" dt="2024-04-06T16:17:32.709" v="1068" actId="1076"/>
          <ac:picMkLst>
            <pc:docMk/>
            <pc:sldMk cId="178932603" sldId="2147480356"/>
            <ac:picMk id="2" creationId="{A5AF3562-F456-7A80-D464-C6BEBD18217E}"/>
          </ac:picMkLst>
        </pc:picChg>
        <pc:picChg chg="del">
          <ac:chgData name="Rick Caudle" userId="29cd116c-abe3-4770-9c78-54f668e222cf" providerId="ADAL" clId="{B4466B1E-AC3D-47E6-A700-6C2BB4EC7393}" dt="2024-04-06T16:17:25.934" v="1066" actId="478"/>
          <ac:picMkLst>
            <pc:docMk/>
            <pc:sldMk cId="178932603" sldId="2147480356"/>
            <ac:picMk id="8" creationId="{A08975C3-78DB-9CFF-2333-2FB7802D4809}"/>
          </ac:picMkLst>
        </pc:picChg>
      </pc:sldChg>
      <pc:sldChg chg="addSp delSp modSp new del mod">
        <pc:chgData name="Rick Caudle" userId="29cd116c-abe3-4770-9c78-54f668e222cf" providerId="ADAL" clId="{B4466B1E-AC3D-47E6-A700-6C2BB4EC7393}" dt="2024-04-06T15:49:04.349" v="461" actId="47"/>
        <pc:sldMkLst>
          <pc:docMk/>
          <pc:sldMk cId="1696599471" sldId="2147480356"/>
        </pc:sldMkLst>
        <pc:spChg chg="del">
          <ac:chgData name="Rick Caudle" userId="29cd116c-abe3-4770-9c78-54f668e222cf" providerId="ADAL" clId="{B4466B1E-AC3D-47E6-A700-6C2BB4EC7393}" dt="2024-04-06T15:15:27.735" v="1"/>
          <ac:spMkLst>
            <pc:docMk/>
            <pc:sldMk cId="1696599471" sldId="2147480356"/>
            <ac:spMk id="3" creationId="{770DCD01-9FD9-F606-4DB1-FBAEA97FA399}"/>
          </ac:spMkLst>
        </pc:spChg>
        <pc:picChg chg="add mod">
          <ac:chgData name="Rick Caudle" userId="29cd116c-abe3-4770-9c78-54f668e222cf" providerId="ADAL" clId="{B4466B1E-AC3D-47E6-A700-6C2BB4EC7393}" dt="2024-04-06T15:15:30.153" v="2" actId="27614"/>
          <ac:picMkLst>
            <pc:docMk/>
            <pc:sldMk cId="1696599471" sldId="2147480356"/>
            <ac:picMk id="5" creationId="{C10E6262-7AE0-C9F2-943A-ED6F2E367616}"/>
          </ac:picMkLst>
        </pc:picChg>
        <pc:picChg chg="add mod">
          <ac:chgData name="Rick Caudle" userId="29cd116c-abe3-4770-9c78-54f668e222cf" providerId="ADAL" clId="{B4466B1E-AC3D-47E6-A700-6C2BB4EC7393}" dt="2024-04-06T15:15:33.582" v="5" actId="962"/>
          <ac:picMkLst>
            <pc:docMk/>
            <pc:sldMk cId="1696599471" sldId="2147480356"/>
            <ac:picMk id="7" creationId="{1098339C-F5DA-1F95-61A1-472DC94F9028}"/>
          </ac:picMkLst>
        </pc:picChg>
      </pc:sldChg>
      <pc:sldChg chg="addSp delSp modSp new del mod">
        <pc:chgData name="Rick Caudle" userId="29cd116c-abe3-4770-9c78-54f668e222cf" providerId="ADAL" clId="{B4466B1E-AC3D-47E6-A700-6C2BB4EC7393}" dt="2024-04-06T16:12:59.890" v="859" actId="47"/>
        <pc:sldMkLst>
          <pc:docMk/>
          <pc:sldMk cId="3742118573" sldId="2147480356"/>
        </pc:sldMkLst>
        <pc:spChg chg="del">
          <ac:chgData name="Rick Caudle" userId="29cd116c-abe3-4770-9c78-54f668e222cf" providerId="ADAL" clId="{B4466B1E-AC3D-47E6-A700-6C2BB4EC7393}" dt="2024-04-06T16:01:09.434" v="679" actId="478"/>
          <ac:spMkLst>
            <pc:docMk/>
            <pc:sldMk cId="3742118573" sldId="2147480356"/>
            <ac:spMk id="3" creationId="{97CD277A-27D9-3CA2-7243-1362E051EDAB}"/>
          </ac:spMkLst>
        </pc:spChg>
        <pc:spChg chg="mod topLvl">
          <ac:chgData name="Rick Caudle" userId="29cd116c-abe3-4770-9c78-54f668e222cf" providerId="ADAL" clId="{B4466B1E-AC3D-47E6-A700-6C2BB4EC7393}" dt="2024-04-06T16:01:34.826" v="683" actId="165"/>
          <ac:spMkLst>
            <pc:docMk/>
            <pc:sldMk cId="3742118573" sldId="2147480356"/>
            <ac:spMk id="6" creationId="{27369754-127B-C348-DAD7-27984AED017B}"/>
          </ac:spMkLst>
        </pc:spChg>
        <pc:spChg chg="mod topLvl">
          <ac:chgData name="Rick Caudle" userId="29cd116c-abe3-4770-9c78-54f668e222cf" providerId="ADAL" clId="{B4466B1E-AC3D-47E6-A700-6C2BB4EC7393}" dt="2024-04-06T16:01:34.826" v="683" actId="165"/>
          <ac:spMkLst>
            <pc:docMk/>
            <pc:sldMk cId="3742118573" sldId="2147480356"/>
            <ac:spMk id="7" creationId="{C09A1816-D0D6-1A36-A088-AD3428B68E09}"/>
          </ac:spMkLst>
        </pc:spChg>
        <pc:spChg chg="mod topLvl">
          <ac:chgData name="Rick Caudle" userId="29cd116c-abe3-4770-9c78-54f668e222cf" providerId="ADAL" clId="{B4466B1E-AC3D-47E6-A700-6C2BB4EC7393}" dt="2024-04-06T16:01:34.826" v="683" actId="165"/>
          <ac:spMkLst>
            <pc:docMk/>
            <pc:sldMk cId="3742118573" sldId="2147480356"/>
            <ac:spMk id="8" creationId="{33FB1CC4-5C81-E4E1-63D7-35357CA84053}"/>
          </ac:spMkLst>
        </pc:spChg>
        <pc:spChg chg="mod topLvl">
          <ac:chgData name="Rick Caudle" userId="29cd116c-abe3-4770-9c78-54f668e222cf" providerId="ADAL" clId="{B4466B1E-AC3D-47E6-A700-6C2BB4EC7393}" dt="2024-04-06T16:01:34.826" v="683" actId="165"/>
          <ac:spMkLst>
            <pc:docMk/>
            <pc:sldMk cId="3742118573" sldId="2147480356"/>
            <ac:spMk id="9" creationId="{BB8BCAC0-8D13-8CDC-FD8F-6E22B11B88FC}"/>
          </ac:spMkLst>
        </pc:spChg>
        <pc:spChg chg="mod topLvl">
          <ac:chgData name="Rick Caudle" userId="29cd116c-abe3-4770-9c78-54f668e222cf" providerId="ADAL" clId="{B4466B1E-AC3D-47E6-A700-6C2BB4EC7393}" dt="2024-04-06T16:01:34.826" v="683" actId="165"/>
          <ac:spMkLst>
            <pc:docMk/>
            <pc:sldMk cId="3742118573" sldId="2147480356"/>
            <ac:spMk id="10" creationId="{6CBF79F0-DC3E-0393-3807-7CB93D795258}"/>
          </ac:spMkLst>
        </pc:spChg>
        <pc:spChg chg="mod topLvl">
          <ac:chgData name="Rick Caudle" userId="29cd116c-abe3-4770-9c78-54f668e222cf" providerId="ADAL" clId="{B4466B1E-AC3D-47E6-A700-6C2BB4EC7393}" dt="2024-04-06T16:08:51.446" v="770" actId="1076"/>
          <ac:spMkLst>
            <pc:docMk/>
            <pc:sldMk cId="3742118573" sldId="2147480356"/>
            <ac:spMk id="11" creationId="{01CECB2E-C776-7566-6F1E-B5F95A02764B}"/>
          </ac:spMkLst>
        </pc:spChg>
        <pc:spChg chg="mod topLvl">
          <ac:chgData name="Rick Caudle" userId="29cd116c-abe3-4770-9c78-54f668e222cf" providerId="ADAL" clId="{B4466B1E-AC3D-47E6-A700-6C2BB4EC7393}" dt="2024-04-06T16:09:33.597" v="794" actId="1076"/>
          <ac:spMkLst>
            <pc:docMk/>
            <pc:sldMk cId="3742118573" sldId="2147480356"/>
            <ac:spMk id="12" creationId="{C16148E1-AB60-F1A3-37D8-09D520CAA5DE}"/>
          </ac:spMkLst>
        </pc:spChg>
        <pc:spChg chg="mod topLvl">
          <ac:chgData name="Rick Caudle" userId="29cd116c-abe3-4770-9c78-54f668e222cf" providerId="ADAL" clId="{B4466B1E-AC3D-47E6-A700-6C2BB4EC7393}" dt="2024-04-06T16:01:34.826" v="683" actId="165"/>
          <ac:spMkLst>
            <pc:docMk/>
            <pc:sldMk cId="3742118573" sldId="2147480356"/>
            <ac:spMk id="13" creationId="{F9B6387D-F8CC-4C59-5BBB-87C07F3AD869}"/>
          </ac:spMkLst>
        </pc:spChg>
        <pc:spChg chg="del mod topLvl">
          <ac:chgData name="Rick Caudle" userId="29cd116c-abe3-4770-9c78-54f668e222cf" providerId="ADAL" clId="{B4466B1E-AC3D-47E6-A700-6C2BB4EC7393}" dt="2024-04-06T16:03:20.710" v="731" actId="478"/>
          <ac:spMkLst>
            <pc:docMk/>
            <pc:sldMk cId="3742118573" sldId="2147480356"/>
            <ac:spMk id="14" creationId="{AD81A8C5-B5C7-FAA8-C65C-DACCCA398253}"/>
          </ac:spMkLst>
        </pc:spChg>
        <pc:spChg chg="mod topLvl">
          <ac:chgData name="Rick Caudle" userId="29cd116c-abe3-4770-9c78-54f668e222cf" providerId="ADAL" clId="{B4466B1E-AC3D-47E6-A700-6C2BB4EC7393}" dt="2024-04-06T16:01:34.826" v="683" actId="165"/>
          <ac:spMkLst>
            <pc:docMk/>
            <pc:sldMk cId="3742118573" sldId="2147480356"/>
            <ac:spMk id="15" creationId="{F0AB6985-EE19-7395-A3D5-88DE92634827}"/>
          </ac:spMkLst>
        </pc:spChg>
        <pc:spChg chg="mod topLvl">
          <ac:chgData name="Rick Caudle" userId="29cd116c-abe3-4770-9c78-54f668e222cf" providerId="ADAL" clId="{B4466B1E-AC3D-47E6-A700-6C2BB4EC7393}" dt="2024-04-06T16:01:34.826" v="683" actId="165"/>
          <ac:spMkLst>
            <pc:docMk/>
            <pc:sldMk cId="3742118573" sldId="2147480356"/>
            <ac:spMk id="16" creationId="{696A5EC5-86DE-DB2B-C4DD-840C7B3C4086}"/>
          </ac:spMkLst>
        </pc:spChg>
        <pc:spChg chg="mod topLvl">
          <ac:chgData name="Rick Caudle" userId="29cd116c-abe3-4770-9c78-54f668e222cf" providerId="ADAL" clId="{B4466B1E-AC3D-47E6-A700-6C2BB4EC7393}" dt="2024-04-06T16:02:10.685" v="687" actId="1076"/>
          <ac:spMkLst>
            <pc:docMk/>
            <pc:sldMk cId="3742118573" sldId="2147480356"/>
            <ac:spMk id="17" creationId="{5F4D0CE7-16C0-A97C-5F16-1B4FC8A404C2}"/>
          </ac:spMkLst>
        </pc:spChg>
        <pc:spChg chg="mod topLvl">
          <ac:chgData name="Rick Caudle" userId="29cd116c-abe3-4770-9c78-54f668e222cf" providerId="ADAL" clId="{B4466B1E-AC3D-47E6-A700-6C2BB4EC7393}" dt="2024-04-06T16:10:18.619" v="812" actId="1076"/>
          <ac:spMkLst>
            <pc:docMk/>
            <pc:sldMk cId="3742118573" sldId="2147480356"/>
            <ac:spMk id="18" creationId="{9E6379A3-5011-C317-26FD-E654D9375C02}"/>
          </ac:spMkLst>
        </pc:spChg>
        <pc:spChg chg="del mod topLvl">
          <ac:chgData name="Rick Caudle" userId="29cd116c-abe3-4770-9c78-54f668e222cf" providerId="ADAL" clId="{B4466B1E-AC3D-47E6-A700-6C2BB4EC7393}" dt="2024-04-06T16:10:33.584" v="815" actId="478"/>
          <ac:spMkLst>
            <pc:docMk/>
            <pc:sldMk cId="3742118573" sldId="2147480356"/>
            <ac:spMk id="19" creationId="{877E293D-41ED-72EF-11B0-CA66DA3E8888}"/>
          </ac:spMkLst>
        </pc:spChg>
        <pc:spChg chg="mod topLvl">
          <ac:chgData name="Rick Caudle" userId="29cd116c-abe3-4770-9c78-54f668e222cf" providerId="ADAL" clId="{B4466B1E-AC3D-47E6-A700-6C2BB4EC7393}" dt="2024-04-06T16:09:07.856" v="791" actId="20577"/>
          <ac:spMkLst>
            <pc:docMk/>
            <pc:sldMk cId="3742118573" sldId="2147480356"/>
            <ac:spMk id="20" creationId="{7E21CA77-B5FD-1134-E42A-C0D7C294000D}"/>
          </ac:spMkLst>
        </pc:spChg>
        <pc:spChg chg="add mod">
          <ac:chgData name="Rick Caudle" userId="29cd116c-abe3-4770-9c78-54f668e222cf" providerId="ADAL" clId="{B4466B1E-AC3D-47E6-A700-6C2BB4EC7393}" dt="2024-04-06T16:03:26.632" v="732" actId="1076"/>
          <ac:spMkLst>
            <pc:docMk/>
            <pc:sldMk cId="3742118573" sldId="2147480356"/>
            <ac:spMk id="23" creationId="{E49ACBE9-299A-419F-3B3E-2332DCE8491B}"/>
          </ac:spMkLst>
        </pc:spChg>
        <pc:spChg chg="mod topLvl">
          <ac:chgData name="Rick Caudle" userId="29cd116c-abe3-4770-9c78-54f668e222cf" providerId="ADAL" clId="{B4466B1E-AC3D-47E6-A700-6C2BB4EC7393}" dt="2024-04-06T16:07:28.214" v="752" actId="1076"/>
          <ac:spMkLst>
            <pc:docMk/>
            <pc:sldMk cId="3742118573" sldId="2147480356"/>
            <ac:spMk id="27" creationId="{0AFE1E7F-D603-C937-A808-6333FE280E15}"/>
          </ac:spMkLst>
        </pc:spChg>
        <pc:spChg chg="del mod topLvl">
          <ac:chgData name="Rick Caudle" userId="29cd116c-abe3-4770-9c78-54f668e222cf" providerId="ADAL" clId="{B4466B1E-AC3D-47E6-A700-6C2BB4EC7393}" dt="2024-04-06T16:08:03.618" v="759" actId="478"/>
          <ac:spMkLst>
            <pc:docMk/>
            <pc:sldMk cId="3742118573" sldId="2147480356"/>
            <ac:spMk id="28" creationId="{33B45E8D-42C0-7DDB-0146-59BD798AF393}"/>
          </ac:spMkLst>
        </pc:spChg>
        <pc:grpChg chg="del mod">
          <ac:chgData name="Rick Caudle" userId="29cd116c-abe3-4770-9c78-54f668e222cf" providerId="ADAL" clId="{B4466B1E-AC3D-47E6-A700-6C2BB4EC7393}" dt="2024-04-06T16:01:34.826" v="683" actId="165"/>
          <ac:grpSpMkLst>
            <pc:docMk/>
            <pc:sldMk cId="3742118573" sldId="2147480356"/>
            <ac:grpSpMk id="5" creationId="{98505865-A222-6978-0E6A-A87711D138D2}"/>
          </ac:grpSpMkLst>
        </pc:grpChg>
        <pc:grpChg chg="add del mod">
          <ac:chgData name="Rick Caudle" userId="29cd116c-abe3-4770-9c78-54f668e222cf" providerId="ADAL" clId="{B4466B1E-AC3D-47E6-A700-6C2BB4EC7393}" dt="2024-04-06T16:08:57.024" v="771" actId="478"/>
          <ac:grpSpMkLst>
            <pc:docMk/>
            <pc:sldMk cId="3742118573" sldId="2147480356"/>
            <ac:grpSpMk id="21" creationId="{EFE3F05E-B8C7-3B8D-B2ED-AFF8BEECF1C2}"/>
          </ac:grpSpMkLst>
        </pc:grpChg>
        <pc:grpChg chg="add mod">
          <ac:chgData name="Rick Caudle" userId="29cd116c-abe3-4770-9c78-54f668e222cf" providerId="ADAL" clId="{B4466B1E-AC3D-47E6-A700-6C2BB4EC7393}" dt="2024-04-06T16:02:10.685" v="687" actId="1076"/>
          <ac:grpSpMkLst>
            <pc:docMk/>
            <pc:sldMk cId="3742118573" sldId="2147480356"/>
            <ac:grpSpMk id="22" creationId="{662FEE91-EA0A-A030-0C90-F1633D3032FF}"/>
          </ac:grpSpMkLst>
        </pc:grpChg>
        <pc:grpChg chg="add del mod">
          <ac:chgData name="Rick Caudle" userId="29cd116c-abe3-4770-9c78-54f668e222cf" providerId="ADAL" clId="{B4466B1E-AC3D-47E6-A700-6C2BB4EC7393}" dt="2024-04-06T16:06:30.936" v="739" actId="165"/>
          <ac:grpSpMkLst>
            <pc:docMk/>
            <pc:sldMk cId="3742118573" sldId="2147480356"/>
            <ac:grpSpMk id="26" creationId="{741FFA96-3A22-1121-19E6-CD0EBD7F1064}"/>
          </ac:grpSpMkLst>
        </pc:grpChg>
        <pc:grpChg chg="add mod">
          <ac:chgData name="Rick Caudle" userId="29cd116c-abe3-4770-9c78-54f668e222cf" providerId="ADAL" clId="{B4466B1E-AC3D-47E6-A700-6C2BB4EC7393}" dt="2024-04-06T16:08:51.446" v="770" actId="1076"/>
          <ac:grpSpMkLst>
            <pc:docMk/>
            <pc:sldMk cId="3742118573" sldId="2147480356"/>
            <ac:grpSpMk id="29" creationId="{3A1AB587-9A54-1964-0841-AF0B76F1FB97}"/>
          </ac:grpSpMkLst>
        </pc:grpChg>
        <pc:grpChg chg="add">
          <ac:chgData name="Rick Caudle" userId="29cd116c-abe3-4770-9c78-54f668e222cf" providerId="ADAL" clId="{B4466B1E-AC3D-47E6-A700-6C2BB4EC7393}" dt="2024-04-06T16:12:03.398" v="854" actId="164"/>
          <ac:grpSpMkLst>
            <pc:docMk/>
            <pc:sldMk cId="3742118573" sldId="2147480356"/>
            <ac:grpSpMk id="34" creationId="{BF2E3ED8-652E-3ADE-D564-4E85B5930D96}"/>
          </ac:grpSpMkLst>
        </pc:grpChg>
        <pc:graphicFrameChg chg="add del mod">
          <ac:chgData name="Rick Caudle" userId="29cd116c-abe3-4770-9c78-54f668e222cf" providerId="ADAL" clId="{B4466B1E-AC3D-47E6-A700-6C2BB4EC7393}" dt="2024-04-06T16:01:23.860" v="682" actId="18245"/>
          <ac:graphicFrameMkLst>
            <pc:docMk/>
            <pc:sldMk cId="3742118573" sldId="2147480356"/>
            <ac:graphicFrameMk id="4" creationId="{C4493CC5-B65C-44D3-83B0-DBA3C9CAEC6C}"/>
          </ac:graphicFrameMkLst>
        </pc:graphicFrameChg>
        <pc:picChg chg="add mod ord">
          <ac:chgData name="Rick Caudle" userId="29cd116c-abe3-4770-9c78-54f668e222cf" providerId="ADAL" clId="{B4466B1E-AC3D-47E6-A700-6C2BB4EC7393}" dt="2024-04-06T16:07:39.312" v="755" actId="1037"/>
          <ac:picMkLst>
            <pc:docMk/>
            <pc:sldMk cId="3742118573" sldId="2147480356"/>
            <ac:picMk id="25" creationId="{84F89810-BBDC-4A24-111B-A05AAA8BC293}"/>
          </ac:picMkLst>
        </pc:picChg>
        <pc:picChg chg="add del mod">
          <ac:chgData name="Rick Caudle" userId="29cd116c-abe3-4770-9c78-54f668e222cf" providerId="ADAL" clId="{B4466B1E-AC3D-47E6-A700-6C2BB4EC7393}" dt="2024-04-06T16:11:30.915" v="847" actId="478"/>
          <ac:picMkLst>
            <pc:docMk/>
            <pc:sldMk cId="3742118573" sldId="2147480356"/>
            <ac:picMk id="31" creationId="{1DDBDDBB-5401-1532-6A51-643F4AF5792C}"/>
          </ac:picMkLst>
        </pc:picChg>
        <pc:picChg chg="add mod">
          <ac:chgData name="Rick Caudle" userId="29cd116c-abe3-4770-9c78-54f668e222cf" providerId="ADAL" clId="{B4466B1E-AC3D-47E6-A700-6C2BB4EC7393}" dt="2024-04-06T16:11:52.640" v="853" actId="1076"/>
          <ac:picMkLst>
            <pc:docMk/>
            <pc:sldMk cId="3742118573" sldId="2147480356"/>
            <ac:picMk id="33" creationId="{FD1C980C-C9A3-FFED-9673-04184B83B82B}"/>
          </ac:picMkLst>
        </pc:picChg>
      </pc:sldChg>
      <pc:sldChg chg="addSp delSp modSp add mod">
        <pc:chgData name="Rick Caudle" userId="29cd116c-abe3-4770-9c78-54f668e222cf" providerId="ADAL" clId="{B4466B1E-AC3D-47E6-A700-6C2BB4EC7393}" dt="2024-04-06T16:19:48.839" v="1123" actId="20577"/>
        <pc:sldMkLst>
          <pc:docMk/>
          <pc:sldMk cId="786746050" sldId="2147480357"/>
        </pc:sldMkLst>
        <pc:spChg chg="del">
          <ac:chgData name="Rick Caudle" userId="29cd116c-abe3-4770-9c78-54f668e222cf" providerId="ADAL" clId="{B4466B1E-AC3D-47E6-A700-6C2BB4EC7393}" dt="2024-04-06T16:19:21.965" v="1101" actId="478"/>
          <ac:spMkLst>
            <pc:docMk/>
            <pc:sldMk cId="786746050" sldId="2147480357"/>
            <ac:spMk id="3" creationId="{EED98CA8-F8D4-AB59-DFB2-7F546047252F}"/>
          </ac:spMkLst>
        </pc:spChg>
        <pc:spChg chg="mod">
          <ac:chgData name="Rick Caudle" userId="29cd116c-abe3-4770-9c78-54f668e222cf" providerId="ADAL" clId="{B4466B1E-AC3D-47E6-A700-6C2BB4EC7393}" dt="2024-04-06T16:19:42.980" v="1118" actId="20577"/>
          <ac:spMkLst>
            <pc:docMk/>
            <pc:sldMk cId="786746050" sldId="2147480357"/>
            <ac:spMk id="6" creationId="{A75399FA-940B-A959-7708-716F45433616}"/>
          </ac:spMkLst>
        </pc:spChg>
        <pc:spChg chg="mod">
          <ac:chgData name="Rick Caudle" userId="29cd116c-abe3-4770-9c78-54f668e222cf" providerId="ADAL" clId="{B4466B1E-AC3D-47E6-A700-6C2BB4EC7393}" dt="2024-04-06T16:19:48.839" v="1123" actId="20577"/>
          <ac:spMkLst>
            <pc:docMk/>
            <pc:sldMk cId="786746050" sldId="2147480357"/>
            <ac:spMk id="7" creationId="{2DC32A47-06E6-60DA-051F-E1791A1D4FFC}"/>
          </ac:spMkLst>
        </pc:spChg>
        <pc:spChg chg="add mod">
          <ac:chgData name="Rick Caudle" userId="29cd116c-abe3-4770-9c78-54f668e222cf" providerId="ADAL" clId="{B4466B1E-AC3D-47E6-A700-6C2BB4EC7393}" dt="2024-04-06T16:19:29.648" v="1103" actId="1076"/>
          <ac:spMkLst>
            <pc:docMk/>
            <pc:sldMk cId="786746050" sldId="2147480357"/>
            <ac:spMk id="8" creationId="{09621D78-446F-7154-ABF0-1125C02D9B47}"/>
          </ac:spMkLst>
        </pc:spChg>
        <pc:picChg chg="del">
          <ac:chgData name="Rick Caudle" userId="29cd116c-abe3-4770-9c78-54f668e222cf" providerId="ADAL" clId="{B4466B1E-AC3D-47E6-A700-6C2BB4EC7393}" dt="2024-04-06T16:19:18.112" v="1100" actId="478"/>
          <ac:picMkLst>
            <pc:docMk/>
            <pc:sldMk cId="786746050" sldId="2147480357"/>
            <ac:picMk id="2" creationId="{A5AF3562-F456-7A80-D464-C6BEBD18217E}"/>
          </ac:picMkLst>
        </pc:picChg>
        <pc:picChg chg="add mod">
          <ac:chgData name="Rick Caudle" userId="29cd116c-abe3-4770-9c78-54f668e222cf" providerId="ADAL" clId="{B4466B1E-AC3D-47E6-A700-6C2BB4EC7393}" dt="2024-04-06T16:19:29.648" v="1103" actId="1076"/>
          <ac:picMkLst>
            <pc:docMk/>
            <pc:sldMk cId="786746050" sldId="2147480357"/>
            <ac:picMk id="5" creationId="{193790EF-22BF-B273-5169-3EF589FB693F}"/>
          </ac:picMkLst>
        </pc:picChg>
      </pc:sldChg>
      <pc:sldChg chg="modSp add del mod">
        <pc:chgData name="Rick Caudle" userId="29cd116c-abe3-4770-9c78-54f668e222cf" providerId="ADAL" clId="{B4466B1E-AC3D-47E6-A700-6C2BB4EC7393}" dt="2024-04-06T15:49:00.335" v="460" actId="47"/>
        <pc:sldMkLst>
          <pc:docMk/>
          <pc:sldMk cId="3791906628" sldId="2147480357"/>
        </pc:sldMkLst>
        <pc:spChg chg="mod">
          <ac:chgData name="Rick Caudle" userId="29cd116c-abe3-4770-9c78-54f668e222cf" providerId="ADAL" clId="{B4466B1E-AC3D-47E6-A700-6C2BB4EC7393}" dt="2024-04-06T15:33:42.427" v="242" actId="20577"/>
          <ac:spMkLst>
            <pc:docMk/>
            <pc:sldMk cId="3791906628" sldId="2147480357"/>
            <ac:spMk id="8" creationId="{696079FE-AB73-9999-DABD-4E4FBCD4A93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66D0E-6323-4B53-AD4C-A8BF5E0757DB}"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DB7D2-5196-4B99-A361-3B82269EBCEE}" type="slidenum">
              <a:rPr lang="en-US" smtClean="0"/>
              <a:t>‹#›</a:t>
            </a:fld>
            <a:endParaRPr lang="en-US"/>
          </a:p>
        </p:txBody>
      </p:sp>
    </p:spTree>
    <p:extLst>
      <p:ext uri="{BB962C8B-B14F-4D97-AF65-F5344CB8AC3E}">
        <p14:creationId xmlns:p14="http://schemas.microsoft.com/office/powerpoint/2010/main" val="360343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Semantic Kernel 101 bi-weekly study group.  Our goal is to help the community learn SK in an incremental manner starting with the basics and moving into the more advanced topics.  A lot has changed since the alpha/beta versions, many of the examples and documents are outdated.  We are going to demystify all that, by starting with the latest version of Semantic Kernel, focusing on fundamentals and moving into advanced concepts over the coming weeks.  To get the most out of this experience you are encouraged to put hands on keyboard.  There will be lessons and homework each week, so we encourage you to attempt to complete each lesson without jumping straight to the solution.</a:t>
            </a:r>
            <a:br>
              <a:rPr lang="en-US" dirty="0"/>
            </a:br>
            <a:br>
              <a:rPr lang="en-US" dirty="0"/>
            </a:br>
            <a:r>
              <a:rPr lang="en-US" dirty="0"/>
              <a:t>Lets get right into the agenda for today’s lesson.</a:t>
            </a:r>
          </a:p>
        </p:txBody>
      </p:sp>
      <p:sp>
        <p:nvSpPr>
          <p:cNvPr id="4" name="Slide Number Placeholder 3"/>
          <p:cNvSpPr>
            <a:spLocks noGrp="1"/>
          </p:cNvSpPr>
          <p:nvPr>
            <p:ph type="sldNum" sz="quarter" idx="5"/>
          </p:nvPr>
        </p:nvSpPr>
        <p:spPr/>
        <p:txBody>
          <a:bodyPr/>
          <a:lstStyle/>
          <a:p>
            <a:fld id="{418DB7D2-5196-4B99-A361-3B82269EBCEE}" type="slidenum">
              <a:rPr lang="en-US" smtClean="0"/>
              <a:t>1</a:t>
            </a:fld>
            <a:endParaRPr lang="en-US"/>
          </a:p>
        </p:txBody>
      </p:sp>
    </p:spTree>
    <p:extLst>
      <p:ext uri="{BB962C8B-B14F-4D97-AF65-F5344CB8AC3E}">
        <p14:creationId xmlns:p14="http://schemas.microsoft.com/office/powerpoint/2010/main" val="165698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right into the Agenda.  I have 3 guest speakers joining us today.  Matthew will be providing us with SK roadmap update, Sophia will provide a doc/sample update and Chris will give an update on Features.  I will then dive into Why SK then we will dive right into Lesson 1 by building </a:t>
            </a:r>
            <a:r>
              <a:rPr lang="en-US"/>
              <a:t>our first app.   </a:t>
            </a:r>
            <a:endParaRPr lang="en-US" dirty="0"/>
          </a:p>
        </p:txBody>
      </p:sp>
      <p:sp>
        <p:nvSpPr>
          <p:cNvPr id="4" name="Slide Number Placeholder 3"/>
          <p:cNvSpPr>
            <a:spLocks noGrp="1"/>
          </p:cNvSpPr>
          <p:nvPr>
            <p:ph type="sldNum" sz="quarter" idx="5"/>
          </p:nvPr>
        </p:nvSpPr>
        <p:spPr/>
        <p:txBody>
          <a:bodyPr/>
          <a:lstStyle/>
          <a:p>
            <a:fld id="{418DB7D2-5196-4B99-A361-3B82269EBCEE}" type="slidenum">
              <a:rPr lang="en-US" smtClean="0"/>
              <a:t>2</a:t>
            </a:fld>
            <a:endParaRPr lang="en-US"/>
          </a:p>
        </p:txBody>
      </p:sp>
    </p:spTree>
    <p:extLst>
      <p:ext uri="{BB962C8B-B14F-4D97-AF65-F5344CB8AC3E}">
        <p14:creationId xmlns:p14="http://schemas.microsoft.com/office/powerpoint/2010/main" val="842545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a:t>
            </a:r>
          </a:p>
        </p:txBody>
      </p:sp>
      <p:sp>
        <p:nvSpPr>
          <p:cNvPr id="4" name="Slide Number Placeholder 3"/>
          <p:cNvSpPr>
            <a:spLocks noGrp="1"/>
          </p:cNvSpPr>
          <p:nvPr>
            <p:ph type="sldNum" sz="quarter" idx="5"/>
          </p:nvPr>
        </p:nvSpPr>
        <p:spPr/>
        <p:txBody>
          <a:bodyPr/>
          <a:lstStyle/>
          <a:p>
            <a:fld id="{418DB7D2-5196-4B99-A361-3B82269EBCEE}" type="slidenum">
              <a:rPr lang="en-US" smtClean="0"/>
              <a:t>3</a:t>
            </a:fld>
            <a:endParaRPr lang="en-US"/>
          </a:p>
        </p:txBody>
      </p:sp>
    </p:spTree>
    <p:extLst>
      <p:ext uri="{BB962C8B-B14F-4D97-AF65-F5344CB8AC3E}">
        <p14:creationId xmlns:p14="http://schemas.microsoft.com/office/powerpoint/2010/main" val="42058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a:t>
            </a:r>
          </a:p>
        </p:txBody>
      </p:sp>
      <p:sp>
        <p:nvSpPr>
          <p:cNvPr id="4" name="Slide Number Placeholder 3"/>
          <p:cNvSpPr>
            <a:spLocks noGrp="1"/>
          </p:cNvSpPr>
          <p:nvPr>
            <p:ph type="sldNum" sz="quarter" idx="5"/>
          </p:nvPr>
        </p:nvSpPr>
        <p:spPr/>
        <p:txBody>
          <a:bodyPr/>
          <a:lstStyle/>
          <a:p>
            <a:fld id="{418DB7D2-5196-4B99-A361-3B82269EBCEE}" type="slidenum">
              <a:rPr lang="en-US" smtClean="0"/>
              <a:t>4</a:t>
            </a:fld>
            <a:endParaRPr lang="en-US"/>
          </a:p>
        </p:txBody>
      </p:sp>
    </p:spTree>
    <p:extLst>
      <p:ext uri="{BB962C8B-B14F-4D97-AF65-F5344CB8AC3E}">
        <p14:creationId xmlns:p14="http://schemas.microsoft.com/office/powerpoint/2010/main" val="3882245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a:t>
            </a:r>
          </a:p>
        </p:txBody>
      </p:sp>
      <p:sp>
        <p:nvSpPr>
          <p:cNvPr id="4" name="Slide Number Placeholder 3"/>
          <p:cNvSpPr>
            <a:spLocks noGrp="1"/>
          </p:cNvSpPr>
          <p:nvPr>
            <p:ph type="sldNum" sz="quarter" idx="5"/>
          </p:nvPr>
        </p:nvSpPr>
        <p:spPr/>
        <p:txBody>
          <a:bodyPr/>
          <a:lstStyle/>
          <a:p>
            <a:fld id="{418DB7D2-5196-4B99-A361-3B82269EBCEE}" type="slidenum">
              <a:rPr lang="en-US" smtClean="0"/>
              <a:t>5</a:t>
            </a:fld>
            <a:endParaRPr lang="en-US"/>
          </a:p>
        </p:txBody>
      </p:sp>
    </p:spTree>
    <p:extLst>
      <p:ext uri="{BB962C8B-B14F-4D97-AF65-F5344CB8AC3E}">
        <p14:creationId xmlns:p14="http://schemas.microsoft.com/office/powerpoint/2010/main" val="1441198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make complex and use AI based solutions, you really need more than just the power of the LLM.  What you need are ways to integrate with the power of the models and this is where framework like Semantic Kernel can take your solutions to the next level.  SK is easy to use and is lightweight, you can expect parity across .NET, Python and Java and this is not something we can say about </a:t>
            </a:r>
            <a:r>
              <a:rPr lang="en-US" dirty="0" err="1"/>
              <a:t>Langchain</a:t>
            </a:r>
            <a:r>
              <a:rPr lang="en-US" dirty="0"/>
              <a:t> today.  We are committed to not introducing anymore breaking changes for non-experimental features as of 1.0.</a:t>
            </a:r>
          </a:p>
          <a:p>
            <a:endParaRPr lang="en-US" dirty="0"/>
          </a:p>
          <a:p>
            <a:r>
              <a:rPr lang="en-US" dirty="0"/>
              <a:t>You can expect to see more connectors for the most popular models like Gemini, Lama, Claude and many more.</a:t>
            </a:r>
          </a:p>
          <a:p>
            <a:endParaRPr lang="en-US" dirty="0"/>
          </a:p>
          <a:p>
            <a:r>
              <a:rPr lang="en-US" dirty="0"/>
              <a:t>We will make it easier to support Multi-Modal experiences i.e. interacting with audio, images, videos etc.</a:t>
            </a:r>
          </a:p>
          <a:p>
            <a:endParaRPr lang="en-US" dirty="0"/>
          </a:p>
          <a:p>
            <a:r>
              <a:rPr lang="en-US" dirty="0"/>
              <a:t>We already have first-class for support for agents AKA Assistants API, and you can expect this to be a very important workstream.  I fully expect customer will be refactoring many of their solutions to use Agents soon.</a:t>
            </a:r>
          </a:p>
          <a:p>
            <a:endParaRPr lang="en-US" dirty="0"/>
          </a:p>
          <a:p>
            <a:r>
              <a:rPr lang="en-US" dirty="0"/>
              <a:t>I hope this helps you better understand why making use of Orchestration Framework like SK is a good idea.   Let’s get right into building our first SK App.</a:t>
            </a:r>
          </a:p>
          <a:p>
            <a:endParaRPr lang="en-US" dirty="0"/>
          </a:p>
        </p:txBody>
      </p:sp>
      <p:sp>
        <p:nvSpPr>
          <p:cNvPr id="4" name="Slide Number Placeholder 3"/>
          <p:cNvSpPr>
            <a:spLocks noGrp="1"/>
          </p:cNvSpPr>
          <p:nvPr>
            <p:ph type="sldNum" sz="quarter" idx="5"/>
          </p:nvPr>
        </p:nvSpPr>
        <p:spPr/>
        <p:txBody>
          <a:bodyPr/>
          <a:lstStyle/>
          <a:p>
            <a:fld id="{418DB7D2-5196-4B99-A361-3B82269EBCEE}" type="slidenum">
              <a:rPr lang="en-US" smtClean="0"/>
              <a:t>6</a:t>
            </a:fld>
            <a:endParaRPr lang="en-US"/>
          </a:p>
        </p:txBody>
      </p:sp>
    </p:spTree>
    <p:extLst>
      <p:ext uri="{BB962C8B-B14F-4D97-AF65-F5344CB8AC3E}">
        <p14:creationId xmlns:p14="http://schemas.microsoft.com/office/powerpoint/2010/main" val="4220265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noted earlier, this session is intended to be a hands-on keyboard type of </a:t>
            </a:r>
          </a:p>
        </p:txBody>
      </p:sp>
      <p:sp>
        <p:nvSpPr>
          <p:cNvPr id="4" name="Slide Number Placeholder 3"/>
          <p:cNvSpPr>
            <a:spLocks noGrp="1"/>
          </p:cNvSpPr>
          <p:nvPr>
            <p:ph type="sldNum" sz="quarter" idx="5"/>
          </p:nvPr>
        </p:nvSpPr>
        <p:spPr/>
        <p:txBody>
          <a:bodyPr/>
          <a:lstStyle/>
          <a:p>
            <a:fld id="{418DB7D2-5196-4B99-A361-3B82269EBCEE}" type="slidenum">
              <a:rPr lang="en-US" smtClean="0"/>
              <a:t>7</a:t>
            </a:fld>
            <a:endParaRPr lang="en-US"/>
          </a:p>
        </p:txBody>
      </p:sp>
    </p:spTree>
    <p:extLst>
      <p:ext uri="{BB962C8B-B14F-4D97-AF65-F5344CB8AC3E}">
        <p14:creationId xmlns:p14="http://schemas.microsoft.com/office/powerpoint/2010/main" val="394757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6E5E-18CE-DB98-BEB8-0272FD4FF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0F2CC2-24B2-AD99-0605-BD8B92CDB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91C824-5125-D56C-3BA6-EC9EFD10EFC2}"/>
              </a:ext>
            </a:extLst>
          </p:cNvPr>
          <p:cNvSpPr>
            <a:spLocks noGrp="1"/>
          </p:cNvSpPr>
          <p:nvPr>
            <p:ph type="dt" sz="half" idx="10"/>
          </p:nvPr>
        </p:nvSpPr>
        <p:spPr/>
        <p:txBody>
          <a:bodyPr/>
          <a:lstStyle/>
          <a:p>
            <a:fld id="{BB12C7E7-2854-453C-ADEE-85B5D7007E18}" type="datetimeFigureOut">
              <a:rPr lang="en-US" smtClean="0"/>
              <a:t>4/8/2024</a:t>
            </a:fld>
            <a:endParaRPr lang="en-US"/>
          </a:p>
        </p:txBody>
      </p:sp>
      <p:sp>
        <p:nvSpPr>
          <p:cNvPr id="5" name="Footer Placeholder 4">
            <a:extLst>
              <a:ext uri="{FF2B5EF4-FFF2-40B4-BE49-F238E27FC236}">
                <a16:creationId xmlns:a16="http://schemas.microsoft.com/office/drawing/2014/main" id="{46C1DC33-8A64-8D19-A3EF-AAA4C3739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92A68-9E72-E937-D347-D32C438F85D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09595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1D44-50F7-D9A6-208A-E49DC52B3A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FCE72D-7251-E1CD-626F-3C6FA4F26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262E9-B825-74B7-87B8-F85BA1BB3090}"/>
              </a:ext>
            </a:extLst>
          </p:cNvPr>
          <p:cNvSpPr>
            <a:spLocks noGrp="1"/>
          </p:cNvSpPr>
          <p:nvPr>
            <p:ph type="dt" sz="half" idx="10"/>
          </p:nvPr>
        </p:nvSpPr>
        <p:spPr/>
        <p:txBody>
          <a:bodyPr/>
          <a:lstStyle/>
          <a:p>
            <a:fld id="{BB12C7E7-2854-453C-ADEE-85B5D7007E18}" type="datetimeFigureOut">
              <a:rPr lang="en-US" smtClean="0"/>
              <a:t>4/8/2024</a:t>
            </a:fld>
            <a:endParaRPr lang="en-US"/>
          </a:p>
        </p:txBody>
      </p:sp>
      <p:sp>
        <p:nvSpPr>
          <p:cNvPr id="5" name="Footer Placeholder 4">
            <a:extLst>
              <a:ext uri="{FF2B5EF4-FFF2-40B4-BE49-F238E27FC236}">
                <a16:creationId xmlns:a16="http://schemas.microsoft.com/office/drawing/2014/main" id="{F42A975B-798D-3075-C3F6-965A8C394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EA8AC-0B00-A1A6-A0D9-931561DC2C7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34543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2328A-B079-330E-5A40-7525A5163D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5FFEC-1EAA-B296-63F3-2CCF5EFC02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07767-0A76-7556-E8E5-47A07EE90195}"/>
              </a:ext>
            </a:extLst>
          </p:cNvPr>
          <p:cNvSpPr>
            <a:spLocks noGrp="1"/>
          </p:cNvSpPr>
          <p:nvPr>
            <p:ph type="dt" sz="half" idx="10"/>
          </p:nvPr>
        </p:nvSpPr>
        <p:spPr/>
        <p:txBody>
          <a:bodyPr/>
          <a:lstStyle/>
          <a:p>
            <a:fld id="{BB12C7E7-2854-453C-ADEE-85B5D7007E18}" type="datetimeFigureOut">
              <a:rPr lang="en-US" smtClean="0"/>
              <a:t>4/8/2024</a:t>
            </a:fld>
            <a:endParaRPr lang="en-US"/>
          </a:p>
        </p:txBody>
      </p:sp>
      <p:sp>
        <p:nvSpPr>
          <p:cNvPr id="5" name="Footer Placeholder 4">
            <a:extLst>
              <a:ext uri="{FF2B5EF4-FFF2-40B4-BE49-F238E27FC236}">
                <a16:creationId xmlns:a16="http://schemas.microsoft.com/office/drawing/2014/main" id="{0D483BF9-5AD4-C9EC-9AD0-941864B26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B9B49-DE63-AF39-A580-7A6E6F7BDDE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308431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718254"/>
      </p:ext>
    </p:extLst>
  </p:cSld>
  <p:clrMapOvr>
    <a:masterClrMapping/>
  </p:clrMapOvr>
  <p:transition>
    <p:fade/>
  </p:transition>
  <p:extLst>
    <p:ext uri="{DCECCB84-F9BA-43D5-87BE-67443E8EF086}">
      <p15:sldGuideLst xmlns:p15="http://schemas.microsoft.com/office/powerpoint/2012/main">
        <p15:guide id="14">
          <p15:clr>
            <a:srgbClr val="A4A3A4"/>
          </p15:clr>
        </p15:guide>
        <p15:guide id="28" orient="horz" pos="923">
          <p15:clr>
            <a:srgbClr val="5ACBF0"/>
          </p15:clr>
        </p15:guide>
        <p15:guide id="29" orient="horz" pos="1296">
          <p15:clr>
            <a:srgbClr val="5ACBF0"/>
          </p15:clr>
        </p15:guide>
        <p15:guide id="30" orient="horz" pos="2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AB37-ED58-204A-D496-4021B9DAD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E8D9A-B010-EAF2-ABEB-4E9A57695F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939A0-298B-ACA2-B1DD-B2CC0921ADE5}"/>
              </a:ext>
            </a:extLst>
          </p:cNvPr>
          <p:cNvSpPr>
            <a:spLocks noGrp="1"/>
          </p:cNvSpPr>
          <p:nvPr>
            <p:ph type="dt" sz="half" idx="10"/>
          </p:nvPr>
        </p:nvSpPr>
        <p:spPr/>
        <p:txBody>
          <a:bodyPr/>
          <a:lstStyle/>
          <a:p>
            <a:fld id="{BB12C7E7-2854-453C-ADEE-85B5D7007E18}" type="datetimeFigureOut">
              <a:rPr lang="en-US" smtClean="0"/>
              <a:t>4/8/2024</a:t>
            </a:fld>
            <a:endParaRPr lang="en-US"/>
          </a:p>
        </p:txBody>
      </p:sp>
      <p:sp>
        <p:nvSpPr>
          <p:cNvPr id="5" name="Footer Placeholder 4">
            <a:extLst>
              <a:ext uri="{FF2B5EF4-FFF2-40B4-BE49-F238E27FC236}">
                <a16:creationId xmlns:a16="http://schemas.microsoft.com/office/drawing/2014/main" id="{5C9FC624-A77B-D2F1-BDF8-DA32D0312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A6089-EB46-C2C5-E29F-A6D862F5E749}"/>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22841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74DC-39CD-2CEC-3BC6-69EE41629C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73D20-636C-04CF-3946-7817EF4BD3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543F18-E1C9-3BF0-438B-F16E6CB6F676}"/>
              </a:ext>
            </a:extLst>
          </p:cNvPr>
          <p:cNvSpPr>
            <a:spLocks noGrp="1"/>
          </p:cNvSpPr>
          <p:nvPr>
            <p:ph type="dt" sz="half" idx="10"/>
          </p:nvPr>
        </p:nvSpPr>
        <p:spPr/>
        <p:txBody>
          <a:bodyPr/>
          <a:lstStyle/>
          <a:p>
            <a:fld id="{BB12C7E7-2854-453C-ADEE-85B5D7007E18}" type="datetimeFigureOut">
              <a:rPr lang="en-US" smtClean="0"/>
              <a:t>4/8/2024</a:t>
            </a:fld>
            <a:endParaRPr lang="en-US"/>
          </a:p>
        </p:txBody>
      </p:sp>
      <p:sp>
        <p:nvSpPr>
          <p:cNvPr id="5" name="Footer Placeholder 4">
            <a:extLst>
              <a:ext uri="{FF2B5EF4-FFF2-40B4-BE49-F238E27FC236}">
                <a16:creationId xmlns:a16="http://schemas.microsoft.com/office/drawing/2014/main" id="{3632BE25-DA98-F959-0A70-16019BF9F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273-B57B-9967-FBC3-E271C5673E0E}"/>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13870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811E-5B8D-47E9-15F9-E86A35497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F788D3-11C0-0929-3313-B27CC9E29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8AFF9E-2709-433B-572C-17633009B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F6E43-74F8-11D5-14D3-E9E405DD7FE8}"/>
              </a:ext>
            </a:extLst>
          </p:cNvPr>
          <p:cNvSpPr>
            <a:spLocks noGrp="1"/>
          </p:cNvSpPr>
          <p:nvPr>
            <p:ph type="dt" sz="half" idx="10"/>
          </p:nvPr>
        </p:nvSpPr>
        <p:spPr/>
        <p:txBody>
          <a:bodyPr/>
          <a:lstStyle/>
          <a:p>
            <a:fld id="{BB12C7E7-2854-453C-ADEE-85B5D7007E18}" type="datetimeFigureOut">
              <a:rPr lang="en-US" smtClean="0"/>
              <a:t>4/8/2024</a:t>
            </a:fld>
            <a:endParaRPr lang="en-US"/>
          </a:p>
        </p:txBody>
      </p:sp>
      <p:sp>
        <p:nvSpPr>
          <p:cNvPr id="6" name="Footer Placeholder 5">
            <a:extLst>
              <a:ext uri="{FF2B5EF4-FFF2-40B4-BE49-F238E27FC236}">
                <a16:creationId xmlns:a16="http://schemas.microsoft.com/office/drawing/2014/main" id="{B36E5A49-8453-98CC-7E8A-92E014980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2266D-9C18-B83A-B5EE-AD4F77668F99}"/>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38866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7EBA-6116-2427-6FEC-80A89AF57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4B4D81-AF83-60C1-F168-510AED8B9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DABD1-BEF8-2360-3B1B-C322422DFC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8D3889-A1A1-6CD5-6EBD-9039CAD52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58A6D0-7B27-3102-BB81-114E3BF1D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9EFA2D-3716-B44E-1EF6-21C8C837AEB6}"/>
              </a:ext>
            </a:extLst>
          </p:cNvPr>
          <p:cNvSpPr>
            <a:spLocks noGrp="1"/>
          </p:cNvSpPr>
          <p:nvPr>
            <p:ph type="dt" sz="half" idx="10"/>
          </p:nvPr>
        </p:nvSpPr>
        <p:spPr/>
        <p:txBody>
          <a:bodyPr/>
          <a:lstStyle/>
          <a:p>
            <a:fld id="{BB12C7E7-2854-453C-ADEE-85B5D7007E18}" type="datetimeFigureOut">
              <a:rPr lang="en-US" smtClean="0"/>
              <a:t>4/8/2024</a:t>
            </a:fld>
            <a:endParaRPr lang="en-US"/>
          </a:p>
        </p:txBody>
      </p:sp>
      <p:sp>
        <p:nvSpPr>
          <p:cNvPr id="8" name="Footer Placeholder 7">
            <a:extLst>
              <a:ext uri="{FF2B5EF4-FFF2-40B4-BE49-F238E27FC236}">
                <a16:creationId xmlns:a16="http://schemas.microsoft.com/office/drawing/2014/main" id="{DD4FC3F4-06C6-0A86-2F23-3D888D317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C5741-5EA0-1AC6-1193-0F7FB47ADD22}"/>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75749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77EC-75FC-3E5E-82BA-B3261AFF92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9175B8-4C5E-6B16-FD89-F16789108CD3}"/>
              </a:ext>
            </a:extLst>
          </p:cNvPr>
          <p:cNvSpPr>
            <a:spLocks noGrp="1"/>
          </p:cNvSpPr>
          <p:nvPr>
            <p:ph type="dt" sz="half" idx="10"/>
          </p:nvPr>
        </p:nvSpPr>
        <p:spPr/>
        <p:txBody>
          <a:bodyPr/>
          <a:lstStyle/>
          <a:p>
            <a:fld id="{BB12C7E7-2854-453C-ADEE-85B5D7007E18}" type="datetimeFigureOut">
              <a:rPr lang="en-US" smtClean="0"/>
              <a:t>4/8/2024</a:t>
            </a:fld>
            <a:endParaRPr lang="en-US"/>
          </a:p>
        </p:txBody>
      </p:sp>
      <p:sp>
        <p:nvSpPr>
          <p:cNvPr id="4" name="Footer Placeholder 3">
            <a:extLst>
              <a:ext uri="{FF2B5EF4-FFF2-40B4-BE49-F238E27FC236}">
                <a16:creationId xmlns:a16="http://schemas.microsoft.com/office/drawing/2014/main" id="{398B7578-55A2-8589-8B91-9DEAE8FD48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6A07FF-4748-08A0-72EB-BFC5D4DEF3B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64387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4E7AF-4A02-CBA8-C037-ADE91A9D40DE}"/>
              </a:ext>
            </a:extLst>
          </p:cNvPr>
          <p:cNvSpPr>
            <a:spLocks noGrp="1"/>
          </p:cNvSpPr>
          <p:nvPr>
            <p:ph type="dt" sz="half" idx="10"/>
          </p:nvPr>
        </p:nvSpPr>
        <p:spPr/>
        <p:txBody>
          <a:bodyPr/>
          <a:lstStyle/>
          <a:p>
            <a:fld id="{BB12C7E7-2854-453C-ADEE-85B5D7007E18}" type="datetimeFigureOut">
              <a:rPr lang="en-US" smtClean="0"/>
              <a:t>4/8/2024</a:t>
            </a:fld>
            <a:endParaRPr lang="en-US"/>
          </a:p>
        </p:txBody>
      </p:sp>
      <p:sp>
        <p:nvSpPr>
          <p:cNvPr id="3" name="Footer Placeholder 2">
            <a:extLst>
              <a:ext uri="{FF2B5EF4-FFF2-40B4-BE49-F238E27FC236}">
                <a16:creationId xmlns:a16="http://schemas.microsoft.com/office/drawing/2014/main" id="{AF51A2C4-5ECF-3439-D6C4-5414DEE3A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BBBB-0A18-8387-FFDB-C6EDE7339695}"/>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25256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5867-0768-4837-5E87-7CA2B600A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9B84D-04DA-6287-137F-4E214630B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B0C8B3-7B79-9E21-F906-1116265E2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D6897-EE8B-E56B-670F-ED06526B842D}"/>
              </a:ext>
            </a:extLst>
          </p:cNvPr>
          <p:cNvSpPr>
            <a:spLocks noGrp="1"/>
          </p:cNvSpPr>
          <p:nvPr>
            <p:ph type="dt" sz="half" idx="10"/>
          </p:nvPr>
        </p:nvSpPr>
        <p:spPr/>
        <p:txBody>
          <a:bodyPr/>
          <a:lstStyle/>
          <a:p>
            <a:fld id="{BB12C7E7-2854-453C-ADEE-85B5D7007E18}" type="datetimeFigureOut">
              <a:rPr lang="en-US" smtClean="0"/>
              <a:t>4/8/2024</a:t>
            </a:fld>
            <a:endParaRPr lang="en-US"/>
          </a:p>
        </p:txBody>
      </p:sp>
      <p:sp>
        <p:nvSpPr>
          <p:cNvPr id="6" name="Footer Placeholder 5">
            <a:extLst>
              <a:ext uri="{FF2B5EF4-FFF2-40B4-BE49-F238E27FC236}">
                <a16:creationId xmlns:a16="http://schemas.microsoft.com/office/drawing/2014/main" id="{630D90A6-FFBF-D902-0BBB-BCC678C1D4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C9021-9081-CCF8-5972-F511EB6D28C6}"/>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317363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92CC-E4AD-3433-3A91-C513BB2DE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75F2D4-0937-05C1-B4A8-55CF1F2D5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AFEE55-2793-58C5-9153-EFD3F193A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074E7-FDBA-8E56-A919-14E4AF796025}"/>
              </a:ext>
            </a:extLst>
          </p:cNvPr>
          <p:cNvSpPr>
            <a:spLocks noGrp="1"/>
          </p:cNvSpPr>
          <p:nvPr>
            <p:ph type="dt" sz="half" idx="10"/>
          </p:nvPr>
        </p:nvSpPr>
        <p:spPr/>
        <p:txBody>
          <a:bodyPr/>
          <a:lstStyle/>
          <a:p>
            <a:fld id="{BB12C7E7-2854-453C-ADEE-85B5D7007E18}" type="datetimeFigureOut">
              <a:rPr lang="en-US" smtClean="0"/>
              <a:t>4/8/2024</a:t>
            </a:fld>
            <a:endParaRPr lang="en-US"/>
          </a:p>
        </p:txBody>
      </p:sp>
      <p:sp>
        <p:nvSpPr>
          <p:cNvPr id="6" name="Footer Placeholder 5">
            <a:extLst>
              <a:ext uri="{FF2B5EF4-FFF2-40B4-BE49-F238E27FC236}">
                <a16:creationId xmlns:a16="http://schemas.microsoft.com/office/drawing/2014/main" id="{DBC442BE-C1F6-0EA2-B901-3100A77A6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BF804-B09E-3321-447D-F66B6C8DA78A}"/>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40655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71BFB7-2946-6B7B-F860-EC25B6D38C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4D50F2-6A0D-44BD-9067-7CBA79B3A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40D84-BC2A-031D-3C4D-46B233ED0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12C7E7-2854-453C-ADEE-85B5D7007E18}" type="datetimeFigureOut">
              <a:rPr lang="en-US" smtClean="0"/>
              <a:t>4/8/2024</a:t>
            </a:fld>
            <a:endParaRPr lang="en-US"/>
          </a:p>
        </p:txBody>
      </p:sp>
      <p:sp>
        <p:nvSpPr>
          <p:cNvPr id="5" name="Footer Placeholder 4">
            <a:extLst>
              <a:ext uri="{FF2B5EF4-FFF2-40B4-BE49-F238E27FC236}">
                <a16:creationId xmlns:a16="http://schemas.microsoft.com/office/drawing/2014/main" id="{71DD3BFE-AE5F-1092-DAB3-4D5E36794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11DE7C-A34C-4DC7-70F5-7A710FCBE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6AEA47-7654-4397-B3B7-4C9CDFAACF50}" type="slidenum">
              <a:rPr lang="en-US" smtClean="0"/>
              <a:t>‹#›</a:t>
            </a:fld>
            <a:endParaRPr lang="en-US"/>
          </a:p>
        </p:txBody>
      </p:sp>
    </p:spTree>
    <p:extLst>
      <p:ext uri="{BB962C8B-B14F-4D97-AF65-F5344CB8AC3E}">
        <p14:creationId xmlns:p14="http://schemas.microsoft.com/office/powerpoint/2010/main" val="35534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509761" y="2843774"/>
            <a:ext cx="6858000" cy="1170455"/>
          </a:xfrm>
          <a:prstGeom prst="rect">
            <a:avLst/>
          </a:prstGeom>
        </p:spPr>
      </p:pic>
    </p:spTree>
    <p:extLst>
      <p:ext uri="{BB962C8B-B14F-4D97-AF65-F5344CB8AC3E}">
        <p14:creationId xmlns:p14="http://schemas.microsoft.com/office/powerpoint/2010/main" val="1716209850"/>
      </p:ext>
    </p:extLst>
  </p:cSld>
  <p:clrMap bg1="dk1" tx1="lt1" bg2="dk2" tx2="lt2" accent1="accent1" accent2="accent2" accent3="accent3" accent4="accent4" accent5="accent5" accent6="accent6" hlink="hlink" folHlink="folHlink"/>
  <p:sldLayoutIdLst>
    <p:sldLayoutId id="2147483661" r:id="rId1"/>
  </p:sldLayoutIdLst>
  <p:transition>
    <p:fade/>
  </p:transition>
  <p:hf sldNum="0" hdr="0" ftr="0" dt="0"/>
  <p:txStyles>
    <p:titleStyle>
      <a:lvl1pPr algn="l" defTabSz="914367" rtl="0" eaLnBrk="1" latinLnBrk="0" hangingPunct="1">
        <a:lnSpc>
          <a:spcPct val="100000"/>
        </a:lnSpc>
        <a:spcBef>
          <a:spcPct val="0"/>
        </a:spcBef>
        <a:buNone/>
        <a:defRPr lang="en-US" sz="3529" b="0" kern="1200" cap="none" spc="-49" baseline="0" dirty="0" smtClean="0">
          <a:ln w="3175">
            <a:noFill/>
          </a:ln>
          <a:solidFill>
            <a:schemeClr val="tx1"/>
          </a:solidFill>
          <a:effectLst/>
          <a:latin typeface="+mj-lt"/>
          <a:ea typeface="+mn-ea"/>
          <a:cs typeface="Segoe UI" pitchFamily="34" charset="0"/>
        </a:defRPr>
      </a:lvl1pPr>
    </p:titleStyle>
    <p:bodyStyle>
      <a:lvl1pPr marL="224097" marR="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45" kern="1200" spc="0" baseline="0">
          <a:solidFill>
            <a:schemeClr val="tx1"/>
          </a:solidFill>
          <a:latin typeface="+mn-lt"/>
          <a:ea typeface="+mn-ea"/>
          <a:cs typeface="Segoe UI" panose="020B0502040204020203" pitchFamily="34" charset="0"/>
        </a:defRPr>
      </a:lvl1pPr>
      <a:lvl2pPr marL="448193" marR="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solidFill>
            <a:schemeClr val="tx1"/>
          </a:solidFill>
          <a:latin typeface="+mn-lt"/>
          <a:ea typeface="+mn-ea"/>
          <a:cs typeface="+mn-cs"/>
        </a:defRPr>
      </a:lvl2pPr>
      <a:lvl3pPr marL="644278" marR="0" indent="-196085"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68" kern="1200" spc="0" baseline="0">
          <a:solidFill>
            <a:schemeClr val="tx1"/>
          </a:solidFill>
          <a:latin typeface="+mn-lt"/>
          <a:ea typeface="+mn-ea"/>
          <a:cs typeface="+mn-cs"/>
        </a:defRPr>
      </a:lvl3pPr>
      <a:lvl4pPr marL="826357" marR="0" indent="-177410"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solidFill>
            <a:schemeClr val="tx1"/>
          </a:solidFill>
          <a:latin typeface="+mn-lt"/>
          <a:ea typeface="+mn-ea"/>
          <a:cs typeface="+mn-cs"/>
        </a:defRPr>
      </a:lvl4pPr>
      <a:lvl5pPr marL="1003766" marR="0" indent="-164960"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75">
          <p15:clr>
            <a:srgbClr val="C35EA4"/>
          </p15:clr>
        </p15:guide>
        <p15:guide id="17" pos="7460">
          <p15:clr>
            <a:srgbClr val="C35EA4"/>
          </p15:clr>
        </p15:guide>
        <p15:guide id="25" orient="horz" pos="376">
          <p15:clr>
            <a:srgbClr val="C35EA4"/>
          </p15:clr>
        </p15:guide>
        <p15:guide id="26" orient="horz" pos="4028">
          <p15:clr>
            <a:srgbClr val="C35EA4"/>
          </p15:clr>
        </p15:guide>
        <p15:guide id="27" orient="horz" pos="188">
          <p15:clr>
            <a:srgbClr val="A4A3A4"/>
          </p15:clr>
        </p15:guide>
        <p15:guide id="28" pos="189">
          <p15:clr>
            <a:srgbClr val="A4A3A4"/>
          </p15:clr>
        </p15:guide>
        <p15:guide id="29" orient="horz" pos="4217">
          <p15:clr>
            <a:srgbClr val="A4A3A4"/>
          </p15:clr>
        </p15:guide>
        <p15:guide id="30" pos="764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round robot with blue eyes and a glowing blue eye&#10;&#10;Description automatically generated">
            <a:extLst>
              <a:ext uri="{FF2B5EF4-FFF2-40B4-BE49-F238E27FC236}">
                <a16:creationId xmlns:a16="http://schemas.microsoft.com/office/drawing/2014/main" id="{D6B75866-4178-A14D-F628-053F7F496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cxnSp>
        <p:nvCxnSpPr>
          <p:cNvPr id="6" name="Straight Connector 5">
            <a:extLst>
              <a:ext uri="{FF2B5EF4-FFF2-40B4-BE49-F238E27FC236}">
                <a16:creationId xmlns:a16="http://schemas.microsoft.com/office/drawing/2014/main" id="{A5459AB0-A0C5-E7D1-D5CC-C525256FDAFB}"/>
              </a:ext>
            </a:extLst>
          </p:cNvPr>
          <p:cNvCxnSpPr>
            <a:cxnSpLocks/>
          </p:cNvCxnSpPr>
          <p:nvPr/>
        </p:nvCxnSpPr>
        <p:spPr>
          <a:xfrm>
            <a:off x="5181656" y="528517"/>
            <a:ext cx="0" cy="5826761"/>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07610E6-9651-6FE8-9A3D-9BEC2DB34092}"/>
              </a:ext>
            </a:extLst>
          </p:cNvPr>
          <p:cNvSpPr txBox="1">
            <a:spLocks/>
          </p:cNvSpPr>
          <p:nvPr/>
        </p:nvSpPr>
        <p:spPr>
          <a:xfrm>
            <a:off x="434771" y="634023"/>
            <a:ext cx="4670714" cy="1516175"/>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14367"/>
            <a:r>
              <a:rPr lang="en-US" sz="4000" spc="-49" dirty="0">
                <a:solidFill>
                  <a:schemeClr val="accent1">
                    <a:lumMod val="75000"/>
                  </a:schemeClr>
                </a:solidFill>
                <a:latin typeface="Segoe UI Semibold"/>
              </a:rPr>
              <a:t>Semantic Kernel 101</a:t>
            </a:r>
            <a:br>
              <a:rPr lang="en-US" sz="3529" spc="-49" dirty="0">
                <a:solidFill>
                  <a:schemeClr val="accent1">
                    <a:lumMod val="75000"/>
                  </a:schemeClr>
                </a:solidFill>
                <a:latin typeface="Segoe UI Semibold"/>
              </a:rPr>
            </a:br>
            <a:r>
              <a:rPr lang="en-US" sz="2353" spc="-49" dirty="0">
                <a:solidFill>
                  <a:schemeClr val="accent1">
                    <a:lumMod val="75000"/>
                  </a:schemeClr>
                </a:solidFill>
                <a:latin typeface="Segoe UI Semibold"/>
              </a:rPr>
              <a:t>Basics to Advanced Concepts</a:t>
            </a:r>
            <a:br>
              <a:rPr lang="en-US" sz="3529" spc="-49" dirty="0">
                <a:solidFill>
                  <a:srgbClr val="FFFFFF"/>
                </a:solidFill>
                <a:latin typeface="Segoe UI Semibold"/>
              </a:rPr>
            </a:br>
            <a:endParaRPr lang="en-US" sz="3529" spc="-49" dirty="0">
              <a:solidFill>
                <a:srgbClr val="FFFFFF"/>
              </a:solidFill>
              <a:latin typeface="Segoe UI Semibold"/>
            </a:endParaRPr>
          </a:p>
        </p:txBody>
      </p:sp>
      <p:sp>
        <p:nvSpPr>
          <p:cNvPr id="8" name="Title 1">
            <a:extLst>
              <a:ext uri="{FF2B5EF4-FFF2-40B4-BE49-F238E27FC236}">
                <a16:creationId xmlns:a16="http://schemas.microsoft.com/office/drawing/2014/main" id="{696079FE-AB73-9999-DABD-4E4FBCD4A936}"/>
              </a:ext>
            </a:extLst>
          </p:cNvPr>
          <p:cNvSpPr txBox="1">
            <a:spLocks/>
          </p:cNvSpPr>
          <p:nvPr/>
        </p:nvSpPr>
        <p:spPr>
          <a:xfrm>
            <a:off x="472211" y="1838781"/>
            <a:ext cx="4375653" cy="1046319"/>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14367"/>
            <a:r>
              <a:rPr lang="en-US" sz="3529" spc="-49" dirty="0">
                <a:solidFill>
                  <a:schemeClr val="accent1">
                    <a:lumMod val="60000"/>
                    <a:lumOff val="40000"/>
                  </a:schemeClr>
                </a:solidFill>
                <a:latin typeface="Segoe UI Semibold"/>
              </a:rPr>
              <a:t>Lesson 1 </a:t>
            </a:r>
            <a:br>
              <a:rPr lang="en-US" sz="3529" spc="-49" dirty="0">
                <a:solidFill>
                  <a:schemeClr val="accent1">
                    <a:lumMod val="60000"/>
                    <a:lumOff val="40000"/>
                  </a:schemeClr>
                </a:solidFill>
                <a:latin typeface="Segoe UI Semibold"/>
              </a:rPr>
            </a:br>
            <a:r>
              <a:rPr lang="en-US" sz="1961" spc="-49" dirty="0">
                <a:solidFill>
                  <a:schemeClr val="accent1">
                    <a:lumMod val="60000"/>
                    <a:lumOff val="40000"/>
                  </a:schemeClr>
                </a:solidFill>
                <a:latin typeface="Segoe UI Semibold"/>
              </a:rPr>
              <a:t>Why SK? Building our 1</a:t>
            </a:r>
            <a:r>
              <a:rPr lang="en-US" sz="1961" spc="-49" baseline="30000" dirty="0">
                <a:solidFill>
                  <a:schemeClr val="accent1">
                    <a:lumMod val="60000"/>
                    <a:lumOff val="40000"/>
                  </a:schemeClr>
                </a:solidFill>
                <a:latin typeface="Segoe UI Semibold"/>
              </a:rPr>
              <a:t>st</a:t>
            </a:r>
            <a:r>
              <a:rPr lang="en-US" sz="1961" spc="-49" dirty="0">
                <a:solidFill>
                  <a:schemeClr val="accent1">
                    <a:lumMod val="60000"/>
                    <a:lumOff val="40000"/>
                  </a:schemeClr>
                </a:solidFill>
                <a:latin typeface="Segoe UI Semibold"/>
              </a:rPr>
              <a:t> App</a:t>
            </a:r>
          </a:p>
        </p:txBody>
      </p:sp>
      <p:sp>
        <p:nvSpPr>
          <p:cNvPr id="9" name="Text Placeholder 2">
            <a:extLst>
              <a:ext uri="{FF2B5EF4-FFF2-40B4-BE49-F238E27FC236}">
                <a16:creationId xmlns:a16="http://schemas.microsoft.com/office/drawing/2014/main" id="{89A5C4D4-FE57-C0E8-AF12-860D7DA82A34}"/>
              </a:ext>
            </a:extLst>
          </p:cNvPr>
          <p:cNvSpPr txBox="1">
            <a:spLocks/>
          </p:cNvSpPr>
          <p:nvPr/>
        </p:nvSpPr>
        <p:spPr>
          <a:xfrm>
            <a:off x="1308737" y="3237156"/>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Rick Caudle</a:t>
            </a:r>
          </a:p>
          <a:p>
            <a:pPr defTabSz="914192"/>
            <a:r>
              <a:rPr lang="en-US" sz="1200" dirty="0">
                <a:solidFill>
                  <a:schemeClr val="accent1">
                    <a:lumMod val="75000"/>
                  </a:schemeClr>
                </a:solidFill>
                <a:latin typeface="Segoe UI Semibold"/>
              </a:rPr>
              <a:t>Cloud Solution Architect</a:t>
            </a:r>
          </a:p>
        </p:txBody>
      </p:sp>
      <p:pic>
        <p:nvPicPr>
          <p:cNvPr id="10" name="Picture Placeholder 14" descr="A picture containing close&#10;&#10;Description automatically generated">
            <a:extLst>
              <a:ext uri="{FF2B5EF4-FFF2-40B4-BE49-F238E27FC236}">
                <a16:creationId xmlns:a16="http://schemas.microsoft.com/office/drawing/2014/main" id="{BDD168A9-0CBD-CC2D-D1E2-2D583A06D77E}"/>
              </a:ext>
            </a:extLst>
          </p:cNvPr>
          <p:cNvPicPr>
            <a:picLocks noChangeAspect="1"/>
          </p:cNvPicPr>
          <p:nvPr/>
        </p:nvPicPr>
        <p:blipFill>
          <a:blip r:embed="rId4">
            <a:extLst>
              <a:ext uri="{28A0092B-C50C-407E-A947-70E740481C1C}">
                <a14:useLocalDpi xmlns:a14="http://schemas.microsoft.com/office/drawing/2010/main" val="0"/>
              </a:ext>
            </a:extLst>
          </a:blip>
          <a:srcRect l="1984" r="1984"/>
          <a:stretch>
            <a:fillRect/>
          </a:stretch>
        </p:blipFill>
        <p:spPr>
          <a:xfrm>
            <a:off x="559839" y="3263460"/>
            <a:ext cx="613635" cy="568953"/>
          </a:xfrm>
          <a:prstGeom prst="ellipse">
            <a:avLst/>
          </a:prstGeom>
          <a:noFill/>
          <a:effectLst>
            <a:reflection endPos="0" dist="50800" dir="5400000" sy="-100000" algn="bl" rotWithShape="0"/>
          </a:effectLst>
        </p:spPr>
      </p:pic>
      <p:sp>
        <p:nvSpPr>
          <p:cNvPr id="2" name="Text Placeholder 2">
            <a:extLst>
              <a:ext uri="{FF2B5EF4-FFF2-40B4-BE49-F238E27FC236}">
                <a16:creationId xmlns:a16="http://schemas.microsoft.com/office/drawing/2014/main" id="{E415DC2B-CB3E-2194-B097-F2A922540C19}"/>
              </a:ext>
            </a:extLst>
          </p:cNvPr>
          <p:cNvSpPr txBox="1">
            <a:spLocks/>
          </p:cNvSpPr>
          <p:nvPr/>
        </p:nvSpPr>
        <p:spPr>
          <a:xfrm>
            <a:off x="562049" y="3950350"/>
            <a:ext cx="3090487" cy="400060"/>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rgbClr val="00B0F0"/>
                </a:solidFill>
                <a:latin typeface="Segoe UI Semibold"/>
              </a:rPr>
              <a:t>Special Guests:</a:t>
            </a:r>
          </a:p>
        </p:txBody>
      </p:sp>
      <p:pic>
        <p:nvPicPr>
          <p:cNvPr id="12" name="Picture 11" descr="A person smiling for a picture&#10;&#10;Description automatically generated">
            <a:extLst>
              <a:ext uri="{FF2B5EF4-FFF2-40B4-BE49-F238E27FC236}">
                <a16:creationId xmlns:a16="http://schemas.microsoft.com/office/drawing/2014/main" id="{5EED8BD9-25B4-7460-5CB9-8AD846A8E3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839" y="4350410"/>
            <a:ext cx="611604" cy="5689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 Placeholder 2">
            <a:extLst>
              <a:ext uri="{FF2B5EF4-FFF2-40B4-BE49-F238E27FC236}">
                <a16:creationId xmlns:a16="http://schemas.microsoft.com/office/drawing/2014/main" id="{A4482EA5-66FF-69B4-BDD4-43204392616D}"/>
              </a:ext>
            </a:extLst>
          </p:cNvPr>
          <p:cNvSpPr txBox="1">
            <a:spLocks/>
          </p:cNvSpPr>
          <p:nvPr/>
        </p:nvSpPr>
        <p:spPr>
          <a:xfrm>
            <a:off x="562049" y="2884207"/>
            <a:ext cx="3090487" cy="400060"/>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rgbClr val="00B0F0"/>
                </a:solidFill>
                <a:latin typeface="Segoe UI Semibold"/>
              </a:rPr>
              <a:t>Host:</a:t>
            </a:r>
          </a:p>
        </p:txBody>
      </p:sp>
      <p:pic>
        <p:nvPicPr>
          <p:cNvPr id="17" name="Picture 16" descr="A person with long hair wearing a brown turtleneck sweater&#10;&#10;Description automatically generated">
            <a:extLst>
              <a:ext uri="{FF2B5EF4-FFF2-40B4-BE49-F238E27FC236}">
                <a16:creationId xmlns:a16="http://schemas.microsoft.com/office/drawing/2014/main" id="{EAC1899F-9DEE-3F88-2B8B-4841A0C9CE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8115" y="5051312"/>
            <a:ext cx="611603" cy="5689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8" name="Text Placeholder 2">
            <a:extLst>
              <a:ext uri="{FF2B5EF4-FFF2-40B4-BE49-F238E27FC236}">
                <a16:creationId xmlns:a16="http://schemas.microsoft.com/office/drawing/2014/main" id="{77665E3D-B7B2-D700-05FC-EE61E6EE9E70}"/>
              </a:ext>
            </a:extLst>
          </p:cNvPr>
          <p:cNvSpPr txBox="1">
            <a:spLocks/>
          </p:cNvSpPr>
          <p:nvPr/>
        </p:nvSpPr>
        <p:spPr>
          <a:xfrm>
            <a:off x="1344481" y="4421099"/>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Matthew Bolanos</a:t>
            </a:r>
          </a:p>
          <a:p>
            <a:pPr defTabSz="914192"/>
            <a:r>
              <a:rPr lang="en-US" sz="1200" dirty="0">
                <a:solidFill>
                  <a:schemeClr val="accent1">
                    <a:lumMod val="75000"/>
                  </a:schemeClr>
                </a:solidFill>
                <a:latin typeface="Segoe UI Semibold"/>
              </a:rPr>
              <a:t>GPM – Semantic Kernel</a:t>
            </a:r>
          </a:p>
        </p:txBody>
      </p:sp>
      <p:sp>
        <p:nvSpPr>
          <p:cNvPr id="21" name="Text Placeholder 2">
            <a:extLst>
              <a:ext uri="{FF2B5EF4-FFF2-40B4-BE49-F238E27FC236}">
                <a16:creationId xmlns:a16="http://schemas.microsoft.com/office/drawing/2014/main" id="{091A5F1D-0B9A-F6D7-E765-E242088CD83D}"/>
              </a:ext>
            </a:extLst>
          </p:cNvPr>
          <p:cNvSpPr txBox="1">
            <a:spLocks/>
          </p:cNvSpPr>
          <p:nvPr/>
        </p:nvSpPr>
        <p:spPr>
          <a:xfrm>
            <a:off x="1344481" y="5076537"/>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Sophia </a:t>
            </a:r>
            <a:r>
              <a:rPr lang="en-US" sz="1400" dirty="0" err="1">
                <a:solidFill>
                  <a:schemeClr val="accent1">
                    <a:lumMod val="75000"/>
                  </a:schemeClr>
                </a:solidFill>
                <a:latin typeface="Segoe UI Semibold"/>
              </a:rPr>
              <a:t>Lagerkrans</a:t>
            </a:r>
            <a:r>
              <a:rPr lang="en-US" sz="1400" dirty="0">
                <a:solidFill>
                  <a:schemeClr val="accent1">
                    <a:lumMod val="75000"/>
                  </a:schemeClr>
                </a:solidFill>
                <a:latin typeface="Segoe UI Semibold"/>
              </a:rPr>
              <a:t>-Pandey</a:t>
            </a:r>
          </a:p>
          <a:p>
            <a:pPr defTabSz="914192"/>
            <a:r>
              <a:rPr lang="en-US" sz="1200" dirty="0">
                <a:solidFill>
                  <a:schemeClr val="accent1">
                    <a:lumMod val="75000"/>
                  </a:schemeClr>
                </a:solidFill>
                <a:latin typeface="Segoe UI Semibold"/>
              </a:rPr>
              <a:t>Senior Product Manager</a:t>
            </a:r>
          </a:p>
        </p:txBody>
      </p:sp>
      <p:sp>
        <p:nvSpPr>
          <p:cNvPr id="22" name="Text Placeholder 2">
            <a:extLst>
              <a:ext uri="{FF2B5EF4-FFF2-40B4-BE49-F238E27FC236}">
                <a16:creationId xmlns:a16="http://schemas.microsoft.com/office/drawing/2014/main" id="{96359D2A-4DBB-4B5D-0473-23CD99E1D791}"/>
              </a:ext>
            </a:extLst>
          </p:cNvPr>
          <p:cNvSpPr txBox="1">
            <a:spLocks/>
          </p:cNvSpPr>
          <p:nvPr/>
        </p:nvSpPr>
        <p:spPr>
          <a:xfrm>
            <a:off x="1338954" y="5802062"/>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Chris Rickman</a:t>
            </a:r>
          </a:p>
          <a:p>
            <a:pPr defTabSz="914192"/>
            <a:r>
              <a:rPr lang="en-US" sz="1200" dirty="0">
                <a:solidFill>
                  <a:schemeClr val="accent1">
                    <a:lumMod val="75000"/>
                  </a:schemeClr>
                </a:solidFill>
                <a:latin typeface="Segoe UI Semibold"/>
              </a:rPr>
              <a:t>Principal Software Engineer</a:t>
            </a:r>
          </a:p>
        </p:txBody>
      </p:sp>
      <p:pic>
        <p:nvPicPr>
          <p:cNvPr id="24" name="Picture 23" descr="A logo with a black background&#10;&#10;Description automatically generated">
            <a:extLst>
              <a:ext uri="{FF2B5EF4-FFF2-40B4-BE49-F238E27FC236}">
                <a16:creationId xmlns:a16="http://schemas.microsoft.com/office/drawing/2014/main" id="{5E447815-0B86-3735-BDBB-7D8BF27285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6560" y="206580"/>
            <a:ext cx="709290" cy="477097"/>
          </a:xfrm>
          <a:prstGeom prst="rect">
            <a:avLst/>
          </a:prstGeom>
        </p:spPr>
      </p:pic>
      <p:pic>
        <p:nvPicPr>
          <p:cNvPr id="13" name="Picture 12" descr="Chris Rickman">
            <a:extLst>
              <a:ext uri="{FF2B5EF4-FFF2-40B4-BE49-F238E27FC236}">
                <a16:creationId xmlns:a16="http://schemas.microsoft.com/office/drawing/2014/main" id="{FE2C2E99-0A22-618F-8630-54FF5EA718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309" y="5717200"/>
            <a:ext cx="754474" cy="754474"/>
          </a:xfrm>
          <a:prstGeom prst="rect">
            <a:avLst/>
          </a:prstGeom>
          <a:solidFill>
            <a:schemeClr val="tx1">
              <a:lumMod val="50000"/>
              <a:lumOff val="50000"/>
            </a:schemeClr>
          </a:solidFill>
        </p:spPr>
      </p:pic>
    </p:spTree>
    <p:extLst>
      <p:ext uri="{BB962C8B-B14F-4D97-AF65-F5344CB8AC3E}">
        <p14:creationId xmlns:p14="http://schemas.microsoft.com/office/powerpoint/2010/main" val="177310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3A75-8734-36F2-D3E4-B049C38A8B32}"/>
              </a:ext>
            </a:extLst>
          </p:cNvPr>
          <p:cNvSpPr>
            <a:spLocks noGrp="1"/>
          </p:cNvSpPr>
          <p:nvPr>
            <p:ph type="title"/>
          </p:nvPr>
        </p:nvSpPr>
        <p:spPr>
          <a:xfrm>
            <a:off x="838200" y="365125"/>
            <a:ext cx="2442210" cy="1325563"/>
          </a:xfrm>
        </p:spPr>
        <p:txBody>
          <a:bodyPr anchor="b">
            <a:normAutofit/>
          </a:bodyPr>
          <a:lstStyle/>
          <a:p>
            <a:r>
              <a:rPr lang="en-US" sz="4313" spc="-49" dirty="0">
                <a:ln w="3175">
                  <a:noFill/>
                </a:ln>
                <a:solidFill>
                  <a:schemeClr val="accent1">
                    <a:lumMod val="75000"/>
                  </a:schemeClr>
                </a:solidFill>
                <a:latin typeface="Segoe UI Semibold"/>
                <a:ea typeface="+mn-ea"/>
                <a:cs typeface="Segoe UI" pitchFamily="34" charset="0"/>
              </a:rPr>
              <a:t>Agenda</a:t>
            </a:r>
          </a:p>
        </p:txBody>
      </p:sp>
      <p:cxnSp>
        <p:nvCxnSpPr>
          <p:cNvPr id="6" name="Straight Connector 5">
            <a:extLst>
              <a:ext uri="{FF2B5EF4-FFF2-40B4-BE49-F238E27FC236}">
                <a16:creationId xmlns:a16="http://schemas.microsoft.com/office/drawing/2014/main" id="{29947694-0DB3-025D-000B-2DF65794C678}"/>
              </a:ext>
            </a:extLst>
          </p:cNvPr>
          <p:cNvCxnSpPr>
            <a:cxnSpLocks/>
          </p:cNvCxnSpPr>
          <p:nvPr/>
        </p:nvCxnSpPr>
        <p:spPr>
          <a:xfrm>
            <a:off x="941070" y="2023427"/>
            <a:ext cx="10412730" cy="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21804F4-C7A4-BE83-B42D-FDDE0F2DCB8D}"/>
              </a:ext>
            </a:extLst>
          </p:cNvPr>
          <p:cNvSpPr/>
          <p:nvPr/>
        </p:nvSpPr>
        <p:spPr>
          <a:xfrm>
            <a:off x="941070" y="1825625"/>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22" name="Group 21">
            <a:extLst>
              <a:ext uri="{FF2B5EF4-FFF2-40B4-BE49-F238E27FC236}">
                <a16:creationId xmlns:a16="http://schemas.microsoft.com/office/drawing/2014/main" id="{DA389DF6-34CF-ACDD-BAA9-CE25A5205CA8}"/>
              </a:ext>
            </a:extLst>
          </p:cNvPr>
          <p:cNvGrpSpPr/>
          <p:nvPr/>
        </p:nvGrpSpPr>
        <p:grpSpPr>
          <a:xfrm>
            <a:off x="1001158" y="3073694"/>
            <a:ext cx="10189683" cy="2160000"/>
            <a:chOff x="1118400" y="3073694"/>
            <a:chExt cx="10189683" cy="2160000"/>
          </a:xfrm>
        </p:grpSpPr>
        <p:sp>
          <p:nvSpPr>
            <p:cNvPr id="23" name="Oval 22">
              <a:extLst>
                <a:ext uri="{FF2B5EF4-FFF2-40B4-BE49-F238E27FC236}">
                  <a16:creationId xmlns:a16="http://schemas.microsoft.com/office/drawing/2014/main" id="{11CBE1A0-4B71-232C-94A6-8CB87E970A04}"/>
                </a:ext>
              </a:extLst>
            </p:cNvPr>
            <p:cNvSpPr/>
            <p:nvPr/>
          </p:nvSpPr>
          <p:spPr>
            <a:xfrm>
              <a:off x="1469400"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4" name="Rectangle 23" descr="Head with Gears">
              <a:extLst>
                <a:ext uri="{FF2B5EF4-FFF2-40B4-BE49-F238E27FC236}">
                  <a16:creationId xmlns:a16="http://schemas.microsoft.com/office/drawing/2014/main" id="{FFE75A17-174D-9C4D-F186-FA42AD080B1C}"/>
                </a:ext>
              </a:extLst>
            </p:cNvPr>
            <p:cNvSpPr/>
            <p:nvPr/>
          </p:nvSpPr>
          <p:spPr>
            <a:xfrm>
              <a:off x="1703400" y="3307694"/>
              <a:ext cx="630000" cy="630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sp>
          <p:nvSpPr>
            <p:cNvPr id="25" name="Freeform: Shape 24">
              <a:extLst>
                <a:ext uri="{FF2B5EF4-FFF2-40B4-BE49-F238E27FC236}">
                  <a16:creationId xmlns:a16="http://schemas.microsoft.com/office/drawing/2014/main" id="{C9E63DE9-33DA-4F36-5130-1887C997C29D}"/>
                </a:ext>
              </a:extLst>
            </p:cNvPr>
            <p:cNvSpPr/>
            <p:nvPr/>
          </p:nvSpPr>
          <p:spPr>
            <a:xfrm>
              <a:off x="1118400"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SK roadmap update</a:t>
              </a:r>
            </a:p>
          </p:txBody>
        </p:sp>
        <p:sp>
          <p:nvSpPr>
            <p:cNvPr id="26" name="Freeform: Shape 25">
              <a:extLst>
                <a:ext uri="{FF2B5EF4-FFF2-40B4-BE49-F238E27FC236}">
                  <a16:creationId xmlns:a16="http://schemas.microsoft.com/office/drawing/2014/main" id="{AEBE91BD-0E79-E708-E388-69C623394BC4}"/>
                </a:ext>
              </a:extLst>
            </p:cNvPr>
            <p:cNvSpPr/>
            <p:nvPr/>
          </p:nvSpPr>
          <p:spPr>
            <a:xfrm>
              <a:off x="7392602"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Why SK?</a:t>
              </a:r>
            </a:p>
          </p:txBody>
        </p:sp>
        <p:sp>
          <p:nvSpPr>
            <p:cNvPr id="27" name="Oval 26">
              <a:extLst>
                <a:ext uri="{FF2B5EF4-FFF2-40B4-BE49-F238E27FC236}">
                  <a16:creationId xmlns:a16="http://schemas.microsoft.com/office/drawing/2014/main" id="{B8BCA3E5-2233-76EE-AC6A-8803BB675BA3}"/>
                </a:ext>
              </a:extLst>
            </p:cNvPr>
            <p:cNvSpPr/>
            <p:nvPr/>
          </p:nvSpPr>
          <p:spPr>
            <a:xfrm>
              <a:off x="5699400"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8" name="Rectangle 27" descr="Network">
              <a:extLst>
                <a:ext uri="{FF2B5EF4-FFF2-40B4-BE49-F238E27FC236}">
                  <a16:creationId xmlns:a16="http://schemas.microsoft.com/office/drawing/2014/main" id="{2A4B1391-A2E5-D415-7115-5283F54ED60E}"/>
                </a:ext>
              </a:extLst>
            </p:cNvPr>
            <p:cNvSpPr/>
            <p:nvPr/>
          </p:nvSpPr>
          <p:spPr>
            <a:xfrm>
              <a:off x="5933400" y="3307693"/>
              <a:ext cx="630000" cy="630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grpSp>
          <p:nvGrpSpPr>
            <p:cNvPr id="29" name="Group 28">
              <a:extLst>
                <a:ext uri="{FF2B5EF4-FFF2-40B4-BE49-F238E27FC236}">
                  <a16:creationId xmlns:a16="http://schemas.microsoft.com/office/drawing/2014/main" id="{3779398B-0395-7489-1C82-A721B6C50C7A}"/>
                </a:ext>
              </a:extLst>
            </p:cNvPr>
            <p:cNvGrpSpPr/>
            <p:nvPr/>
          </p:nvGrpSpPr>
          <p:grpSpPr>
            <a:xfrm>
              <a:off x="3584400" y="3073694"/>
              <a:ext cx="1098000" cy="1098000"/>
              <a:chOff x="7814400" y="3073694"/>
              <a:chExt cx="1098000" cy="1098000"/>
            </a:xfrm>
          </p:grpSpPr>
          <p:sp>
            <p:nvSpPr>
              <p:cNvPr id="38" name="Oval 37">
                <a:extLst>
                  <a:ext uri="{FF2B5EF4-FFF2-40B4-BE49-F238E27FC236}">
                    <a16:creationId xmlns:a16="http://schemas.microsoft.com/office/drawing/2014/main" id="{7D6D111F-5268-B883-9A44-9164ACA3C23B}"/>
                  </a:ext>
                </a:extLst>
              </p:cNvPr>
              <p:cNvSpPr/>
              <p:nvPr/>
            </p:nvSpPr>
            <p:spPr>
              <a:xfrm>
                <a:off x="7814400"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9" name="Rectangle 38" descr="Newspaper">
                <a:extLst>
                  <a:ext uri="{FF2B5EF4-FFF2-40B4-BE49-F238E27FC236}">
                    <a16:creationId xmlns:a16="http://schemas.microsoft.com/office/drawing/2014/main" id="{B4729F78-4DC2-87D9-0FC5-19795536A10B}"/>
                  </a:ext>
                </a:extLst>
              </p:cNvPr>
              <p:cNvSpPr/>
              <p:nvPr/>
            </p:nvSpPr>
            <p:spPr>
              <a:xfrm>
                <a:off x="8048400" y="3307693"/>
                <a:ext cx="630000" cy="630000"/>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grpSp>
        <p:sp>
          <p:nvSpPr>
            <p:cNvPr id="30" name="Freeform: Shape 29">
              <a:extLst>
                <a:ext uri="{FF2B5EF4-FFF2-40B4-BE49-F238E27FC236}">
                  <a16:creationId xmlns:a16="http://schemas.microsoft.com/office/drawing/2014/main" id="{5171338A-6CC3-6A3B-E517-F4EDF6A05E4E}"/>
                </a:ext>
              </a:extLst>
            </p:cNvPr>
            <p:cNvSpPr/>
            <p:nvPr/>
          </p:nvSpPr>
          <p:spPr>
            <a:xfrm>
              <a:off x="3233400"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SK DOC/SAMPLE update</a:t>
              </a:r>
            </a:p>
          </p:txBody>
        </p:sp>
        <p:sp>
          <p:nvSpPr>
            <p:cNvPr id="31" name="Oval 30">
              <a:extLst>
                <a:ext uri="{FF2B5EF4-FFF2-40B4-BE49-F238E27FC236}">
                  <a16:creationId xmlns:a16="http://schemas.microsoft.com/office/drawing/2014/main" id="{97665FA8-4D6E-E4A7-1EBF-F49E79A17C46}"/>
                </a:ext>
              </a:extLst>
            </p:cNvPr>
            <p:cNvSpPr/>
            <p:nvPr/>
          </p:nvSpPr>
          <p:spPr>
            <a:xfrm>
              <a:off x="9929400"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2" name="Freeform: Shape 31">
              <a:extLst>
                <a:ext uri="{FF2B5EF4-FFF2-40B4-BE49-F238E27FC236}">
                  <a16:creationId xmlns:a16="http://schemas.microsoft.com/office/drawing/2014/main" id="{EC11E070-3CF3-3588-42C0-B9BC6CB004BA}"/>
                </a:ext>
              </a:extLst>
            </p:cNvPr>
            <p:cNvSpPr/>
            <p:nvPr/>
          </p:nvSpPr>
          <p:spPr>
            <a:xfrm>
              <a:off x="9648717" y="4513694"/>
              <a:ext cx="1659366" cy="720000"/>
            </a:xfrm>
            <a:custGeom>
              <a:avLst/>
              <a:gdLst>
                <a:gd name="connsiteX0" fmla="*/ 0 w 1659366"/>
                <a:gd name="connsiteY0" fmla="*/ 0 h 720000"/>
                <a:gd name="connsiteX1" fmla="*/ 1659366 w 1659366"/>
                <a:gd name="connsiteY1" fmla="*/ 0 h 720000"/>
                <a:gd name="connsiteX2" fmla="*/ 1659366 w 1659366"/>
                <a:gd name="connsiteY2" fmla="*/ 720000 h 720000"/>
                <a:gd name="connsiteX3" fmla="*/ 0 w 1659366"/>
                <a:gd name="connsiteY3" fmla="*/ 720000 h 720000"/>
                <a:gd name="connsiteX4" fmla="*/ 0 w 1659366"/>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9366" h="720000">
                  <a:moveTo>
                    <a:pt x="0" y="0"/>
                  </a:moveTo>
                  <a:lnTo>
                    <a:pt x="1659366" y="0"/>
                  </a:lnTo>
                  <a:lnTo>
                    <a:pt x="1659366"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Build our first app</a:t>
              </a:r>
            </a:p>
          </p:txBody>
        </p:sp>
        <p:sp>
          <p:nvSpPr>
            <p:cNvPr id="33" name="Freeform: Shape 32">
              <a:extLst>
                <a:ext uri="{FF2B5EF4-FFF2-40B4-BE49-F238E27FC236}">
                  <a16:creationId xmlns:a16="http://schemas.microsoft.com/office/drawing/2014/main" id="{F1B3BFF7-C040-AE7C-B196-E65990A1B03B}"/>
                </a:ext>
              </a:extLst>
            </p:cNvPr>
            <p:cNvSpPr/>
            <p:nvPr/>
          </p:nvSpPr>
          <p:spPr>
            <a:xfrm>
              <a:off x="5358602"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SK FEATURES update</a:t>
              </a:r>
            </a:p>
          </p:txBody>
        </p:sp>
        <p:grpSp>
          <p:nvGrpSpPr>
            <p:cNvPr id="34" name="Group 33">
              <a:extLst>
                <a:ext uri="{FF2B5EF4-FFF2-40B4-BE49-F238E27FC236}">
                  <a16:creationId xmlns:a16="http://schemas.microsoft.com/office/drawing/2014/main" id="{1C0A78C1-51BC-97C3-1E67-FFC6F57FE0B6}"/>
                </a:ext>
              </a:extLst>
            </p:cNvPr>
            <p:cNvGrpSpPr/>
            <p:nvPr/>
          </p:nvGrpSpPr>
          <p:grpSpPr>
            <a:xfrm>
              <a:off x="7743602" y="3073694"/>
              <a:ext cx="1098000" cy="1098000"/>
              <a:chOff x="8457832" y="3937693"/>
              <a:chExt cx="1098000" cy="1098000"/>
            </a:xfrm>
          </p:grpSpPr>
          <p:sp>
            <p:nvSpPr>
              <p:cNvPr id="36" name="Oval 35">
                <a:extLst>
                  <a:ext uri="{FF2B5EF4-FFF2-40B4-BE49-F238E27FC236}">
                    <a16:creationId xmlns:a16="http://schemas.microsoft.com/office/drawing/2014/main" id="{5C64214E-302B-498E-467C-5344BEE97A51}"/>
                  </a:ext>
                </a:extLst>
              </p:cNvPr>
              <p:cNvSpPr/>
              <p:nvPr/>
            </p:nvSpPr>
            <p:spPr>
              <a:xfrm>
                <a:off x="8457832" y="3937693"/>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37" name="Graphic 36" descr="Question Mark with solid fill">
                <a:extLst>
                  <a:ext uri="{FF2B5EF4-FFF2-40B4-BE49-F238E27FC236}">
                    <a16:creationId xmlns:a16="http://schemas.microsoft.com/office/drawing/2014/main" id="{643A4A1F-8311-D2B9-EA8F-B862CB99F6F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12542" y="4171693"/>
                <a:ext cx="598315" cy="630000"/>
              </a:xfrm>
              <a:prstGeom prst="rect">
                <a:avLst/>
              </a:prstGeom>
            </p:spPr>
          </p:pic>
        </p:grpSp>
        <p:pic>
          <p:nvPicPr>
            <p:cNvPr id="35" name="Graphic 34" descr="Tools with solid fill">
              <a:extLst>
                <a:ext uri="{FF2B5EF4-FFF2-40B4-BE49-F238E27FC236}">
                  <a16:creationId xmlns:a16="http://schemas.microsoft.com/office/drawing/2014/main" id="{F65C7BDD-0843-EF06-13E4-C1A02A0AC90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143687" y="3307693"/>
              <a:ext cx="669425" cy="630000"/>
            </a:xfrm>
            <a:prstGeom prst="rect">
              <a:avLst/>
            </a:prstGeom>
          </p:spPr>
        </p:pic>
      </p:grpSp>
    </p:spTree>
    <p:extLst>
      <p:ext uri="{BB962C8B-B14F-4D97-AF65-F5344CB8AC3E}">
        <p14:creationId xmlns:p14="http://schemas.microsoft.com/office/powerpoint/2010/main" val="54281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991443"/>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Roadmap Update</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411480" y="2684095"/>
            <a:ext cx="4443154" cy="3492868"/>
          </a:xfrm>
        </p:spPr>
        <p:txBody>
          <a:bodyPr vert="horz" lIns="91440" tIns="45720" rIns="91440" bIns="45720" rtlCol="0">
            <a:norm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Matthew to insert topics here…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2181497"/>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pic>
        <p:nvPicPr>
          <p:cNvPr id="4" name="Picture 3" descr="A logo with a black background&#10;&#10;Description automatically generated">
            <a:extLst>
              <a:ext uri="{FF2B5EF4-FFF2-40B4-BE49-F238E27FC236}">
                <a16:creationId xmlns:a16="http://schemas.microsoft.com/office/drawing/2014/main" id="{4348D322-02E9-E6FA-6162-C915C81E0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230" y="2227216"/>
            <a:ext cx="3238500" cy="2976357"/>
          </a:xfrm>
          <a:prstGeom prst="rect">
            <a:avLst/>
          </a:prstGeom>
        </p:spPr>
      </p:pic>
      <p:pic>
        <p:nvPicPr>
          <p:cNvPr id="8" name="Picture 7" descr="A person smiling for a picture&#10;&#10;Description automatically generated">
            <a:extLst>
              <a:ext uri="{FF2B5EF4-FFF2-40B4-BE49-F238E27FC236}">
                <a16:creationId xmlns:a16="http://schemas.microsoft.com/office/drawing/2014/main" id="{A08975C3-78DB-9CFF-2333-2FB7802D48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 y="846136"/>
            <a:ext cx="611604" cy="5689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Text Placeholder 2">
            <a:extLst>
              <a:ext uri="{FF2B5EF4-FFF2-40B4-BE49-F238E27FC236}">
                <a16:creationId xmlns:a16="http://schemas.microsoft.com/office/drawing/2014/main" id="{D5C04EC8-BF24-F1B8-7FDC-DE212E9787D7}"/>
              </a:ext>
            </a:extLst>
          </p:cNvPr>
          <p:cNvSpPr txBox="1">
            <a:spLocks/>
          </p:cNvSpPr>
          <p:nvPr/>
        </p:nvSpPr>
        <p:spPr>
          <a:xfrm>
            <a:off x="1325662" y="916825"/>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Matthew Bolanos</a:t>
            </a:r>
          </a:p>
          <a:p>
            <a:pPr defTabSz="914192"/>
            <a:r>
              <a:rPr lang="en-US" sz="1200" dirty="0">
                <a:solidFill>
                  <a:schemeClr val="accent1">
                    <a:lumMod val="75000"/>
                  </a:schemeClr>
                </a:solidFill>
                <a:latin typeface="Segoe UI Semibold"/>
              </a:rPr>
              <a:t>GPM – Semantic Kernel</a:t>
            </a:r>
          </a:p>
        </p:txBody>
      </p:sp>
      <p:sp>
        <p:nvSpPr>
          <p:cNvPr id="10" name="TextBox 9">
            <a:extLst>
              <a:ext uri="{FF2B5EF4-FFF2-40B4-BE49-F238E27FC236}">
                <a16:creationId xmlns:a16="http://schemas.microsoft.com/office/drawing/2014/main" id="{5F7442E4-CA46-4EBD-07CD-5E2C120C373B}"/>
              </a:ext>
            </a:extLst>
          </p:cNvPr>
          <p:cNvSpPr txBox="1"/>
          <p:nvPr/>
        </p:nvSpPr>
        <p:spPr>
          <a:xfrm rot="19424843">
            <a:off x="1929802" y="2730832"/>
            <a:ext cx="7937109" cy="523220"/>
          </a:xfrm>
          <a:prstGeom prst="rect">
            <a:avLst/>
          </a:prstGeom>
          <a:noFill/>
        </p:spPr>
        <p:txBody>
          <a:bodyPr wrap="none" rtlCol="0">
            <a:spAutoFit/>
          </a:bodyPr>
          <a:lstStyle/>
          <a:p>
            <a:r>
              <a:rPr lang="en-US" sz="2800" dirty="0">
                <a:solidFill>
                  <a:srgbClr val="FF0000">
                    <a:alpha val="22000"/>
                  </a:srgbClr>
                </a:solidFill>
              </a:rPr>
              <a:t>10 mins for update (delete this after adding topics)</a:t>
            </a:r>
          </a:p>
        </p:txBody>
      </p:sp>
    </p:spTree>
    <p:extLst>
      <p:ext uri="{BB962C8B-B14F-4D97-AF65-F5344CB8AC3E}">
        <p14:creationId xmlns:p14="http://schemas.microsoft.com/office/powerpoint/2010/main" val="37455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991443"/>
            <a:ext cx="642366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Doc/Sample Update</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411480" y="2684095"/>
            <a:ext cx="4443154" cy="3492868"/>
          </a:xfrm>
        </p:spPr>
        <p:txBody>
          <a:bodyPr vert="horz" lIns="91440" tIns="45720" rIns="91440" bIns="45720" rtlCol="0">
            <a:norm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Sophia to insert topics here…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2181497"/>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pic>
        <p:nvPicPr>
          <p:cNvPr id="4" name="Picture 3" descr="A logo with a black background&#10;&#10;Description automatically generated">
            <a:extLst>
              <a:ext uri="{FF2B5EF4-FFF2-40B4-BE49-F238E27FC236}">
                <a16:creationId xmlns:a16="http://schemas.microsoft.com/office/drawing/2014/main" id="{4348D322-02E9-E6FA-6162-C915C81E0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230" y="2227216"/>
            <a:ext cx="3238500" cy="2976357"/>
          </a:xfrm>
          <a:prstGeom prst="rect">
            <a:avLst/>
          </a:prstGeom>
        </p:spPr>
      </p:pic>
      <p:sp>
        <p:nvSpPr>
          <p:cNvPr id="10" name="TextBox 9">
            <a:extLst>
              <a:ext uri="{FF2B5EF4-FFF2-40B4-BE49-F238E27FC236}">
                <a16:creationId xmlns:a16="http://schemas.microsoft.com/office/drawing/2014/main" id="{5F7442E4-CA46-4EBD-07CD-5E2C120C373B}"/>
              </a:ext>
            </a:extLst>
          </p:cNvPr>
          <p:cNvSpPr txBox="1"/>
          <p:nvPr/>
        </p:nvSpPr>
        <p:spPr>
          <a:xfrm rot="19424843">
            <a:off x="1929802" y="2730832"/>
            <a:ext cx="7937109" cy="523220"/>
          </a:xfrm>
          <a:prstGeom prst="rect">
            <a:avLst/>
          </a:prstGeom>
          <a:noFill/>
        </p:spPr>
        <p:txBody>
          <a:bodyPr wrap="none" rtlCol="0">
            <a:spAutoFit/>
          </a:bodyPr>
          <a:lstStyle/>
          <a:p>
            <a:r>
              <a:rPr lang="en-US" sz="2800" dirty="0">
                <a:solidFill>
                  <a:srgbClr val="FF0000">
                    <a:alpha val="22000"/>
                  </a:srgbClr>
                </a:solidFill>
              </a:rPr>
              <a:t>10 mins for update (delete this after adding topics)</a:t>
            </a:r>
          </a:p>
        </p:txBody>
      </p:sp>
      <p:pic>
        <p:nvPicPr>
          <p:cNvPr id="2" name="Picture 1" descr="A person with long hair wearing a brown turtleneck sweater&#10;&#10;Description automatically generated">
            <a:extLst>
              <a:ext uri="{FF2B5EF4-FFF2-40B4-BE49-F238E27FC236}">
                <a16:creationId xmlns:a16="http://schemas.microsoft.com/office/drawing/2014/main" id="{A5AF3562-F456-7A80-D464-C6BEBD1821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 y="846136"/>
            <a:ext cx="611603" cy="5689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 Placeholder 2">
            <a:extLst>
              <a:ext uri="{FF2B5EF4-FFF2-40B4-BE49-F238E27FC236}">
                <a16:creationId xmlns:a16="http://schemas.microsoft.com/office/drawing/2014/main" id="{EED98CA8-F8D4-AB59-DFB2-7F546047252F}"/>
              </a:ext>
            </a:extLst>
          </p:cNvPr>
          <p:cNvSpPr txBox="1">
            <a:spLocks/>
          </p:cNvSpPr>
          <p:nvPr/>
        </p:nvSpPr>
        <p:spPr>
          <a:xfrm>
            <a:off x="1295440" y="846136"/>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Sophia </a:t>
            </a:r>
            <a:r>
              <a:rPr lang="en-US" sz="1400" dirty="0" err="1">
                <a:solidFill>
                  <a:schemeClr val="accent1">
                    <a:lumMod val="75000"/>
                  </a:schemeClr>
                </a:solidFill>
                <a:latin typeface="Segoe UI Semibold"/>
              </a:rPr>
              <a:t>Lagerkrans</a:t>
            </a:r>
            <a:r>
              <a:rPr lang="en-US" sz="1400" dirty="0">
                <a:solidFill>
                  <a:schemeClr val="accent1">
                    <a:lumMod val="75000"/>
                  </a:schemeClr>
                </a:solidFill>
                <a:latin typeface="Segoe UI Semibold"/>
              </a:rPr>
              <a:t>-Pandey</a:t>
            </a:r>
          </a:p>
          <a:p>
            <a:pPr defTabSz="914192"/>
            <a:r>
              <a:rPr lang="en-US" sz="1200" dirty="0">
                <a:solidFill>
                  <a:schemeClr val="accent1">
                    <a:lumMod val="75000"/>
                  </a:schemeClr>
                </a:solidFill>
                <a:latin typeface="Segoe UI Semibold"/>
              </a:rPr>
              <a:t>Senior Product Manager</a:t>
            </a:r>
          </a:p>
        </p:txBody>
      </p:sp>
    </p:spTree>
    <p:extLst>
      <p:ext uri="{BB962C8B-B14F-4D97-AF65-F5344CB8AC3E}">
        <p14:creationId xmlns:p14="http://schemas.microsoft.com/office/powerpoint/2010/main" val="178932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991443"/>
            <a:ext cx="642366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Features Update</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411480" y="2684095"/>
            <a:ext cx="4443154" cy="3492868"/>
          </a:xfrm>
        </p:spPr>
        <p:txBody>
          <a:bodyPr vert="horz" lIns="91440" tIns="45720" rIns="91440" bIns="45720" rtlCol="0">
            <a:norm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Prompt Design: History / Training Shots / Identity </a:t>
            </a:r>
            <a:r>
              <a:rPr lang="en-US" sz="1800">
                <a:solidFill>
                  <a:schemeClr val="accent1">
                    <a:lumMod val="75000"/>
                  </a:schemeClr>
                </a:solidFill>
                <a:latin typeface="Segoe UI Semibold" panose="020B0702040204020203" pitchFamily="34" charset="0"/>
                <a:cs typeface="Segoe UI Semibold" panose="020B0702040204020203" pitchFamily="34" charset="0"/>
              </a:rPr>
              <a:t>/ “No Shot”</a:t>
            </a: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JSON Mode</a:t>
            </a:r>
          </a:p>
          <a:p>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a:p>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a:p>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sp>
        <p:nvSpPr>
          <p:cNvPr id="11" name="Rectangle 10">
            <a:extLst>
              <a:ext uri="{FF2B5EF4-FFF2-40B4-BE49-F238E27FC236}">
                <a16:creationId xmlns:a16="http://schemas.microsoft.com/office/drawing/2014/main" id="{F178DF49-D276-1EA2-FC0D-417590297948}"/>
              </a:ext>
            </a:extLst>
          </p:cNvPr>
          <p:cNvSpPr/>
          <p:nvPr/>
        </p:nvSpPr>
        <p:spPr>
          <a:xfrm>
            <a:off x="541020" y="2181497"/>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pic>
        <p:nvPicPr>
          <p:cNvPr id="4" name="Picture 3" descr="A logo with a black background&#10;&#10;Description automatically generated">
            <a:extLst>
              <a:ext uri="{FF2B5EF4-FFF2-40B4-BE49-F238E27FC236}">
                <a16:creationId xmlns:a16="http://schemas.microsoft.com/office/drawing/2014/main" id="{4348D322-02E9-E6FA-6162-C915C81E0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230" y="2227216"/>
            <a:ext cx="3238500" cy="2976357"/>
          </a:xfrm>
          <a:prstGeom prst="rect">
            <a:avLst/>
          </a:prstGeom>
        </p:spPr>
      </p:pic>
      <p:sp>
        <p:nvSpPr>
          <p:cNvPr id="10" name="TextBox 9">
            <a:extLst>
              <a:ext uri="{FF2B5EF4-FFF2-40B4-BE49-F238E27FC236}">
                <a16:creationId xmlns:a16="http://schemas.microsoft.com/office/drawing/2014/main" id="{5F7442E4-CA46-4EBD-07CD-5E2C120C373B}"/>
              </a:ext>
            </a:extLst>
          </p:cNvPr>
          <p:cNvSpPr txBox="1"/>
          <p:nvPr/>
        </p:nvSpPr>
        <p:spPr>
          <a:xfrm rot="19424843">
            <a:off x="1929802" y="2730832"/>
            <a:ext cx="7937109" cy="523220"/>
          </a:xfrm>
          <a:prstGeom prst="rect">
            <a:avLst/>
          </a:prstGeom>
          <a:noFill/>
        </p:spPr>
        <p:txBody>
          <a:bodyPr wrap="none" rtlCol="0">
            <a:spAutoFit/>
          </a:bodyPr>
          <a:lstStyle/>
          <a:p>
            <a:r>
              <a:rPr lang="en-US" sz="2800" dirty="0">
                <a:solidFill>
                  <a:srgbClr val="FF0000">
                    <a:alpha val="22000"/>
                  </a:srgbClr>
                </a:solidFill>
              </a:rPr>
              <a:t>10 mins for update (delete this after adding topics)</a:t>
            </a:r>
          </a:p>
        </p:txBody>
      </p:sp>
      <p:pic>
        <p:nvPicPr>
          <p:cNvPr id="5" name="Picture 4" descr="A green frog puppet coming out of a hole in a white wall&#10;&#10;Description automatically generated">
            <a:extLst>
              <a:ext uri="{FF2B5EF4-FFF2-40B4-BE49-F238E27FC236}">
                <a16:creationId xmlns:a16="http://schemas.microsoft.com/office/drawing/2014/main" id="{193790EF-22BF-B273-5169-3EF589FB6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 y="861932"/>
            <a:ext cx="613635" cy="568953"/>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 Placeholder 2">
            <a:extLst>
              <a:ext uri="{FF2B5EF4-FFF2-40B4-BE49-F238E27FC236}">
                <a16:creationId xmlns:a16="http://schemas.microsoft.com/office/drawing/2014/main" id="{09621D78-446F-7154-ABF0-1125C02D9B47}"/>
              </a:ext>
            </a:extLst>
          </p:cNvPr>
          <p:cNvSpPr txBox="1">
            <a:spLocks/>
          </p:cNvSpPr>
          <p:nvPr/>
        </p:nvSpPr>
        <p:spPr>
          <a:xfrm>
            <a:off x="1325662" y="846136"/>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Chris Rickman</a:t>
            </a:r>
          </a:p>
          <a:p>
            <a:pPr defTabSz="914192"/>
            <a:r>
              <a:rPr lang="en-US" sz="1200" dirty="0">
                <a:solidFill>
                  <a:schemeClr val="accent1">
                    <a:lumMod val="75000"/>
                  </a:schemeClr>
                </a:solidFill>
                <a:latin typeface="Segoe UI Semibold"/>
              </a:rPr>
              <a:t>Principal Software Engineer</a:t>
            </a:r>
          </a:p>
        </p:txBody>
      </p:sp>
    </p:spTree>
    <p:extLst>
      <p:ext uri="{BB962C8B-B14F-4D97-AF65-F5344CB8AC3E}">
        <p14:creationId xmlns:p14="http://schemas.microsoft.com/office/powerpoint/2010/main" val="78674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D964B99-45AC-6990-9BB2-4D3A5BC62BF7}"/>
              </a:ext>
            </a:extLst>
          </p:cNvPr>
          <p:cNvSpPr>
            <a:spLocks noGrp="1"/>
          </p:cNvSpPr>
          <p:nvPr>
            <p:ph type="title"/>
          </p:nvPr>
        </p:nvSpPr>
        <p:spPr>
          <a:xfrm>
            <a:off x="411480" y="991443"/>
            <a:ext cx="529209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Why SK?</a:t>
            </a:r>
          </a:p>
        </p:txBody>
      </p:sp>
      <p:sp>
        <p:nvSpPr>
          <p:cNvPr id="6" name="Content Placeholder 3">
            <a:extLst>
              <a:ext uri="{FF2B5EF4-FFF2-40B4-BE49-F238E27FC236}">
                <a16:creationId xmlns:a16="http://schemas.microsoft.com/office/drawing/2014/main" id="{4238AE2B-11DF-D1E3-B789-94E5F3DCE01B}"/>
              </a:ext>
            </a:extLst>
          </p:cNvPr>
          <p:cNvSpPr txBox="1">
            <a:spLocks/>
          </p:cNvSpPr>
          <p:nvPr/>
        </p:nvSpPr>
        <p:spPr>
          <a:xfrm>
            <a:off x="411480" y="2684095"/>
            <a:ext cx="4443154" cy="34928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Easy to use and lightweight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Parity across .NET, Python and Java</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Committed to not introducing anymore breaking changes to non-experimental features as of V1.0</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More connectors to the most popular models i.e. Gemini, Llama, Mistral, Claude and many others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Make it easier to support Multi-Modal experiences i.e. audio, images, videos etc.</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First-class agent support</a:t>
            </a:r>
          </a:p>
        </p:txBody>
      </p:sp>
      <p:pic>
        <p:nvPicPr>
          <p:cNvPr id="7" name="Content Placeholder 4" descr="A Businesswoman holding a laptop with a headset on.Shot with Nikkor 24-70 f/2.8">
            <a:extLst>
              <a:ext uri="{FF2B5EF4-FFF2-40B4-BE49-F238E27FC236}">
                <a16:creationId xmlns:a16="http://schemas.microsoft.com/office/drawing/2014/main" id="{61BA40B1-8BDE-451D-9005-44F4FAA478F2}"/>
              </a:ext>
            </a:extLst>
          </p:cNvPr>
          <p:cNvPicPr>
            <a:picLocks noGrp="1" noChangeAspect="1"/>
          </p:cNvPicPr>
          <p:nvPr>
            <p:ph sz="half" idx="1"/>
          </p:nvPr>
        </p:nvPicPr>
        <p:blipFill>
          <a:blip r:embed="rId3"/>
          <a:stretch>
            <a:fillRect/>
          </a:stretch>
        </p:blipFill>
        <p:spPr>
          <a:xfrm>
            <a:off x="5385816" y="720497"/>
            <a:ext cx="6440424" cy="5361652"/>
          </a:xfrm>
          <a:prstGeom prst="rect">
            <a:avLst/>
          </a:prstGeom>
        </p:spPr>
      </p:pic>
      <p:sp>
        <p:nvSpPr>
          <p:cNvPr id="8" name="Rectangle 7">
            <a:extLst>
              <a:ext uri="{FF2B5EF4-FFF2-40B4-BE49-F238E27FC236}">
                <a16:creationId xmlns:a16="http://schemas.microsoft.com/office/drawing/2014/main" id="{893EAEE0-B0BD-E952-2588-224867FD542B}"/>
              </a:ext>
            </a:extLst>
          </p:cNvPr>
          <p:cNvSpPr/>
          <p:nvPr/>
        </p:nvSpPr>
        <p:spPr>
          <a:xfrm>
            <a:off x="541020" y="2181497"/>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9" name="Rectangle 8">
            <a:extLst>
              <a:ext uri="{FF2B5EF4-FFF2-40B4-BE49-F238E27FC236}">
                <a16:creationId xmlns:a16="http://schemas.microsoft.com/office/drawing/2014/main" id="{32A87F60-08F4-CE63-BEED-44720DA4AB42}"/>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pic>
        <p:nvPicPr>
          <p:cNvPr id="2" name="Picture 1" descr="A logo with a black background&#10;&#10;Description automatically generated">
            <a:extLst>
              <a:ext uri="{FF2B5EF4-FFF2-40B4-BE49-F238E27FC236}">
                <a16:creationId xmlns:a16="http://schemas.microsoft.com/office/drawing/2014/main" id="{19271A06-F7D6-11EB-A6C1-9A9E3C192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0740" y="1999252"/>
            <a:ext cx="1670304" cy="1181211"/>
          </a:xfrm>
          <a:prstGeom prst="rect">
            <a:avLst/>
          </a:prstGeom>
        </p:spPr>
      </p:pic>
    </p:spTree>
    <p:extLst>
      <p:ext uri="{BB962C8B-B14F-4D97-AF65-F5344CB8AC3E}">
        <p14:creationId xmlns:p14="http://schemas.microsoft.com/office/powerpoint/2010/main" val="55158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lar design with lines and dots&#10;&#10;Description automatically generated">
            <a:extLst>
              <a:ext uri="{FF2B5EF4-FFF2-40B4-BE49-F238E27FC236}">
                <a16:creationId xmlns:a16="http://schemas.microsoft.com/office/drawing/2014/main" id="{2EDCDF69-191A-422F-33B1-341000898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7" name="Title 1">
            <a:extLst>
              <a:ext uri="{FF2B5EF4-FFF2-40B4-BE49-F238E27FC236}">
                <a16:creationId xmlns:a16="http://schemas.microsoft.com/office/drawing/2014/main" id="{C035917E-B677-9283-F111-DF5A9DA69C49}"/>
              </a:ext>
            </a:extLst>
          </p:cNvPr>
          <p:cNvSpPr>
            <a:spLocks noGrp="1"/>
          </p:cNvSpPr>
          <p:nvPr>
            <p:ph type="title"/>
          </p:nvPr>
        </p:nvSpPr>
        <p:spPr>
          <a:xfrm>
            <a:off x="411480" y="991443"/>
            <a:ext cx="529209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Let’s build our first SK App!</a:t>
            </a:r>
          </a:p>
        </p:txBody>
      </p:sp>
      <p:sp>
        <p:nvSpPr>
          <p:cNvPr id="8" name="Rectangle 7">
            <a:extLst>
              <a:ext uri="{FF2B5EF4-FFF2-40B4-BE49-F238E27FC236}">
                <a16:creationId xmlns:a16="http://schemas.microsoft.com/office/drawing/2014/main" id="{FF1A8E09-F3CA-27FA-76D1-E4CF17A39157}"/>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Tree>
    <p:extLst>
      <p:ext uri="{BB962C8B-B14F-4D97-AF65-F5344CB8AC3E}">
        <p14:creationId xmlns:p14="http://schemas.microsoft.com/office/powerpoint/2010/main" val="2187517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295</TotalTime>
  <Words>677</Words>
  <Application>Microsoft Office PowerPoint</Application>
  <PresentationFormat>Widescreen</PresentationFormat>
  <Paragraphs>65</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Aptos</vt:lpstr>
      <vt:lpstr>Aptos Display</vt:lpstr>
      <vt:lpstr>Arial</vt:lpstr>
      <vt:lpstr>Segoe UI</vt:lpstr>
      <vt:lpstr>Segoe UI Semibold</vt:lpstr>
      <vt:lpstr>Wingdings</vt:lpstr>
      <vt:lpstr>Office Theme</vt:lpstr>
      <vt:lpstr>1_Black Template</vt:lpstr>
      <vt:lpstr>PowerPoint Presentation</vt:lpstr>
      <vt:lpstr>Agenda</vt:lpstr>
      <vt:lpstr>SK: Roadmap Update</vt:lpstr>
      <vt:lpstr>SK: Doc/Sample Update</vt:lpstr>
      <vt:lpstr>SK: Features Update</vt:lpstr>
      <vt:lpstr>Why SK?</vt:lpstr>
      <vt:lpstr>Let’s build our first SK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Caudle</dc:creator>
  <cp:lastModifiedBy>Chris Rickman</cp:lastModifiedBy>
  <cp:revision>11</cp:revision>
  <dcterms:created xsi:type="dcterms:W3CDTF">2024-02-22T22:03:43Z</dcterms:created>
  <dcterms:modified xsi:type="dcterms:W3CDTF">2024-04-08T17:57:30Z</dcterms:modified>
</cp:coreProperties>
</file>