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AF2"/>
    <a:srgbClr val="B7DBF9"/>
    <a:srgbClr val="ED462A"/>
    <a:srgbClr val="FB8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295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62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44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9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34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3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83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1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92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2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13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E189-C94B-43B8-A1C6-E971F2395E4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5E59-7407-47C0-B15E-76678F61CB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7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Afbeelding met patroon, Kastanjebruin, rood, ontwerp">
            <a:extLst>
              <a:ext uri="{FF2B5EF4-FFF2-40B4-BE49-F238E27FC236}">
                <a16:creationId xmlns:a16="http://schemas.microsoft.com/office/drawing/2014/main" id="{1D0EC9AE-447E-D191-EA36-F16673A54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7" r="41571"/>
          <a:stretch/>
        </p:blipFill>
        <p:spPr>
          <a:xfrm>
            <a:off x="788400" y="-20320"/>
            <a:ext cx="4431600" cy="12224997"/>
          </a:xfrm>
          <a:prstGeom prst="rect">
            <a:avLst/>
          </a:prstGeom>
        </p:spPr>
      </p:pic>
      <p:grpSp>
        <p:nvGrpSpPr>
          <p:cNvPr id="21" name="Groep 20">
            <a:extLst>
              <a:ext uri="{FF2B5EF4-FFF2-40B4-BE49-F238E27FC236}">
                <a16:creationId xmlns:a16="http://schemas.microsoft.com/office/drawing/2014/main" id="{555E85BB-570F-8E85-576D-DAEDF80CF2A9}"/>
              </a:ext>
            </a:extLst>
          </p:cNvPr>
          <p:cNvGrpSpPr/>
          <p:nvPr/>
        </p:nvGrpSpPr>
        <p:grpSpPr>
          <a:xfrm>
            <a:off x="1099801" y="1735920"/>
            <a:ext cx="3894446" cy="576000"/>
            <a:chOff x="729000" y="881742"/>
            <a:chExt cx="5400000" cy="900000"/>
          </a:xfrm>
          <a:solidFill>
            <a:srgbClr val="FB832A"/>
          </a:solidFill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92E6C1AB-BBB5-72B9-C90B-1A0514FB4895}"/>
                </a:ext>
              </a:extLst>
            </p:cNvPr>
            <p:cNvSpPr/>
            <p:nvPr/>
          </p:nvSpPr>
          <p:spPr>
            <a:xfrm>
              <a:off x="729000" y="881742"/>
              <a:ext cx="540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0D0D904-B94A-B1DD-BEEE-A81C5BF5F8B2}"/>
                </a:ext>
              </a:extLst>
            </p:cNvPr>
            <p:cNvSpPr/>
            <p:nvPr/>
          </p:nvSpPr>
          <p:spPr>
            <a:xfrm>
              <a:off x="819000" y="971742"/>
              <a:ext cx="5220000" cy="72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Home</a:t>
              </a:r>
            </a:p>
          </p:txBody>
        </p:sp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9557880F-D8DD-E184-B275-2029FFDB9CC6}"/>
              </a:ext>
            </a:extLst>
          </p:cNvPr>
          <p:cNvGrpSpPr/>
          <p:nvPr/>
        </p:nvGrpSpPr>
        <p:grpSpPr>
          <a:xfrm>
            <a:off x="1099801" y="2511083"/>
            <a:ext cx="1704360" cy="540000"/>
            <a:chOff x="729000" y="2207021"/>
            <a:chExt cx="2340000" cy="90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3EFC48F-904B-6CCC-2ECF-683EF0715627}"/>
                </a:ext>
              </a:extLst>
            </p:cNvPr>
            <p:cNvSpPr/>
            <p:nvPr/>
          </p:nvSpPr>
          <p:spPr>
            <a:xfrm>
              <a:off x="729000" y="2207021"/>
              <a:ext cx="2340000" cy="900000"/>
            </a:xfrm>
            <a:prstGeom prst="rect">
              <a:avLst/>
            </a:prstGeom>
            <a:solidFill>
              <a:srgbClr val="69CA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CB2F51B0-8D0A-7F51-CE65-1B74FAF64EBE}"/>
                </a:ext>
              </a:extLst>
            </p:cNvPr>
            <p:cNvSpPr/>
            <p:nvPr/>
          </p:nvSpPr>
          <p:spPr>
            <a:xfrm>
              <a:off x="819000" y="2297021"/>
              <a:ext cx="2159999" cy="720000"/>
            </a:xfrm>
            <a:prstGeom prst="rect">
              <a:avLst/>
            </a:prstGeom>
            <a:solidFill>
              <a:srgbClr val="B7DB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Manuals</a:t>
              </a:r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CF88D951-011C-D6C4-FCFC-A42588094129}"/>
              </a:ext>
            </a:extLst>
          </p:cNvPr>
          <p:cNvGrpSpPr/>
          <p:nvPr/>
        </p:nvGrpSpPr>
        <p:grpSpPr>
          <a:xfrm>
            <a:off x="3289887" y="2511083"/>
            <a:ext cx="1704360" cy="540000"/>
            <a:chOff x="3789000" y="2207021"/>
            <a:chExt cx="2340000" cy="900000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6F81082-4CFF-D45C-2AD1-5AF7EA98ACD4}"/>
                </a:ext>
              </a:extLst>
            </p:cNvPr>
            <p:cNvSpPr/>
            <p:nvPr/>
          </p:nvSpPr>
          <p:spPr>
            <a:xfrm>
              <a:off x="3789000" y="2207021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70565CA-CDF0-9E01-6F96-2FFB0FEDFC09}"/>
                </a:ext>
              </a:extLst>
            </p:cNvPr>
            <p:cNvSpPr/>
            <p:nvPr/>
          </p:nvSpPr>
          <p:spPr>
            <a:xfrm>
              <a:off x="3879000" y="2297021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about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81ECFB03-1200-7567-EE05-7F91DBA42F8B}"/>
              </a:ext>
            </a:extLst>
          </p:cNvPr>
          <p:cNvGrpSpPr/>
          <p:nvPr/>
        </p:nvGrpSpPr>
        <p:grpSpPr>
          <a:xfrm>
            <a:off x="1099801" y="3249506"/>
            <a:ext cx="1723167" cy="540000"/>
            <a:chOff x="739800" y="3479935"/>
            <a:chExt cx="2340000" cy="900000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296ED28-192B-5E6D-12B0-9312B5B6F3BA}"/>
                </a:ext>
              </a:extLst>
            </p:cNvPr>
            <p:cNvSpPr/>
            <p:nvPr/>
          </p:nvSpPr>
          <p:spPr>
            <a:xfrm>
              <a:off x="739800" y="3479935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505BA1A-31BD-C1F4-6E14-F47C5D7ADFBE}"/>
                </a:ext>
              </a:extLst>
            </p:cNvPr>
            <p:cNvSpPr/>
            <p:nvPr/>
          </p:nvSpPr>
          <p:spPr>
            <a:xfrm>
              <a:off x="829800" y="3569935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Games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11BE7D40-23ED-C710-6B23-22B9BFD804FB}"/>
              </a:ext>
            </a:extLst>
          </p:cNvPr>
          <p:cNvGrpSpPr/>
          <p:nvPr/>
        </p:nvGrpSpPr>
        <p:grpSpPr>
          <a:xfrm>
            <a:off x="3289887" y="3250246"/>
            <a:ext cx="1723167" cy="540000"/>
            <a:chOff x="3798900" y="3479935"/>
            <a:chExt cx="2340000" cy="900000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8434677-2BEF-B83C-E579-9A6187AECE70}"/>
                </a:ext>
              </a:extLst>
            </p:cNvPr>
            <p:cNvSpPr/>
            <p:nvPr/>
          </p:nvSpPr>
          <p:spPr>
            <a:xfrm>
              <a:off x="3798900" y="3479935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9897D67B-F181-3B5E-74A6-3EE6432B5E29}"/>
                </a:ext>
              </a:extLst>
            </p:cNvPr>
            <p:cNvSpPr/>
            <p:nvPr/>
          </p:nvSpPr>
          <p:spPr>
            <a:xfrm>
              <a:off x="3888900" y="3569935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contact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pic>
        <p:nvPicPr>
          <p:cNvPr id="20" name="Afbeelding 19" descr="Afbeelding met tekst, schermopname, grafische vormgeving, Graphics&#10;&#10;Automatisch gegenereerde beschrijving">
            <a:extLst>
              <a:ext uri="{FF2B5EF4-FFF2-40B4-BE49-F238E27FC236}">
                <a16:creationId xmlns:a16="http://schemas.microsoft.com/office/drawing/2014/main" id="{01C6B85C-7A39-91CE-09D4-200EE2D7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8" y="-6349"/>
            <a:ext cx="4417562" cy="1652269"/>
          </a:xfrm>
          <a:prstGeom prst="rect">
            <a:avLst/>
          </a:prstGeom>
        </p:spPr>
      </p:pic>
      <p:sp>
        <p:nvSpPr>
          <p:cNvPr id="27" name="Tekstvak 26">
            <a:extLst>
              <a:ext uri="{FF2B5EF4-FFF2-40B4-BE49-F238E27FC236}">
                <a16:creationId xmlns:a16="http://schemas.microsoft.com/office/drawing/2014/main" id="{F80F8F9C-FFAE-BCC6-79DF-1FC7BC7EBCC5}"/>
              </a:ext>
            </a:extLst>
          </p:cNvPr>
          <p:cNvSpPr txBox="1"/>
          <p:nvPr/>
        </p:nvSpPr>
        <p:spPr>
          <a:xfrm>
            <a:off x="2269783" y="4652035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sino" pitchFamily="2" charset="0"/>
              </a:rPr>
              <a:t>Game 1: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5D9F3FA-CDB9-A1D4-B253-C4467C4532B1}"/>
              </a:ext>
            </a:extLst>
          </p:cNvPr>
          <p:cNvSpPr/>
          <p:nvPr/>
        </p:nvSpPr>
        <p:spPr>
          <a:xfrm>
            <a:off x="1005467" y="5160035"/>
            <a:ext cx="3923227" cy="2300324"/>
          </a:xfrm>
          <a:prstGeom prst="roundRect">
            <a:avLst>
              <a:gd name="adj" fmla="val 84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11A4DBB2-3770-9848-C907-5B3FFF56FD21}"/>
              </a:ext>
            </a:extLst>
          </p:cNvPr>
          <p:cNvSpPr txBox="1"/>
          <p:nvPr/>
        </p:nvSpPr>
        <p:spPr>
          <a:xfrm>
            <a:off x="2287868" y="7722682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sino" pitchFamily="2" charset="0"/>
              </a:rPr>
              <a:t>Game 2:</a:t>
            </a:r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09D4BBA3-13A6-09DE-B9C0-8B5D84C43317}"/>
              </a:ext>
            </a:extLst>
          </p:cNvPr>
          <p:cNvSpPr/>
          <p:nvPr/>
        </p:nvSpPr>
        <p:spPr>
          <a:xfrm>
            <a:off x="1023552" y="8230682"/>
            <a:ext cx="3923227" cy="2300324"/>
          </a:xfrm>
          <a:prstGeom prst="roundRect">
            <a:avLst>
              <a:gd name="adj" fmla="val 84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94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Afbeelding met patroon, Kastanjebruin, rood, ontwerp">
            <a:extLst>
              <a:ext uri="{FF2B5EF4-FFF2-40B4-BE49-F238E27FC236}">
                <a16:creationId xmlns:a16="http://schemas.microsoft.com/office/drawing/2014/main" id="{1D0EC9AE-447E-D191-EA36-F16673A54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7" r="41571"/>
          <a:stretch/>
        </p:blipFill>
        <p:spPr>
          <a:xfrm>
            <a:off x="788400" y="-20320"/>
            <a:ext cx="4431600" cy="12224997"/>
          </a:xfrm>
          <a:prstGeom prst="rect">
            <a:avLst/>
          </a:prstGeom>
        </p:spPr>
      </p:pic>
      <p:grpSp>
        <p:nvGrpSpPr>
          <p:cNvPr id="21" name="Groep 20">
            <a:extLst>
              <a:ext uri="{FF2B5EF4-FFF2-40B4-BE49-F238E27FC236}">
                <a16:creationId xmlns:a16="http://schemas.microsoft.com/office/drawing/2014/main" id="{555E85BB-570F-8E85-576D-DAEDF80CF2A9}"/>
              </a:ext>
            </a:extLst>
          </p:cNvPr>
          <p:cNvGrpSpPr/>
          <p:nvPr/>
        </p:nvGrpSpPr>
        <p:grpSpPr>
          <a:xfrm>
            <a:off x="1099801" y="1735920"/>
            <a:ext cx="3894446" cy="576000"/>
            <a:chOff x="729000" y="881742"/>
            <a:chExt cx="5400000" cy="900000"/>
          </a:xfrm>
          <a:solidFill>
            <a:srgbClr val="FB832A"/>
          </a:solidFill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92E6C1AB-BBB5-72B9-C90B-1A0514FB4895}"/>
                </a:ext>
              </a:extLst>
            </p:cNvPr>
            <p:cNvSpPr/>
            <p:nvPr/>
          </p:nvSpPr>
          <p:spPr>
            <a:xfrm>
              <a:off x="729000" y="881742"/>
              <a:ext cx="540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0D0D904-B94A-B1DD-BEEE-A81C5BF5F8B2}"/>
                </a:ext>
              </a:extLst>
            </p:cNvPr>
            <p:cNvSpPr/>
            <p:nvPr/>
          </p:nvSpPr>
          <p:spPr>
            <a:xfrm>
              <a:off x="819000" y="971742"/>
              <a:ext cx="5220000" cy="72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Home</a:t>
              </a:r>
            </a:p>
          </p:txBody>
        </p:sp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9557880F-D8DD-E184-B275-2029FFDB9CC6}"/>
              </a:ext>
            </a:extLst>
          </p:cNvPr>
          <p:cNvGrpSpPr/>
          <p:nvPr/>
        </p:nvGrpSpPr>
        <p:grpSpPr>
          <a:xfrm>
            <a:off x="1099801" y="2511083"/>
            <a:ext cx="1704360" cy="540000"/>
            <a:chOff x="729000" y="2207021"/>
            <a:chExt cx="2340000" cy="90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3EFC48F-904B-6CCC-2ECF-683EF0715627}"/>
                </a:ext>
              </a:extLst>
            </p:cNvPr>
            <p:cNvSpPr/>
            <p:nvPr/>
          </p:nvSpPr>
          <p:spPr>
            <a:xfrm>
              <a:off x="729000" y="2207021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CB2F51B0-8D0A-7F51-CE65-1B74FAF64EBE}"/>
                </a:ext>
              </a:extLst>
            </p:cNvPr>
            <p:cNvSpPr/>
            <p:nvPr/>
          </p:nvSpPr>
          <p:spPr>
            <a:xfrm>
              <a:off x="819000" y="2297021"/>
              <a:ext cx="2159999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Manuals</a:t>
              </a:r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CF88D951-011C-D6C4-FCFC-A42588094129}"/>
              </a:ext>
            </a:extLst>
          </p:cNvPr>
          <p:cNvGrpSpPr/>
          <p:nvPr/>
        </p:nvGrpSpPr>
        <p:grpSpPr>
          <a:xfrm>
            <a:off x="3289887" y="2511083"/>
            <a:ext cx="1704360" cy="540000"/>
            <a:chOff x="3789000" y="2207021"/>
            <a:chExt cx="2340000" cy="900000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6F81082-4CFF-D45C-2AD1-5AF7EA98ACD4}"/>
                </a:ext>
              </a:extLst>
            </p:cNvPr>
            <p:cNvSpPr/>
            <p:nvPr/>
          </p:nvSpPr>
          <p:spPr>
            <a:xfrm>
              <a:off x="3789000" y="2207021"/>
              <a:ext cx="2340000" cy="900000"/>
            </a:xfrm>
            <a:prstGeom prst="rect">
              <a:avLst/>
            </a:prstGeom>
            <a:solidFill>
              <a:srgbClr val="69CA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70565CA-CDF0-9E01-6F96-2FFB0FEDFC09}"/>
                </a:ext>
              </a:extLst>
            </p:cNvPr>
            <p:cNvSpPr/>
            <p:nvPr/>
          </p:nvSpPr>
          <p:spPr>
            <a:xfrm>
              <a:off x="3879000" y="2297021"/>
              <a:ext cx="2160000" cy="720000"/>
            </a:xfrm>
            <a:prstGeom prst="rect">
              <a:avLst/>
            </a:prstGeom>
            <a:solidFill>
              <a:srgbClr val="B7DB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about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81ECFB03-1200-7567-EE05-7F91DBA42F8B}"/>
              </a:ext>
            </a:extLst>
          </p:cNvPr>
          <p:cNvGrpSpPr/>
          <p:nvPr/>
        </p:nvGrpSpPr>
        <p:grpSpPr>
          <a:xfrm>
            <a:off x="1099801" y="3249506"/>
            <a:ext cx="1723167" cy="540000"/>
            <a:chOff x="739800" y="3479935"/>
            <a:chExt cx="2340000" cy="900000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296ED28-192B-5E6D-12B0-9312B5B6F3BA}"/>
                </a:ext>
              </a:extLst>
            </p:cNvPr>
            <p:cNvSpPr/>
            <p:nvPr/>
          </p:nvSpPr>
          <p:spPr>
            <a:xfrm>
              <a:off x="739800" y="3479935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505BA1A-31BD-C1F4-6E14-F47C5D7ADFBE}"/>
                </a:ext>
              </a:extLst>
            </p:cNvPr>
            <p:cNvSpPr/>
            <p:nvPr/>
          </p:nvSpPr>
          <p:spPr>
            <a:xfrm>
              <a:off x="829800" y="3569935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Games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11BE7D40-23ED-C710-6B23-22B9BFD804FB}"/>
              </a:ext>
            </a:extLst>
          </p:cNvPr>
          <p:cNvGrpSpPr/>
          <p:nvPr/>
        </p:nvGrpSpPr>
        <p:grpSpPr>
          <a:xfrm>
            <a:off x="3289887" y="3250246"/>
            <a:ext cx="1723167" cy="540000"/>
            <a:chOff x="3798900" y="3479935"/>
            <a:chExt cx="2340000" cy="900000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8434677-2BEF-B83C-E579-9A6187AECE70}"/>
                </a:ext>
              </a:extLst>
            </p:cNvPr>
            <p:cNvSpPr/>
            <p:nvPr/>
          </p:nvSpPr>
          <p:spPr>
            <a:xfrm>
              <a:off x="3798900" y="3479935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9897D67B-F181-3B5E-74A6-3EE6432B5E29}"/>
                </a:ext>
              </a:extLst>
            </p:cNvPr>
            <p:cNvSpPr/>
            <p:nvPr/>
          </p:nvSpPr>
          <p:spPr>
            <a:xfrm>
              <a:off x="3888900" y="3569935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contact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pic>
        <p:nvPicPr>
          <p:cNvPr id="20" name="Afbeelding 19" descr="Afbeelding met tekst, schermopname, grafische vormgeving, Graphics&#10;&#10;Automatisch gegenereerde beschrijving">
            <a:extLst>
              <a:ext uri="{FF2B5EF4-FFF2-40B4-BE49-F238E27FC236}">
                <a16:creationId xmlns:a16="http://schemas.microsoft.com/office/drawing/2014/main" id="{01C6B85C-7A39-91CE-09D4-200EE2D7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8" y="-6349"/>
            <a:ext cx="4417562" cy="165226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790C4F4-1BDD-728F-E082-6F05CD4F933C}"/>
              </a:ext>
            </a:extLst>
          </p:cNvPr>
          <p:cNvSpPr txBox="1"/>
          <p:nvPr/>
        </p:nvSpPr>
        <p:spPr>
          <a:xfrm>
            <a:off x="1661059" y="4386190"/>
            <a:ext cx="270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Casino" pitchFamily="2" charset="0"/>
              </a:rPr>
              <a:t>Heading</a:t>
            </a:r>
            <a:endParaRPr lang="nl-NL" dirty="0">
              <a:latin typeface="Casino" pitchFamily="2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1577EF6-DA09-5931-1FD7-F8A058FA3094}"/>
              </a:ext>
            </a:extLst>
          </p:cNvPr>
          <p:cNvSpPr/>
          <p:nvPr/>
        </p:nvSpPr>
        <p:spPr>
          <a:xfrm>
            <a:off x="3686779" y="5462178"/>
            <a:ext cx="1260000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90CA470-BE74-C0BB-52DE-48E851C44EDF}"/>
              </a:ext>
            </a:extLst>
          </p:cNvPr>
          <p:cNvSpPr/>
          <p:nvPr/>
        </p:nvSpPr>
        <p:spPr>
          <a:xfrm>
            <a:off x="1099801" y="5462177"/>
            <a:ext cx="2353167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4405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Afbeelding met patroon, Kastanjebruin, rood, ontwerp">
            <a:extLst>
              <a:ext uri="{FF2B5EF4-FFF2-40B4-BE49-F238E27FC236}">
                <a16:creationId xmlns:a16="http://schemas.microsoft.com/office/drawing/2014/main" id="{1D0EC9AE-447E-D191-EA36-F16673A54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7" r="41571"/>
          <a:stretch/>
        </p:blipFill>
        <p:spPr>
          <a:xfrm>
            <a:off x="788400" y="-20320"/>
            <a:ext cx="4431600" cy="12224997"/>
          </a:xfrm>
          <a:prstGeom prst="rect">
            <a:avLst/>
          </a:prstGeom>
        </p:spPr>
      </p:pic>
      <p:grpSp>
        <p:nvGrpSpPr>
          <p:cNvPr id="21" name="Groep 20">
            <a:extLst>
              <a:ext uri="{FF2B5EF4-FFF2-40B4-BE49-F238E27FC236}">
                <a16:creationId xmlns:a16="http://schemas.microsoft.com/office/drawing/2014/main" id="{555E85BB-570F-8E85-576D-DAEDF80CF2A9}"/>
              </a:ext>
            </a:extLst>
          </p:cNvPr>
          <p:cNvGrpSpPr/>
          <p:nvPr/>
        </p:nvGrpSpPr>
        <p:grpSpPr>
          <a:xfrm>
            <a:off x="1099801" y="1735920"/>
            <a:ext cx="3894446" cy="576000"/>
            <a:chOff x="729000" y="881742"/>
            <a:chExt cx="5400000" cy="900000"/>
          </a:xfrm>
          <a:solidFill>
            <a:srgbClr val="FB832A"/>
          </a:solidFill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92E6C1AB-BBB5-72B9-C90B-1A0514FB4895}"/>
                </a:ext>
              </a:extLst>
            </p:cNvPr>
            <p:cNvSpPr/>
            <p:nvPr/>
          </p:nvSpPr>
          <p:spPr>
            <a:xfrm>
              <a:off x="729000" y="881742"/>
              <a:ext cx="540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0D0D904-B94A-B1DD-BEEE-A81C5BF5F8B2}"/>
                </a:ext>
              </a:extLst>
            </p:cNvPr>
            <p:cNvSpPr/>
            <p:nvPr/>
          </p:nvSpPr>
          <p:spPr>
            <a:xfrm>
              <a:off x="819000" y="971742"/>
              <a:ext cx="5220000" cy="72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Home</a:t>
              </a:r>
            </a:p>
          </p:txBody>
        </p:sp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9557880F-D8DD-E184-B275-2029FFDB9CC6}"/>
              </a:ext>
            </a:extLst>
          </p:cNvPr>
          <p:cNvGrpSpPr/>
          <p:nvPr/>
        </p:nvGrpSpPr>
        <p:grpSpPr>
          <a:xfrm>
            <a:off x="1099801" y="2511083"/>
            <a:ext cx="1704360" cy="540000"/>
            <a:chOff x="729000" y="2207021"/>
            <a:chExt cx="2340000" cy="90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3EFC48F-904B-6CCC-2ECF-683EF0715627}"/>
                </a:ext>
              </a:extLst>
            </p:cNvPr>
            <p:cNvSpPr/>
            <p:nvPr/>
          </p:nvSpPr>
          <p:spPr>
            <a:xfrm>
              <a:off x="729000" y="2207021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CB2F51B0-8D0A-7F51-CE65-1B74FAF64EBE}"/>
                </a:ext>
              </a:extLst>
            </p:cNvPr>
            <p:cNvSpPr/>
            <p:nvPr/>
          </p:nvSpPr>
          <p:spPr>
            <a:xfrm>
              <a:off x="819000" y="2297021"/>
              <a:ext cx="2159999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Manuals</a:t>
              </a:r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CF88D951-011C-D6C4-FCFC-A42588094129}"/>
              </a:ext>
            </a:extLst>
          </p:cNvPr>
          <p:cNvGrpSpPr/>
          <p:nvPr/>
        </p:nvGrpSpPr>
        <p:grpSpPr>
          <a:xfrm>
            <a:off x="3289887" y="2511083"/>
            <a:ext cx="1704360" cy="540000"/>
            <a:chOff x="3789000" y="2207021"/>
            <a:chExt cx="2340000" cy="900000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6F81082-4CFF-D45C-2AD1-5AF7EA98ACD4}"/>
                </a:ext>
              </a:extLst>
            </p:cNvPr>
            <p:cNvSpPr/>
            <p:nvPr/>
          </p:nvSpPr>
          <p:spPr>
            <a:xfrm>
              <a:off x="3789000" y="2207021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70565CA-CDF0-9E01-6F96-2FFB0FEDFC09}"/>
                </a:ext>
              </a:extLst>
            </p:cNvPr>
            <p:cNvSpPr/>
            <p:nvPr/>
          </p:nvSpPr>
          <p:spPr>
            <a:xfrm>
              <a:off x="3879000" y="2297021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about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81ECFB03-1200-7567-EE05-7F91DBA42F8B}"/>
              </a:ext>
            </a:extLst>
          </p:cNvPr>
          <p:cNvGrpSpPr/>
          <p:nvPr/>
        </p:nvGrpSpPr>
        <p:grpSpPr>
          <a:xfrm>
            <a:off x="1099801" y="3249506"/>
            <a:ext cx="1723167" cy="540000"/>
            <a:chOff x="739800" y="3479935"/>
            <a:chExt cx="2340000" cy="900000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296ED28-192B-5E6D-12B0-9312B5B6F3BA}"/>
                </a:ext>
              </a:extLst>
            </p:cNvPr>
            <p:cNvSpPr/>
            <p:nvPr/>
          </p:nvSpPr>
          <p:spPr>
            <a:xfrm>
              <a:off x="739800" y="3479935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505BA1A-31BD-C1F4-6E14-F47C5D7ADFBE}"/>
                </a:ext>
              </a:extLst>
            </p:cNvPr>
            <p:cNvSpPr/>
            <p:nvPr/>
          </p:nvSpPr>
          <p:spPr>
            <a:xfrm>
              <a:off x="829800" y="3569935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Games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11BE7D40-23ED-C710-6B23-22B9BFD804FB}"/>
              </a:ext>
            </a:extLst>
          </p:cNvPr>
          <p:cNvGrpSpPr/>
          <p:nvPr/>
        </p:nvGrpSpPr>
        <p:grpSpPr>
          <a:xfrm>
            <a:off x="3289887" y="3249506"/>
            <a:ext cx="1723167" cy="540000"/>
            <a:chOff x="3798900" y="3479935"/>
            <a:chExt cx="2340000" cy="900000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8434677-2BEF-B83C-E579-9A6187AECE70}"/>
                </a:ext>
              </a:extLst>
            </p:cNvPr>
            <p:cNvSpPr/>
            <p:nvPr/>
          </p:nvSpPr>
          <p:spPr>
            <a:xfrm>
              <a:off x="3798900" y="3479935"/>
              <a:ext cx="2340000" cy="900000"/>
            </a:xfrm>
            <a:prstGeom prst="rect">
              <a:avLst/>
            </a:prstGeom>
            <a:solidFill>
              <a:srgbClr val="69CA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9897D67B-F181-3B5E-74A6-3EE6432B5E29}"/>
                </a:ext>
              </a:extLst>
            </p:cNvPr>
            <p:cNvSpPr/>
            <p:nvPr/>
          </p:nvSpPr>
          <p:spPr>
            <a:xfrm>
              <a:off x="3888900" y="3569935"/>
              <a:ext cx="2160000" cy="720000"/>
            </a:xfrm>
            <a:prstGeom prst="rect">
              <a:avLst/>
            </a:prstGeom>
            <a:solidFill>
              <a:srgbClr val="B7DB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contact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pic>
        <p:nvPicPr>
          <p:cNvPr id="20" name="Afbeelding 19" descr="Afbeelding met tekst, schermopname, grafische vormgeving, Graphics&#10;&#10;Automatisch gegenereerde beschrijving">
            <a:extLst>
              <a:ext uri="{FF2B5EF4-FFF2-40B4-BE49-F238E27FC236}">
                <a16:creationId xmlns:a16="http://schemas.microsoft.com/office/drawing/2014/main" id="{01C6B85C-7A39-91CE-09D4-200EE2D7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8" y="-6349"/>
            <a:ext cx="4417562" cy="1652269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37B525C0-219F-7997-879A-99D01344B105}"/>
              </a:ext>
            </a:extLst>
          </p:cNvPr>
          <p:cNvSpPr/>
          <p:nvPr/>
        </p:nvSpPr>
        <p:spPr>
          <a:xfrm>
            <a:off x="1099801" y="3992880"/>
            <a:ext cx="3895200" cy="52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7E95055-1CD1-26C2-BA3F-84377C33D37B}"/>
              </a:ext>
            </a:extLst>
          </p:cNvPr>
          <p:cNvSpPr/>
          <p:nvPr/>
        </p:nvSpPr>
        <p:spPr>
          <a:xfrm>
            <a:off x="1229614" y="4130421"/>
            <a:ext cx="14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Full name: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183F186-09ED-2B47-A7A7-4934D5DF2979}"/>
              </a:ext>
            </a:extLst>
          </p:cNvPr>
          <p:cNvSpPr/>
          <p:nvPr/>
        </p:nvSpPr>
        <p:spPr>
          <a:xfrm>
            <a:off x="1229614" y="4873795"/>
            <a:ext cx="14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E-mail: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D1FEE27-611F-94F4-5511-C7E0D0D84510}"/>
              </a:ext>
            </a:extLst>
          </p:cNvPr>
          <p:cNvSpPr/>
          <p:nvPr/>
        </p:nvSpPr>
        <p:spPr>
          <a:xfrm>
            <a:off x="1241384" y="5612218"/>
            <a:ext cx="14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Message: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A779ECB-D8A0-375C-8341-69225DA68B4E}"/>
              </a:ext>
            </a:extLst>
          </p:cNvPr>
          <p:cNvSpPr/>
          <p:nvPr/>
        </p:nvSpPr>
        <p:spPr>
          <a:xfrm>
            <a:off x="1360463" y="6152218"/>
            <a:ext cx="3373120" cy="23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ED6ED99-BA37-3676-832B-8B0E1CBFE41A}"/>
              </a:ext>
            </a:extLst>
          </p:cNvPr>
          <p:cNvSpPr/>
          <p:nvPr/>
        </p:nvSpPr>
        <p:spPr>
          <a:xfrm>
            <a:off x="1360463" y="8654440"/>
            <a:ext cx="33732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19F7D9C-873B-2FD6-93B7-73C456971666}"/>
              </a:ext>
            </a:extLst>
          </p:cNvPr>
          <p:cNvSpPr/>
          <p:nvPr/>
        </p:nvSpPr>
        <p:spPr>
          <a:xfrm>
            <a:off x="1099801" y="9535355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YT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A01EC37A-E7CD-7F4C-7263-AA2270A3A0E4}"/>
              </a:ext>
            </a:extLst>
          </p:cNvPr>
          <p:cNvSpPr/>
          <p:nvPr/>
        </p:nvSpPr>
        <p:spPr>
          <a:xfrm>
            <a:off x="2216693" y="9535355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97DF9A92-CEB0-47E2-2290-46F3DAAB075E}"/>
              </a:ext>
            </a:extLst>
          </p:cNvPr>
          <p:cNvSpPr/>
          <p:nvPr/>
        </p:nvSpPr>
        <p:spPr>
          <a:xfrm>
            <a:off x="3424408" y="9535355"/>
            <a:ext cx="648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insta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69ABC07-9CC1-F84E-ABC6-ED18F01D62C8}"/>
              </a:ext>
            </a:extLst>
          </p:cNvPr>
          <p:cNvSpPr/>
          <p:nvPr/>
        </p:nvSpPr>
        <p:spPr>
          <a:xfrm>
            <a:off x="4463583" y="9535355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41467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Afbeelding met patroon, Kastanjebruin, rood, ontwerp">
            <a:extLst>
              <a:ext uri="{FF2B5EF4-FFF2-40B4-BE49-F238E27FC236}">
                <a16:creationId xmlns:a16="http://schemas.microsoft.com/office/drawing/2014/main" id="{1D0EC9AE-447E-D191-EA36-F16673A54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7" r="41571"/>
          <a:stretch/>
        </p:blipFill>
        <p:spPr>
          <a:xfrm>
            <a:off x="788400" y="-20320"/>
            <a:ext cx="4431600" cy="12224997"/>
          </a:xfrm>
          <a:prstGeom prst="rect">
            <a:avLst/>
          </a:prstGeom>
        </p:spPr>
      </p:pic>
      <p:grpSp>
        <p:nvGrpSpPr>
          <p:cNvPr id="21" name="Groep 20">
            <a:extLst>
              <a:ext uri="{FF2B5EF4-FFF2-40B4-BE49-F238E27FC236}">
                <a16:creationId xmlns:a16="http://schemas.microsoft.com/office/drawing/2014/main" id="{555E85BB-570F-8E85-576D-DAEDF80CF2A9}"/>
              </a:ext>
            </a:extLst>
          </p:cNvPr>
          <p:cNvGrpSpPr/>
          <p:nvPr/>
        </p:nvGrpSpPr>
        <p:grpSpPr>
          <a:xfrm>
            <a:off x="1099801" y="1735920"/>
            <a:ext cx="3894446" cy="576000"/>
            <a:chOff x="729000" y="881742"/>
            <a:chExt cx="5400000" cy="900000"/>
          </a:xfrm>
          <a:solidFill>
            <a:srgbClr val="FB832A"/>
          </a:solidFill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92E6C1AB-BBB5-72B9-C90B-1A0514FB4895}"/>
                </a:ext>
              </a:extLst>
            </p:cNvPr>
            <p:cNvSpPr/>
            <p:nvPr/>
          </p:nvSpPr>
          <p:spPr>
            <a:xfrm>
              <a:off x="729000" y="881742"/>
              <a:ext cx="5400000" cy="900000"/>
            </a:xfrm>
            <a:prstGeom prst="rect">
              <a:avLst/>
            </a:prstGeom>
            <a:solidFill>
              <a:srgbClr val="69CA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0D0D904-B94A-B1DD-BEEE-A81C5BF5F8B2}"/>
                </a:ext>
              </a:extLst>
            </p:cNvPr>
            <p:cNvSpPr/>
            <p:nvPr/>
          </p:nvSpPr>
          <p:spPr>
            <a:xfrm>
              <a:off x="819000" y="971742"/>
              <a:ext cx="5220000" cy="720000"/>
            </a:xfrm>
            <a:prstGeom prst="rect">
              <a:avLst/>
            </a:prstGeom>
            <a:solidFill>
              <a:srgbClr val="B7DB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Home</a:t>
              </a:r>
            </a:p>
          </p:txBody>
        </p:sp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9557880F-D8DD-E184-B275-2029FFDB9CC6}"/>
              </a:ext>
            </a:extLst>
          </p:cNvPr>
          <p:cNvGrpSpPr/>
          <p:nvPr/>
        </p:nvGrpSpPr>
        <p:grpSpPr>
          <a:xfrm>
            <a:off x="1099801" y="2511083"/>
            <a:ext cx="1704360" cy="540000"/>
            <a:chOff x="729000" y="2207021"/>
            <a:chExt cx="2340000" cy="90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3EFC48F-904B-6CCC-2ECF-683EF0715627}"/>
                </a:ext>
              </a:extLst>
            </p:cNvPr>
            <p:cNvSpPr/>
            <p:nvPr/>
          </p:nvSpPr>
          <p:spPr>
            <a:xfrm>
              <a:off x="729000" y="2207021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CB2F51B0-8D0A-7F51-CE65-1B74FAF64EBE}"/>
                </a:ext>
              </a:extLst>
            </p:cNvPr>
            <p:cNvSpPr/>
            <p:nvPr/>
          </p:nvSpPr>
          <p:spPr>
            <a:xfrm>
              <a:off x="819000" y="2297021"/>
              <a:ext cx="2159999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Manuals</a:t>
              </a:r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CF88D951-011C-D6C4-FCFC-A42588094129}"/>
              </a:ext>
            </a:extLst>
          </p:cNvPr>
          <p:cNvGrpSpPr/>
          <p:nvPr/>
        </p:nvGrpSpPr>
        <p:grpSpPr>
          <a:xfrm>
            <a:off x="3289887" y="2511083"/>
            <a:ext cx="1704360" cy="540000"/>
            <a:chOff x="3789000" y="2207021"/>
            <a:chExt cx="2340000" cy="900000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6F81082-4CFF-D45C-2AD1-5AF7EA98ACD4}"/>
                </a:ext>
              </a:extLst>
            </p:cNvPr>
            <p:cNvSpPr/>
            <p:nvPr/>
          </p:nvSpPr>
          <p:spPr>
            <a:xfrm>
              <a:off x="3789000" y="2207021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70565CA-CDF0-9E01-6F96-2FFB0FEDFC09}"/>
                </a:ext>
              </a:extLst>
            </p:cNvPr>
            <p:cNvSpPr/>
            <p:nvPr/>
          </p:nvSpPr>
          <p:spPr>
            <a:xfrm>
              <a:off x="3879000" y="2297021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about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81ECFB03-1200-7567-EE05-7F91DBA42F8B}"/>
              </a:ext>
            </a:extLst>
          </p:cNvPr>
          <p:cNvGrpSpPr/>
          <p:nvPr/>
        </p:nvGrpSpPr>
        <p:grpSpPr>
          <a:xfrm>
            <a:off x="1099801" y="3249506"/>
            <a:ext cx="1723167" cy="540000"/>
            <a:chOff x="739800" y="3479935"/>
            <a:chExt cx="2340000" cy="900000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296ED28-192B-5E6D-12B0-9312B5B6F3BA}"/>
                </a:ext>
              </a:extLst>
            </p:cNvPr>
            <p:cNvSpPr/>
            <p:nvPr/>
          </p:nvSpPr>
          <p:spPr>
            <a:xfrm>
              <a:off x="739800" y="3479935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505BA1A-31BD-C1F4-6E14-F47C5D7ADFBE}"/>
                </a:ext>
              </a:extLst>
            </p:cNvPr>
            <p:cNvSpPr/>
            <p:nvPr/>
          </p:nvSpPr>
          <p:spPr>
            <a:xfrm>
              <a:off x="829800" y="3569935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Games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11BE7D40-23ED-C710-6B23-22B9BFD804FB}"/>
              </a:ext>
            </a:extLst>
          </p:cNvPr>
          <p:cNvGrpSpPr/>
          <p:nvPr/>
        </p:nvGrpSpPr>
        <p:grpSpPr>
          <a:xfrm>
            <a:off x="3289887" y="3249506"/>
            <a:ext cx="1723167" cy="540000"/>
            <a:chOff x="3798900" y="3479935"/>
            <a:chExt cx="2340000" cy="900000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8434677-2BEF-B83C-E579-9A6187AECE70}"/>
                </a:ext>
              </a:extLst>
            </p:cNvPr>
            <p:cNvSpPr/>
            <p:nvPr/>
          </p:nvSpPr>
          <p:spPr>
            <a:xfrm>
              <a:off x="3798900" y="3479935"/>
              <a:ext cx="2340000" cy="900000"/>
            </a:xfrm>
            <a:prstGeom prst="rect">
              <a:avLst/>
            </a:prstGeom>
            <a:solidFill>
              <a:srgbClr val="ED46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9897D67B-F181-3B5E-74A6-3EE6432B5E29}"/>
                </a:ext>
              </a:extLst>
            </p:cNvPr>
            <p:cNvSpPr/>
            <p:nvPr/>
          </p:nvSpPr>
          <p:spPr>
            <a:xfrm>
              <a:off x="3888900" y="3569935"/>
              <a:ext cx="2160000" cy="720000"/>
            </a:xfrm>
            <a:prstGeom prst="rect">
              <a:avLst/>
            </a:prstGeom>
            <a:solidFill>
              <a:srgbClr val="FB83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dirty="0">
                  <a:solidFill>
                    <a:schemeClr val="tx1"/>
                  </a:solidFill>
                  <a:latin typeface="Casino" pitchFamily="2" charset="0"/>
                </a:rPr>
                <a:t>contact</a:t>
              </a:r>
              <a:endParaRPr lang="nl-NL" dirty="0">
                <a:solidFill>
                  <a:schemeClr val="tx1"/>
                </a:solidFill>
                <a:latin typeface="Casino" pitchFamily="2" charset="0"/>
              </a:endParaRPr>
            </a:p>
          </p:txBody>
        </p:sp>
      </p:grpSp>
      <p:pic>
        <p:nvPicPr>
          <p:cNvPr id="20" name="Afbeelding 19" descr="Afbeelding met tekst, schermopname, grafische vormgeving, Graphics&#10;&#10;Automatisch gegenereerde beschrijving">
            <a:extLst>
              <a:ext uri="{FF2B5EF4-FFF2-40B4-BE49-F238E27FC236}">
                <a16:creationId xmlns:a16="http://schemas.microsoft.com/office/drawing/2014/main" id="{01C6B85C-7A39-91CE-09D4-200EE2D7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8" y="-6349"/>
            <a:ext cx="4417562" cy="1652269"/>
          </a:xfrm>
          <a:prstGeom prst="rect">
            <a:avLst/>
          </a:prstGeom>
        </p:spPr>
      </p:pic>
      <p:sp>
        <p:nvSpPr>
          <p:cNvPr id="27" name="Tekstvak 26">
            <a:extLst>
              <a:ext uri="{FF2B5EF4-FFF2-40B4-BE49-F238E27FC236}">
                <a16:creationId xmlns:a16="http://schemas.microsoft.com/office/drawing/2014/main" id="{DB481860-67DB-E9CA-2159-808D5D3B7714}"/>
              </a:ext>
            </a:extLst>
          </p:cNvPr>
          <p:cNvSpPr txBox="1"/>
          <p:nvPr/>
        </p:nvSpPr>
        <p:spPr>
          <a:xfrm>
            <a:off x="1993830" y="3843506"/>
            <a:ext cx="2106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Casino" pitchFamily="2" charset="0"/>
              </a:rPr>
              <a:t>Introductie:</a:t>
            </a:r>
            <a:endParaRPr lang="nl-NL" dirty="0">
              <a:latin typeface="Casino" pitchFamily="2" charset="0"/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413CCCDF-9053-B750-13C6-CD77235CEB59}"/>
              </a:ext>
            </a:extLst>
          </p:cNvPr>
          <p:cNvSpPr/>
          <p:nvPr/>
        </p:nvSpPr>
        <p:spPr>
          <a:xfrm>
            <a:off x="1099801" y="4457092"/>
            <a:ext cx="162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40DBA123-9764-2D62-7AAB-840D9012DC0A}"/>
              </a:ext>
            </a:extLst>
          </p:cNvPr>
          <p:cNvSpPr/>
          <p:nvPr/>
        </p:nvSpPr>
        <p:spPr>
          <a:xfrm>
            <a:off x="2822968" y="4451525"/>
            <a:ext cx="2190086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7AA2DA58-EAA4-0BA7-09C2-89FFBB0A2367}"/>
              </a:ext>
            </a:extLst>
          </p:cNvPr>
          <p:cNvSpPr txBox="1"/>
          <p:nvPr/>
        </p:nvSpPr>
        <p:spPr>
          <a:xfrm>
            <a:off x="1993830" y="6160499"/>
            <a:ext cx="2106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Casino" pitchFamily="2" charset="0"/>
              </a:rPr>
              <a:t>Game 1:</a:t>
            </a:r>
            <a:endParaRPr lang="nl-NL" dirty="0">
              <a:latin typeface="Casino" pitchFamily="2" charset="0"/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E949E8F9-5998-2DE9-7FDF-4CE02935DCE7}"/>
              </a:ext>
            </a:extLst>
          </p:cNvPr>
          <p:cNvSpPr txBox="1"/>
          <p:nvPr/>
        </p:nvSpPr>
        <p:spPr>
          <a:xfrm>
            <a:off x="1997508" y="8501409"/>
            <a:ext cx="2106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Casino" pitchFamily="2" charset="0"/>
              </a:rPr>
              <a:t>Game 2:</a:t>
            </a:r>
            <a:endParaRPr lang="nl-NL" dirty="0">
              <a:latin typeface="Casino" pitchFamily="2" charset="0"/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7D1F9CFD-6294-85B5-0377-AF5D7D1CFB27}"/>
              </a:ext>
            </a:extLst>
          </p:cNvPr>
          <p:cNvSpPr/>
          <p:nvPr/>
        </p:nvSpPr>
        <p:spPr>
          <a:xfrm>
            <a:off x="3393054" y="6644016"/>
            <a:ext cx="162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8FD7D3A5-1FDD-2C43-5EE7-1CB236FEC68A}"/>
              </a:ext>
            </a:extLst>
          </p:cNvPr>
          <p:cNvSpPr/>
          <p:nvPr/>
        </p:nvSpPr>
        <p:spPr>
          <a:xfrm>
            <a:off x="1099801" y="6644016"/>
            <a:ext cx="2190086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A31062EF-F3B8-A0F2-13F2-80E978DCCEBE}"/>
              </a:ext>
            </a:extLst>
          </p:cNvPr>
          <p:cNvSpPr/>
          <p:nvPr/>
        </p:nvSpPr>
        <p:spPr>
          <a:xfrm>
            <a:off x="3393054" y="7544016"/>
            <a:ext cx="16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Play game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31AD2529-71E6-73C9-3BF8-14D44C2DF8CD}"/>
              </a:ext>
            </a:extLst>
          </p:cNvPr>
          <p:cNvSpPr/>
          <p:nvPr/>
        </p:nvSpPr>
        <p:spPr>
          <a:xfrm>
            <a:off x="2822968" y="9039133"/>
            <a:ext cx="2190086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25C7BCE9-0F01-0021-9165-63524193CF7B}"/>
              </a:ext>
            </a:extLst>
          </p:cNvPr>
          <p:cNvSpPr/>
          <p:nvPr/>
        </p:nvSpPr>
        <p:spPr>
          <a:xfrm>
            <a:off x="1099801" y="9039133"/>
            <a:ext cx="162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1271FFBC-7DAB-9496-C1FD-7587554A918B}"/>
              </a:ext>
            </a:extLst>
          </p:cNvPr>
          <p:cNvSpPr/>
          <p:nvPr/>
        </p:nvSpPr>
        <p:spPr>
          <a:xfrm>
            <a:off x="1099801" y="9939133"/>
            <a:ext cx="16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Play game</a:t>
            </a:r>
          </a:p>
        </p:txBody>
      </p:sp>
    </p:spTree>
    <p:extLst>
      <p:ext uri="{BB962C8B-B14F-4D97-AF65-F5344CB8AC3E}">
        <p14:creationId xmlns:p14="http://schemas.microsoft.com/office/powerpoint/2010/main" val="8361279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61</Words>
  <Application>Microsoft Office PowerPoint</Application>
  <PresentationFormat>Breedbeeld</PresentationFormat>
  <Paragraphs>46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Casino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Deurloo, A.H. (Rick)</dc:creator>
  <cp:lastModifiedBy>Deurloo, A.H. (Rick)</cp:lastModifiedBy>
  <cp:revision>2</cp:revision>
  <dcterms:created xsi:type="dcterms:W3CDTF">2023-11-27T09:55:11Z</dcterms:created>
  <dcterms:modified xsi:type="dcterms:W3CDTF">2023-11-27T11:23:34Z</dcterms:modified>
</cp:coreProperties>
</file>