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70"/>
  </p:notesMasterIdLst>
  <p:handoutMasterIdLst>
    <p:handoutMasterId r:id="rId71"/>
  </p:handoutMasterIdLst>
  <p:sldIdLst>
    <p:sldId id="305" r:id="rId2"/>
    <p:sldId id="306" r:id="rId3"/>
    <p:sldId id="307" r:id="rId4"/>
    <p:sldId id="311" r:id="rId5"/>
    <p:sldId id="308" r:id="rId6"/>
    <p:sldId id="320" r:id="rId7"/>
    <p:sldId id="319" r:id="rId8"/>
    <p:sldId id="321" r:id="rId9"/>
    <p:sldId id="309" r:id="rId10"/>
    <p:sldId id="310" r:id="rId11"/>
    <p:sldId id="282" r:id="rId12"/>
    <p:sldId id="284" r:id="rId13"/>
    <p:sldId id="289" r:id="rId14"/>
    <p:sldId id="285" r:id="rId15"/>
    <p:sldId id="286" r:id="rId16"/>
    <p:sldId id="287" r:id="rId17"/>
    <p:sldId id="288" r:id="rId18"/>
    <p:sldId id="292" r:id="rId19"/>
    <p:sldId id="294" r:id="rId20"/>
    <p:sldId id="303" r:id="rId21"/>
    <p:sldId id="318" r:id="rId22"/>
    <p:sldId id="304" r:id="rId23"/>
    <p:sldId id="295" r:id="rId24"/>
    <p:sldId id="323" r:id="rId25"/>
    <p:sldId id="322" r:id="rId26"/>
    <p:sldId id="329" r:id="rId27"/>
    <p:sldId id="330" r:id="rId28"/>
    <p:sldId id="324" r:id="rId29"/>
    <p:sldId id="325" r:id="rId30"/>
    <p:sldId id="326" r:id="rId31"/>
    <p:sldId id="327" r:id="rId32"/>
    <p:sldId id="291" r:id="rId33"/>
    <p:sldId id="348" r:id="rId34"/>
    <p:sldId id="293" r:id="rId35"/>
    <p:sldId id="298" r:id="rId36"/>
    <p:sldId id="296" r:id="rId37"/>
    <p:sldId id="299" r:id="rId38"/>
    <p:sldId id="297" r:id="rId39"/>
    <p:sldId id="301" r:id="rId40"/>
    <p:sldId id="312" r:id="rId41"/>
    <p:sldId id="313" r:id="rId42"/>
    <p:sldId id="316" r:id="rId43"/>
    <p:sldId id="314" r:id="rId44"/>
    <p:sldId id="315" r:id="rId45"/>
    <p:sldId id="281" r:id="rId46"/>
    <p:sldId id="290" r:id="rId47"/>
    <p:sldId id="317" r:id="rId48"/>
    <p:sldId id="331" r:id="rId49"/>
    <p:sldId id="332" r:id="rId50"/>
    <p:sldId id="333" r:id="rId51"/>
    <p:sldId id="334" r:id="rId52"/>
    <p:sldId id="335" r:id="rId53"/>
    <p:sldId id="344" r:id="rId54"/>
    <p:sldId id="336" r:id="rId55"/>
    <p:sldId id="337" r:id="rId56"/>
    <p:sldId id="338" r:id="rId57"/>
    <p:sldId id="340" r:id="rId58"/>
    <p:sldId id="342" r:id="rId59"/>
    <p:sldId id="339" r:id="rId60"/>
    <p:sldId id="341" r:id="rId61"/>
    <p:sldId id="343" r:id="rId62"/>
    <p:sldId id="345" r:id="rId63"/>
    <p:sldId id="346" r:id="rId64"/>
    <p:sldId id="347" r:id="rId65"/>
    <p:sldId id="350" r:id="rId66"/>
    <p:sldId id="351" r:id="rId67"/>
    <p:sldId id="352" r:id="rId68"/>
    <p:sldId id="353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CCFFFF"/>
    <a:srgbClr val="FFFF99"/>
    <a:srgbClr val="CCFF66"/>
    <a:srgbClr val="1318ED"/>
    <a:srgbClr val="66CCFF"/>
    <a:srgbClr val="33CCCC"/>
    <a:srgbClr val="FF99FF"/>
    <a:srgbClr val="FFCC99"/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8" autoAdjust="0"/>
    <p:restoredTop sz="94569" autoAdjust="0"/>
  </p:normalViewPr>
  <p:slideViewPr>
    <p:cSldViewPr>
      <p:cViewPr varScale="1">
        <p:scale>
          <a:sx n="71" d="100"/>
          <a:sy n="71" d="100"/>
        </p:scale>
        <p:origin x="-72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1E067-8CD6-47D2-8022-8E53E4BB7437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B1FA1-FFFF-470E-82D0-53E008B5CA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6719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2418-2684-45EC-AEF4-BE55BBAB5B4F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47B64-7F69-451B-8351-3B4EE3E72C4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0990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78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78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52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52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26FC-4149-4381-B200-0ACC926D0C10}" type="datetime1">
              <a:rPr lang="en-GB" smtClean="0"/>
              <a:t>04/06/2020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66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5063-8333-41A8-A131-A42E0F0649C6}" type="datetime1">
              <a:rPr lang="en-GB" smtClean="0"/>
              <a:t>04/06/2020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72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7A15-39CA-42AA-A3F4-D4AAF34DD1E5}" type="datetime1">
              <a:rPr lang="en-GB" smtClean="0"/>
              <a:t>04/06/2020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04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AFF6-4C91-482D-BDF5-223514DB0B0D}" type="datetime1">
              <a:rPr lang="en-GB" smtClean="0"/>
              <a:t>04/06/2020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5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DE7-28FF-42C7-B167-7DC7A77ED2F3}" type="datetime1">
              <a:rPr lang="en-GB" smtClean="0"/>
              <a:t>04/06/2020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38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A350-1E2E-41EE-BD8A-FB0D72F078C3}" type="datetime1">
              <a:rPr lang="en-GB" smtClean="0"/>
              <a:t>04/06/2020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24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14B-6929-4AD1-B5B4-312DAFF8489C}" type="datetime1">
              <a:rPr lang="en-GB" smtClean="0"/>
              <a:t>04/06/2020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36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218E-BA98-4F08-AFAD-55E0F9C51274}" type="datetime1">
              <a:rPr lang="en-GB" smtClean="0"/>
              <a:t>04/06/2020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2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CE76-28A1-4CD7-9645-E1D020974391}" type="datetime1">
              <a:rPr lang="en-GB" smtClean="0"/>
              <a:t>04/06/2020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15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D3C4-D885-44D5-BC36-8CDC16C4E35A}" type="datetime1">
              <a:rPr lang="en-GB" smtClean="0"/>
              <a:t>04/06/2020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77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7988-22DC-4746-8A43-E6C6BF5D65EE}" type="datetime1">
              <a:rPr lang="en-GB" smtClean="0"/>
              <a:t>04/06/2020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31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8A74E-3BE8-4B6E-81A4-95A392C53EA5}" type="datetime1">
              <a:rPr lang="en-GB" smtClean="0"/>
              <a:t>04/06/2020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06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mailto:ugoleone.cavalcanti@studio.unibo.it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mailto:ugoleone.cavalcanti@studio.unibo.it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4.png"/><Relationship Id="rId4" Type="http://schemas.openxmlformats.org/officeDocument/2006/relationships/image" Target="../media/image29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4.png"/><Relationship Id="rId4" Type="http://schemas.openxmlformats.org/officeDocument/2006/relationships/image" Target="../media/image29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 - DISI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</a:t>
            </a:fld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2548093" y="2984884"/>
            <a:ext cx="2143122" cy="1455863"/>
          </a:xfrm>
          <a:prstGeom prst="roundRect">
            <a:avLst/>
          </a:prstGeom>
          <a:solidFill>
            <a:srgbClr val="66CC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SoftwareFactory</a:t>
            </a:r>
            <a:endParaRPr lang="it-IT" sz="2000" dirty="0">
              <a:solidFill>
                <a:schemeClr val="tx1"/>
              </a:solidFill>
            </a:endParaRPr>
          </a:p>
          <a:p>
            <a:pPr algn="ctr"/>
            <a:r>
              <a:rPr lang="it-IT" sz="2000" dirty="0">
                <a:solidFill>
                  <a:schemeClr val="tx1"/>
                </a:solidFill>
              </a:rPr>
              <a:t>(</a:t>
            </a:r>
            <a:r>
              <a:rPr lang="it-IT" sz="2000" dirty="0" err="1">
                <a:solidFill>
                  <a:schemeClr val="tx1"/>
                </a:solidFill>
              </a:rPr>
              <a:t>Eclipse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Pluigins</a:t>
            </a:r>
            <a:r>
              <a:rPr lang="it-IT" sz="2000" dirty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2548093" y="2236541"/>
            <a:ext cx="2143122" cy="621176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 err="1"/>
              <a:t>qa</a:t>
            </a:r>
            <a:r>
              <a:rPr lang="it-IT" sz="2400" dirty="0"/>
              <a:t> </a:t>
            </a:r>
            <a:r>
              <a:rPr lang="it-IT" sz="2400" dirty="0" err="1"/>
              <a:t>metamodel</a:t>
            </a:r>
            <a:endParaRPr lang="it-IT" sz="2400" dirty="0"/>
          </a:p>
        </p:txBody>
      </p:sp>
      <p:cxnSp>
        <p:nvCxnSpPr>
          <p:cNvPr id="26" name="Connettore 4 25"/>
          <p:cNvCxnSpPr>
            <a:stCxn id="29" idx="3"/>
            <a:endCxn id="25" idx="0"/>
          </p:cNvCxnSpPr>
          <p:nvPr/>
        </p:nvCxnSpPr>
        <p:spPr>
          <a:xfrm>
            <a:off x="3419872" y="936875"/>
            <a:ext cx="199782" cy="1299666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3723866" y="1469085"/>
            <a:ext cx="115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instanceof</a:t>
            </a:r>
            <a:endParaRPr lang="en-US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6040843" y="3451206"/>
            <a:ext cx="1914422" cy="523220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800" dirty="0" err="1">
                <a:solidFill>
                  <a:schemeClr val="tx1"/>
                </a:solidFill>
              </a:rPr>
              <a:t>Kotlin</a:t>
            </a:r>
            <a:r>
              <a:rPr lang="it-IT" sz="2800" dirty="0">
                <a:solidFill>
                  <a:schemeClr val="tx1"/>
                </a:solidFill>
              </a:rPr>
              <a:t> code 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357005" y="404664"/>
            <a:ext cx="3062867" cy="1064421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/>
          </a:lstStyle>
          <a:p>
            <a:r>
              <a:rPr lang="it-IT" sz="2400" dirty="0"/>
              <a:t>High-</a:t>
            </a:r>
            <a:r>
              <a:rPr lang="it-IT" sz="2400" dirty="0" err="1"/>
              <a:t>level</a:t>
            </a:r>
            <a:r>
              <a:rPr lang="it-IT" sz="2400" dirty="0"/>
              <a:t> </a:t>
            </a:r>
          </a:p>
          <a:p>
            <a:r>
              <a:rPr lang="it-IT" sz="2400" dirty="0" err="1"/>
              <a:t>application</a:t>
            </a:r>
            <a:r>
              <a:rPr lang="it-IT" sz="2400" dirty="0"/>
              <a:t> code </a:t>
            </a:r>
          </a:p>
          <a:p>
            <a:r>
              <a:rPr lang="it-IT" sz="2400" dirty="0"/>
              <a:t>(model)</a:t>
            </a:r>
            <a:endParaRPr lang="en-US" sz="2400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5871911" y="4838918"/>
            <a:ext cx="2252283" cy="922308"/>
          </a:xfrm>
          <a:prstGeom prst="rect">
            <a:avLst/>
          </a:prstGeom>
          <a:solidFill>
            <a:srgbClr val="FF99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  <a:lvl1pPr algn="ctr"/>
          </a:lstStyle>
          <a:p>
            <a:r>
              <a:rPr lang="it-IT" dirty="0" err="1">
                <a:solidFill>
                  <a:schemeClr val="tx1"/>
                </a:solidFill>
              </a:rPr>
              <a:t>Qak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Infrastructure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Connettore 2 30"/>
          <p:cNvCxnSpPr>
            <a:stCxn id="23" idx="3"/>
            <a:endCxn id="28" idx="1"/>
          </p:cNvCxnSpPr>
          <p:nvPr/>
        </p:nvCxnSpPr>
        <p:spPr>
          <a:xfrm>
            <a:off x="4691215" y="3712816"/>
            <a:ext cx="1349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stCxn id="28" idx="2"/>
            <a:endCxn id="30" idx="0"/>
          </p:cNvCxnSpPr>
          <p:nvPr/>
        </p:nvCxnSpPr>
        <p:spPr>
          <a:xfrm flipH="1">
            <a:off x="6998053" y="3974426"/>
            <a:ext cx="1" cy="864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/>
          <p:cNvSpPr txBox="1"/>
          <p:nvPr/>
        </p:nvSpPr>
        <p:spPr>
          <a:xfrm>
            <a:off x="4904018" y="3343483"/>
            <a:ext cx="96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generates</a:t>
            </a:r>
            <a:endParaRPr lang="en-US" dirty="0"/>
          </a:p>
        </p:txBody>
      </p:sp>
      <p:sp>
        <p:nvSpPr>
          <p:cNvPr id="15" name="Rettangolo 14"/>
          <p:cNvSpPr/>
          <p:nvPr/>
        </p:nvSpPr>
        <p:spPr>
          <a:xfrm>
            <a:off x="5871912" y="5763473"/>
            <a:ext cx="24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/>
              <a:t>it.unibo.qakactor-2.3.jar</a:t>
            </a:r>
          </a:p>
        </p:txBody>
      </p:sp>
      <p:sp>
        <p:nvSpPr>
          <p:cNvPr id="61" name="Rettangolo 60"/>
          <p:cNvSpPr/>
          <p:nvPr/>
        </p:nvSpPr>
        <p:spPr>
          <a:xfrm>
            <a:off x="4765878" y="2269906"/>
            <a:ext cx="2209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/>
              <a:t>Defined</a:t>
            </a:r>
            <a:r>
              <a:rPr lang="it-IT" dirty="0"/>
              <a:t> in </a:t>
            </a:r>
            <a:r>
              <a:rPr lang="it-IT" dirty="0" err="1"/>
              <a:t>project</a:t>
            </a:r>
            <a:endParaRPr lang="it-IT" dirty="0"/>
          </a:p>
          <a:p>
            <a:r>
              <a:rPr lang="it-IT" i="1" dirty="0" err="1"/>
              <a:t>it.unibo.Qactork</a:t>
            </a:r>
            <a:endParaRPr lang="en-US" i="1" dirty="0"/>
          </a:p>
        </p:txBody>
      </p:sp>
      <p:cxnSp>
        <p:nvCxnSpPr>
          <p:cNvPr id="73" name="Connettore 4 72"/>
          <p:cNvCxnSpPr>
            <a:stCxn id="29" idx="2"/>
            <a:endCxn id="23" idx="1"/>
          </p:cNvCxnSpPr>
          <p:nvPr/>
        </p:nvCxnSpPr>
        <p:spPr>
          <a:xfrm rot="16200000" flipH="1">
            <a:off x="1096401" y="2261123"/>
            <a:ext cx="2243731" cy="6596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sellaDiTesto 110"/>
          <p:cNvSpPr txBox="1"/>
          <p:nvPr/>
        </p:nvSpPr>
        <p:spPr>
          <a:xfrm>
            <a:off x="5693063" y="4345622"/>
            <a:ext cx="128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Inherits</a:t>
            </a:r>
            <a:r>
              <a:rPr lang="it-IT" dirty="0"/>
              <a:t> from</a:t>
            </a:r>
            <a:endParaRPr lang="en-US" dirty="0"/>
          </a:p>
        </p:txBody>
      </p:sp>
      <p:sp>
        <p:nvSpPr>
          <p:cNvPr id="112" name="CasellaDiTesto 111"/>
          <p:cNvSpPr txBox="1"/>
          <p:nvPr/>
        </p:nvSpPr>
        <p:spPr>
          <a:xfrm>
            <a:off x="7140811" y="4345622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Runs</a:t>
            </a:r>
            <a:r>
              <a:rPr lang="it-IT" dirty="0"/>
              <a:t> over</a:t>
            </a:r>
            <a:endParaRPr lang="en-US" dirty="0"/>
          </a:p>
        </p:txBody>
      </p:sp>
      <p:sp>
        <p:nvSpPr>
          <p:cNvPr id="119" name="Rettangolo 118"/>
          <p:cNvSpPr/>
          <p:nvPr/>
        </p:nvSpPr>
        <p:spPr>
          <a:xfrm>
            <a:off x="2218267" y="4545322"/>
            <a:ext cx="31477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/>
              <a:t>it.unibo.Qactork_1.2.3.jar</a:t>
            </a:r>
          </a:p>
          <a:p>
            <a:r>
              <a:rPr lang="en-GB" i="1" dirty="0"/>
              <a:t>it.unibo.Qactork.ide_1.2.3.jar</a:t>
            </a:r>
          </a:p>
          <a:p>
            <a:r>
              <a:rPr lang="en-GB" i="1" u="sng" dirty="0"/>
              <a:t>it.unibo.Qactork.ui_1.2.3.jar</a:t>
            </a:r>
          </a:p>
        </p:txBody>
      </p:sp>
    </p:spTree>
    <p:extLst>
      <p:ext uri="{BB962C8B-B14F-4D97-AF65-F5344CB8AC3E}">
        <p14:creationId xmlns:p14="http://schemas.microsoft.com/office/powerpoint/2010/main" val="14354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/>
      <p:bldP spid="28" grpId="0" animBg="1"/>
      <p:bldP spid="29" grpId="0" animBg="1"/>
      <p:bldP spid="30" grpId="0" animBg="1"/>
      <p:bldP spid="36" grpId="0"/>
      <p:bldP spid="111" grpId="0"/>
      <p:bldP spid="1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Specifica della grammatica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 University of Bologna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00034" y="1164134"/>
            <a:ext cx="814408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grammar</a:t>
            </a:r>
            <a:r>
              <a:rPr lang="it-IT" b="1" dirty="0"/>
              <a:t> </a:t>
            </a:r>
            <a:r>
              <a:rPr lang="it-IT" b="1" dirty="0" err="1"/>
              <a:t>it.unibo.xtext.Entities</a:t>
            </a:r>
            <a:r>
              <a:rPr lang="it-IT" b="1" dirty="0"/>
              <a:t> </a:t>
            </a:r>
            <a:r>
              <a:rPr lang="it-IT" b="1" dirty="0" err="1"/>
              <a:t>with</a:t>
            </a:r>
            <a:r>
              <a:rPr lang="it-IT" b="1" dirty="0"/>
              <a:t> </a:t>
            </a:r>
            <a:r>
              <a:rPr lang="it-IT" b="1" dirty="0" err="1"/>
              <a:t>org.eclipse.xtext.common.Terminals</a:t>
            </a:r>
            <a:endParaRPr lang="it-IT" b="1" dirty="0"/>
          </a:p>
          <a:p>
            <a:r>
              <a:rPr lang="it-IT" b="1" dirty="0">
                <a:solidFill>
                  <a:srgbClr val="0070C0"/>
                </a:solidFill>
              </a:rPr>
              <a:t>generate </a:t>
            </a:r>
            <a:r>
              <a:rPr lang="it-IT" b="1" dirty="0" err="1">
                <a:solidFill>
                  <a:srgbClr val="0070C0"/>
                </a:solidFill>
              </a:rPr>
              <a:t>entities</a:t>
            </a:r>
            <a:r>
              <a:rPr lang="it-IT" b="1" dirty="0">
                <a:solidFill>
                  <a:srgbClr val="0070C0"/>
                </a:solidFill>
              </a:rPr>
              <a:t> "http://www.unibo.it/</a:t>
            </a:r>
            <a:r>
              <a:rPr lang="it-IT" b="1" dirty="0" err="1">
                <a:solidFill>
                  <a:srgbClr val="0070C0"/>
                </a:solidFill>
              </a:rPr>
              <a:t>xtext</a:t>
            </a:r>
            <a:r>
              <a:rPr lang="it-IT" b="1" dirty="0">
                <a:solidFill>
                  <a:srgbClr val="0070C0"/>
                </a:solidFill>
              </a:rPr>
              <a:t>/</a:t>
            </a:r>
            <a:r>
              <a:rPr lang="it-IT" b="1" dirty="0" err="1">
                <a:solidFill>
                  <a:srgbClr val="0070C0"/>
                </a:solidFill>
              </a:rPr>
              <a:t>Entities</a:t>
            </a:r>
            <a:r>
              <a:rPr lang="it-IT" b="1" dirty="0"/>
              <a:t>"</a:t>
            </a:r>
          </a:p>
          <a:p>
            <a:endParaRPr lang="it-IT" dirty="0"/>
          </a:p>
          <a:p>
            <a:r>
              <a:rPr lang="it-IT" dirty="0" err="1"/>
              <a:t>Model</a:t>
            </a:r>
            <a:r>
              <a:rPr lang="it-IT" dirty="0"/>
              <a:t> :		(imports</a:t>
            </a:r>
            <a:r>
              <a:rPr lang="it-IT" dirty="0">
                <a:solidFill>
                  <a:srgbClr val="C00000"/>
                </a:solidFill>
              </a:rPr>
              <a:t>+=</a:t>
            </a:r>
            <a:r>
              <a:rPr lang="it-IT" dirty="0"/>
              <a:t>Import)</a:t>
            </a:r>
            <a:r>
              <a:rPr lang="it-IT" dirty="0">
                <a:solidFill>
                  <a:srgbClr val="C00000"/>
                </a:solidFill>
              </a:rPr>
              <a:t>*</a:t>
            </a:r>
          </a:p>
          <a:p>
            <a:r>
              <a:rPr lang="it-IT" dirty="0"/>
              <a:t>		(types</a:t>
            </a:r>
            <a:r>
              <a:rPr lang="it-IT" dirty="0">
                <a:solidFill>
                  <a:srgbClr val="C00000"/>
                </a:solidFill>
              </a:rPr>
              <a:t>+=</a:t>
            </a:r>
            <a:r>
              <a:rPr lang="it-IT" dirty="0"/>
              <a:t>Type)</a:t>
            </a:r>
            <a:r>
              <a:rPr lang="it-IT" dirty="0">
                <a:solidFill>
                  <a:srgbClr val="C00000"/>
                </a:solidFill>
              </a:rPr>
              <a:t>*	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/>
              <a:t>Import :		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import</a:t>
            </a:r>
            <a:r>
              <a:rPr lang="it-IT" dirty="0"/>
              <a:t>' </a:t>
            </a:r>
            <a:r>
              <a:rPr lang="it-IT" dirty="0" err="1"/>
              <a:t>importURI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= </a:t>
            </a:r>
            <a:r>
              <a:rPr lang="it-IT" dirty="0"/>
              <a:t>STRING;</a:t>
            </a:r>
          </a:p>
          <a:p>
            <a:endParaRPr lang="it-IT" dirty="0"/>
          </a:p>
          <a:p>
            <a:r>
              <a:rPr lang="it-IT" dirty="0" err="1"/>
              <a:t>Type</a:t>
            </a:r>
            <a:r>
              <a:rPr lang="it-IT" dirty="0"/>
              <a:t>:		</a:t>
            </a:r>
            <a:r>
              <a:rPr lang="it-IT" dirty="0" err="1"/>
              <a:t>SimpleType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| </a:t>
            </a:r>
            <a:r>
              <a:rPr lang="it-IT" dirty="0" err="1"/>
              <a:t>Entity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 err="1"/>
              <a:t>SimpleType</a:t>
            </a:r>
            <a:r>
              <a:rPr lang="it-IT" dirty="0"/>
              <a:t>:	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type</a:t>
            </a:r>
            <a:r>
              <a:rPr lang="it-IT" dirty="0"/>
              <a:t>' </a:t>
            </a:r>
            <a:r>
              <a:rPr lang="it-IT" dirty="0" err="1"/>
              <a:t>name</a:t>
            </a:r>
            <a:r>
              <a:rPr lang="it-IT" dirty="0"/>
              <a:t> =</a:t>
            </a:r>
            <a:r>
              <a:rPr lang="it-IT" b="1" dirty="0">
                <a:solidFill>
                  <a:srgbClr val="FF0000"/>
                </a:solidFill>
              </a:rPr>
              <a:t> ID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 err="1"/>
              <a:t>Entity</a:t>
            </a:r>
            <a:r>
              <a:rPr lang="it-IT" dirty="0"/>
              <a:t> :	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entity</a:t>
            </a:r>
            <a:r>
              <a:rPr lang="it-IT" dirty="0"/>
              <a:t>' </a:t>
            </a:r>
            <a:r>
              <a:rPr lang="it-IT" dirty="0" err="1"/>
              <a:t>name</a:t>
            </a:r>
            <a:r>
              <a:rPr lang="it-IT" dirty="0" err="1">
                <a:solidFill>
                  <a:srgbClr val="C00000"/>
                </a:solidFill>
              </a:rPr>
              <a:t>=</a:t>
            </a:r>
            <a:r>
              <a:rPr lang="it-IT" dirty="0" err="1"/>
              <a:t>ID</a:t>
            </a:r>
            <a:r>
              <a:rPr lang="it-IT" dirty="0"/>
              <a:t> (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extends</a:t>
            </a:r>
            <a:r>
              <a:rPr lang="it-IT" dirty="0"/>
              <a:t>' </a:t>
            </a:r>
            <a:r>
              <a:rPr lang="it-IT" dirty="0" err="1"/>
              <a:t>extends</a:t>
            </a:r>
            <a:r>
              <a:rPr lang="it-IT" dirty="0" err="1">
                <a:solidFill>
                  <a:srgbClr val="C00000"/>
                </a:solidFill>
              </a:rPr>
              <a:t>=</a:t>
            </a:r>
            <a:r>
              <a:rPr lang="it-IT" dirty="0">
                <a:solidFill>
                  <a:srgbClr val="C00000"/>
                </a:solidFill>
              </a:rPr>
              <a:t> [</a:t>
            </a:r>
            <a:r>
              <a:rPr lang="it-IT" dirty="0"/>
              <a:t> </a:t>
            </a:r>
            <a:r>
              <a:rPr lang="it-IT" dirty="0" err="1"/>
              <a:t>Entity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]</a:t>
            </a:r>
            <a:r>
              <a:rPr lang="it-IT" dirty="0"/>
              <a:t> )</a:t>
            </a:r>
            <a:r>
              <a:rPr lang="it-IT" dirty="0">
                <a:solidFill>
                  <a:srgbClr val="C00000"/>
                </a:solidFill>
              </a:rPr>
              <a:t>?</a:t>
            </a:r>
            <a:r>
              <a:rPr lang="it-IT" dirty="0"/>
              <a:t> '</a:t>
            </a:r>
            <a:r>
              <a:rPr lang="it-IT" b="1" dirty="0">
                <a:solidFill>
                  <a:srgbClr val="00B050"/>
                </a:solidFill>
              </a:rPr>
              <a:t>{</a:t>
            </a:r>
            <a:r>
              <a:rPr lang="it-IT" dirty="0"/>
              <a:t>'</a:t>
            </a:r>
          </a:p>
          <a:p>
            <a:r>
              <a:rPr lang="it-IT" dirty="0"/>
              <a:t>	properties+=Property*</a:t>
            </a:r>
          </a:p>
          <a:p>
            <a:r>
              <a:rPr lang="it-IT" dirty="0"/>
              <a:t>	'</a:t>
            </a:r>
            <a:r>
              <a:rPr lang="it-IT" b="1" dirty="0">
                <a:solidFill>
                  <a:srgbClr val="00B050"/>
                </a:solidFill>
              </a:rPr>
              <a:t>}</a:t>
            </a:r>
            <a:r>
              <a:rPr lang="it-IT" dirty="0"/>
              <a:t>';</a:t>
            </a:r>
          </a:p>
          <a:p>
            <a:endParaRPr lang="it-IT" dirty="0"/>
          </a:p>
          <a:p>
            <a:r>
              <a:rPr lang="it-IT" dirty="0" err="1"/>
              <a:t>Property</a:t>
            </a:r>
            <a:r>
              <a:rPr lang="it-IT" dirty="0"/>
              <a:t>:	</a:t>
            </a:r>
            <a:r>
              <a:rPr lang="en-US" b="1" dirty="0">
                <a:solidFill>
                  <a:srgbClr val="00B050"/>
                </a:solidFill>
              </a:rPr>
              <a:t>'property</a:t>
            </a:r>
            <a:r>
              <a:rPr lang="en-US" dirty="0"/>
              <a:t>' name=ID '</a:t>
            </a:r>
            <a:r>
              <a:rPr lang="en-US" b="1" dirty="0">
                <a:solidFill>
                  <a:srgbClr val="00B050"/>
                </a:solidFill>
              </a:rPr>
              <a:t>:</a:t>
            </a:r>
            <a:r>
              <a:rPr lang="en-US" dirty="0"/>
              <a:t>' type</a:t>
            </a:r>
            <a:r>
              <a:rPr lang="en-US" dirty="0">
                <a:solidFill>
                  <a:srgbClr val="C00000"/>
                </a:solidFill>
              </a:rPr>
              <a:t>= [ </a:t>
            </a:r>
            <a:r>
              <a:rPr lang="en-US" dirty="0"/>
              <a:t>Type </a:t>
            </a:r>
            <a:r>
              <a:rPr lang="en-US" dirty="0">
                <a:solidFill>
                  <a:srgbClr val="C00000"/>
                </a:solidFill>
              </a:rPr>
              <a:t>]</a:t>
            </a:r>
            <a:r>
              <a:rPr lang="en-US" dirty="0"/>
              <a:t> ( many </a:t>
            </a:r>
            <a:r>
              <a:rPr lang="en-US" dirty="0">
                <a:solidFill>
                  <a:srgbClr val="C00000"/>
                </a:solidFill>
              </a:rPr>
              <a:t>?=</a:t>
            </a:r>
            <a:r>
              <a:rPr lang="en-US" dirty="0"/>
              <a:t> '</a:t>
            </a:r>
            <a:r>
              <a:rPr lang="en-US" dirty="0">
                <a:solidFill>
                  <a:srgbClr val="00B050"/>
                </a:solidFill>
              </a:rPr>
              <a:t>[]</a:t>
            </a:r>
            <a:r>
              <a:rPr lang="en-US" dirty="0"/>
              <a:t>')?;</a:t>
            </a:r>
            <a:endParaRPr lang="it-IT" dirty="0"/>
          </a:p>
        </p:txBody>
      </p:sp>
      <p:sp>
        <p:nvSpPr>
          <p:cNvPr id="7" name="TextBox 5"/>
          <p:cNvSpPr txBox="1"/>
          <p:nvPr/>
        </p:nvSpPr>
        <p:spPr>
          <a:xfrm>
            <a:off x="6215074" y="1785926"/>
            <a:ext cx="2276905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2800" dirty="0"/>
              <a:t>EBNF </a:t>
            </a:r>
            <a:r>
              <a:rPr lang="it-IT" sz="2800" dirty="0" err="1"/>
              <a:t>notation</a:t>
            </a:r>
            <a:endParaRPr lang="it-IT" sz="28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000760" y="3143248"/>
            <a:ext cx="3143240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The grammar is a collection of Rules. </a:t>
            </a:r>
          </a:p>
          <a:p>
            <a:endParaRPr lang="en-US" sz="1400" dirty="0"/>
          </a:p>
          <a:p>
            <a:r>
              <a:rPr lang="en-US" sz="1400" dirty="0"/>
              <a:t>Rules start with </a:t>
            </a:r>
            <a:r>
              <a:rPr lang="it-IT" sz="1400" dirty="0" err="1"/>
              <a:t>their</a:t>
            </a:r>
            <a:r>
              <a:rPr lang="it-IT" sz="1400" dirty="0"/>
              <a:t> </a:t>
            </a:r>
            <a:r>
              <a:rPr lang="it-IT" sz="1400" dirty="0" err="1"/>
              <a:t>name</a:t>
            </a:r>
            <a:r>
              <a:rPr lang="it-IT" sz="1400" dirty="0"/>
              <a:t> </a:t>
            </a:r>
            <a:r>
              <a:rPr lang="it-IT" sz="1400" dirty="0" err="1"/>
              <a:t>followed</a:t>
            </a:r>
            <a:r>
              <a:rPr lang="it-IT" sz="1400" dirty="0"/>
              <a:t> </a:t>
            </a:r>
            <a:r>
              <a:rPr lang="it-IT" sz="1400" dirty="0" err="1"/>
              <a:t>by</a:t>
            </a:r>
            <a:r>
              <a:rPr lang="it-IT" sz="1400" dirty="0"/>
              <a:t> </a:t>
            </a:r>
            <a:r>
              <a:rPr lang="it-IT" sz="1400" dirty="0">
                <a:solidFill>
                  <a:srgbClr val="FF0000"/>
                </a:solidFill>
              </a:rPr>
              <a:t>:</a:t>
            </a:r>
            <a:r>
              <a:rPr lang="it-IT" sz="1400" dirty="0">
                <a:solidFill>
                  <a:srgbClr val="C00000"/>
                </a:solidFill>
              </a:rPr>
              <a:t> </a:t>
            </a:r>
            <a:r>
              <a:rPr lang="it-IT" sz="1400" dirty="0"/>
              <a:t>and </a:t>
            </a:r>
            <a:r>
              <a:rPr lang="it-IT" sz="1400" dirty="0" err="1"/>
              <a:t>ending</a:t>
            </a:r>
            <a:r>
              <a:rPr lang="it-IT" sz="1400" dirty="0"/>
              <a:t> </a:t>
            </a:r>
            <a:r>
              <a:rPr lang="it-IT" sz="1400" dirty="0" err="1"/>
              <a:t>with</a:t>
            </a:r>
            <a:r>
              <a:rPr lang="it-IT" sz="1400" dirty="0"/>
              <a:t> </a:t>
            </a:r>
            <a:r>
              <a:rPr lang="it-IT" sz="14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000760" y="6119336"/>
            <a:ext cx="3143240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sz="1400" dirty="0"/>
              <a:t>The </a:t>
            </a:r>
            <a:r>
              <a:rPr lang="it-IT" sz="1400" dirty="0" err="1"/>
              <a:t>editor</a:t>
            </a:r>
            <a:r>
              <a:rPr lang="it-IT" sz="1400" dirty="0"/>
              <a:t> </a:t>
            </a:r>
            <a:r>
              <a:rPr lang="it-IT" sz="1400" dirty="0" err="1"/>
              <a:t>provides</a:t>
            </a:r>
            <a:r>
              <a:rPr lang="it-IT" sz="1400" dirty="0"/>
              <a:t> code </a:t>
            </a:r>
            <a:r>
              <a:rPr lang="it-IT" sz="1400" dirty="0" err="1"/>
              <a:t>completion</a:t>
            </a:r>
            <a:r>
              <a:rPr lang="it-IT" sz="1400" dirty="0"/>
              <a:t> and </a:t>
            </a:r>
            <a:r>
              <a:rPr lang="it-IT" sz="1400" dirty="0" err="1"/>
              <a:t>constraint</a:t>
            </a:r>
            <a:r>
              <a:rPr lang="it-IT" sz="1400" dirty="0"/>
              <a:t> </a:t>
            </a:r>
            <a:r>
              <a:rPr lang="it-IT" sz="1400" dirty="0" err="1"/>
              <a:t>checking</a:t>
            </a:r>
            <a:r>
              <a:rPr lang="it-IT" sz="1400" dirty="0"/>
              <a:t> </a:t>
            </a:r>
            <a:r>
              <a:rPr lang="it-IT" sz="1400" dirty="0" err="1"/>
              <a:t>for</a:t>
            </a:r>
            <a:r>
              <a:rPr lang="it-IT" sz="1400" dirty="0"/>
              <a:t> the </a:t>
            </a:r>
            <a:r>
              <a:rPr lang="it-IT" sz="1400" dirty="0" err="1"/>
              <a:t>grammars</a:t>
            </a:r>
            <a:r>
              <a:rPr lang="it-IT" sz="1400" dirty="0"/>
              <a:t> </a:t>
            </a:r>
            <a:r>
              <a:rPr lang="it-IT" sz="1400" dirty="0" err="1"/>
              <a:t>themselves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46834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11</a:t>
            </a:fld>
            <a:endParaRPr lang="en-GB"/>
          </a:p>
        </p:txBody>
      </p:sp>
      <p:sp>
        <p:nvSpPr>
          <p:cNvPr id="4" name="Rettangolo 3"/>
          <p:cNvSpPr/>
          <p:nvPr/>
        </p:nvSpPr>
        <p:spPr>
          <a:xfrm>
            <a:off x="1933331" y="356031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ttore 2 5"/>
          <p:cNvCxnSpPr/>
          <p:nvPr/>
        </p:nvCxnSpPr>
        <p:spPr>
          <a:xfrm>
            <a:off x="421163" y="631312"/>
            <a:ext cx="15202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489985" y="125198"/>
            <a:ext cx="1382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a:Int, b:Int</a:t>
            </a:r>
            <a:endParaRPr lang="en-GB" sz="2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2653411" y="413230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 err="1"/>
              <a:t>Int</a:t>
            </a:r>
            <a:endParaRPr lang="en-GB" sz="2400" dirty="0"/>
          </a:p>
        </p:txBody>
      </p:sp>
      <p:sp>
        <p:nvSpPr>
          <p:cNvPr id="17" name="Rettangolo 16"/>
          <p:cNvSpPr/>
          <p:nvPr/>
        </p:nvSpPr>
        <p:spPr>
          <a:xfrm>
            <a:off x="4671251" y="343280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8" name="Connettore 2 17"/>
          <p:cNvCxnSpPr/>
          <p:nvPr/>
        </p:nvCxnSpPr>
        <p:spPr>
          <a:xfrm>
            <a:off x="3919217" y="618561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5350063" y="400479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Unit</a:t>
            </a:r>
            <a:endParaRPr lang="en-GB" sz="2400" dirty="0"/>
          </a:p>
        </p:txBody>
      </p:sp>
      <p:sp>
        <p:nvSpPr>
          <p:cNvPr id="11" name="Rettangolo 10"/>
          <p:cNvSpPr/>
          <p:nvPr/>
        </p:nvSpPr>
        <p:spPr>
          <a:xfrm>
            <a:off x="1933331" y="1522968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3" name="Connettore 2 12"/>
          <p:cNvCxnSpPr/>
          <p:nvPr/>
        </p:nvCxnSpPr>
        <p:spPr>
          <a:xfrm>
            <a:off x="1181297" y="1798249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1381344" y="1411033"/>
            <a:ext cx="360040" cy="2880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15" name="CasellaDiTesto 14"/>
          <p:cNvSpPr txBox="1"/>
          <p:nvPr/>
        </p:nvSpPr>
        <p:spPr>
          <a:xfrm>
            <a:off x="2731183" y="1567416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 err="1"/>
              <a:t>Int</a:t>
            </a:r>
            <a:endParaRPr lang="en-GB" sz="2400" dirty="0"/>
          </a:p>
        </p:txBody>
      </p:sp>
      <p:sp>
        <p:nvSpPr>
          <p:cNvPr id="16" name="Rettangolo 15"/>
          <p:cNvSpPr/>
          <p:nvPr/>
        </p:nvSpPr>
        <p:spPr>
          <a:xfrm>
            <a:off x="4629983" y="1510216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9" name="Connettore 2 18"/>
          <p:cNvCxnSpPr/>
          <p:nvPr/>
        </p:nvCxnSpPr>
        <p:spPr>
          <a:xfrm>
            <a:off x="3877949" y="1785497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/>
          <p:cNvSpPr/>
          <p:nvPr/>
        </p:nvSpPr>
        <p:spPr>
          <a:xfrm>
            <a:off x="5391331" y="1654233"/>
            <a:ext cx="360040" cy="2880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27" name="CasellaDiTesto 26"/>
          <p:cNvSpPr txBox="1"/>
          <p:nvPr/>
        </p:nvSpPr>
        <p:spPr>
          <a:xfrm>
            <a:off x="3877949" y="124998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it-IT" dirty="0"/>
              <a:t>k:Int</a:t>
            </a:r>
            <a:endParaRPr lang="en-GB" dirty="0"/>
          </a:p>
        </p:txBody>
      </p:sp>
      <p:sp>
        <p:nvSpPr>
          <p:cNvPr id="26" name="Ovale 33">
            <a:extLst>
              <a:ext uri="{FF2B5EF4-FFF2-40B4-BE49-F238E27FC236}">
                <a16:creationId xmlns:a16="http://schemas.microsoft.com/office/drawing/2014/main" xmlns="" id="{EE7E7EAA-6204-4C59-9F31-DF632E43B747}"/>
              </a:ext>
            </a:extLst>
          </p:cNvPr>
          <p:cNvSpPr/>
          <p:nvPr/>
        </p:nvSpPr>
        <p:spPr>
          <a:xfrm>
            <a:off x="4732119" y="2421406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28" name="CasellaDiTesto 19">
            <a:extLst>
              <a:ext uri="{FF2B5EF4-FFF2-40B4-BE49-F238E27FC236}">
                <a16:creationId xmlns:a16="http://schemas.microsoft.com/office/drawing/2014/main" xmlns="" id="{7B23BAA7-7D89-43BE-B88E-D25D840BA294}"/>
              </a:ext>
            </a:extLst>
          </p:cNvPr>
          <p:cNvSpPr txBox="1"/>
          <p:nvPr/>
        </p:nvSpPr>
        <p:spPr>
          <a:xfrm>
            <a:off x="4589841" y="325295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9285CE8F-211F-4A96-BEFB-E42C50887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3108944"/>
            <a:ext cx="3225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clientWenvTcpObj</a:t>
            </a:r>
            <a:endParaRPr lang="en-US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(starts a coroutine to read sonar data) </a:t>
            </a:r>
          </a:p>
        </p:txBody>
      </p:sp>
      <p:cxnSp>
        <p:nvCxnSpPr>
          <p:cNvPr id="29" name="Connettore 2 126">
            <a:extLst>
              <a:ext uri="{FF2B5EF4-FFF2-40B4-BE49-F238E27FC236}">
                <a16:creationId xmlns:a16="http://schemas.microsoft.com/office/drawing/2014/main" xmlns="" id="{0AA0E6A2-F525-4C64-9B41-8AAC54C8346D}"/>
              </a:ext>
            </a:extLst>
          </p:cNvPr>
          <p:cNvCxnSpPr/>
          <p:nvPr/>
        </p:nvCxnSpPr>
        <p:spPr>
          <a:xfrm flipH="1">
            <a:off x="5111951" y="2584895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9">
            <a:extLst>
              <a:ext uri="{FF2B5EF4-FFF2-40B4-BE49-F238E27FC236}">
                <a16:creationId xmlns:a16="http://schemas.microsoft.com/office/drawing/2014/main" xmlns="" id="{01EF4D93-4E7B-4DFB-AE38-808AA1CF2663}"/>
              </a:ext>
            </a:extLst>
          </p:cNvPr>
          <p:cNvCxnSpPr>
            <a:cxnSpLocks/>
          </p:cNvCxnSpPr>
          <p:nvPr/>
        </p:nvCxnSpPr>
        <p:spPr>
          <a:xfrm>
            <a:off x="3026434" y="2808162"/>
            <a:ext cx="1705685" cy="1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5">
            <a:extLst>
              <a:ext uri="{FF2B5EF4-FFF2-40B4-BE49-F238E27FC236}">
                <a16:creationId xmlns:a16="http://schemas.microsoft.com/office/drawing/2014/main" xmlns="" id="{663699FD-7F2E-4DD1-B4BF-227A041C2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05" y="2298314"/>
            <a:ext cx="1906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sendMsg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jsonString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String) </a:t>
            </a: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xmlns="" id="{E24D6CA4-2BC9-4AE1-95CB-AED96FDB9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606" y="2362874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46" name="Ovale 33">
            <a:extLst>
              <a:ext uri="{FF2B5EF4-FFF2-40B4-BE49-F238E27FC236}">
                <a16:creationId xmlns:a16="http://schemas.microsoft.com/office/drawing/2014/main" xmlns="" id="{9DB22A3B-B6A7-4E63-A408-51B043370910}"/>
              </a:ext>
            </a:extLst>
          </p:cNvPr>
          <p:cNvSpPr/>
          <p:nvPr/>
        </p:nvSpPr>
        <p:spPr>
          <a:xfrm>
            <a:off x="5759721" y="2650146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68E3D2D9-1905-4E34-9DAF-86766AC88CC1}"/>
              </a:ext>
            </a:extLst>
          </p:cNvPr>
          <p:cNvCxnSpPr>
            <a:stCxn id="26" idx="6"/>
            <a:endCxn id="46" idx="2"/>
          </p:cNvCxnSpPr>
          <p:nvPr/>
        </p:nvCxnSpPr>
        <p:spPr>
          <a:xfrm>
            <a:off x="5481840" y="2781446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arrotondato 30"/>
          <p:cNvSpPr/>
          <p:nvPr/>
        </p:nvSpPr>
        <p:spPr>
          <a:xfrm>
            <a:off x="1107923" y="4077072"/>
            <a:ext cx="2664296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uppo 31"/>
          <p:cNvGrpSpPr/>
          <p:nvPr/>
        </p:nvGrpSpPr>
        <p:grpSpPr>
          <a:xfrm>
            <a:off x="1250609" y="4363968"/>
            <a:ext cx="812663" cy="763297"/>
            <a:chOff x="2441713" y="1277482"/>
            <a:chExt cx="812663" cy="763297"/>
          </a:xfrm>
        </p:grpSpPr>
        <p:sp>
          <p:nvSpPr>
            <p:cNvPr id="34" name="Parallelogramma 3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7" name="Rettangolo 36"/>
          <p:cNvSpPr/>
          <p:nvPr/>
        </p:nvSpPr>
        <p:spPr>
          <a:xfrm>
            <a:off x="1838855" y="3824277"/>
            <a:ext cx="914400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ctx1</a:t>
            </a:r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8" name="Gruppo 37"/>
          <p:cNvGrpSpPr/>
          <p:nvPr/>
        </p:nvGrpSpPr>
        <p:grpSpPr>
          <a:xfrm>
            <a:off x="2639496" y="5020505"/>
            <a:ext cx="812663" cy="763297"/>
            <a:chOff x="2441713" y="1277482"/>
            <a:chExt cx="812663" cy="763297"/>
          </a:xfrm>
        </p:grpSpPr>
        <p:sp>
          <p:nvSpPr>
            <p:cNvPr id="39" name="Parallelogramma 3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0" name="Ovale 3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Triangolo isoscele 4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2" name="Rettangolo arrotondato 41"/>
          <p:cNvSpPr/>
          <p:nvPr/>
        </p:nvSpPr>
        <p:spPr>
          <a:xfrm>
            <a:off x="4132259" y="4127618"/>
            <a:ext cx="2592288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uppo 42"/>
          <p:cNvGrpSpPr/>
          <p:nvPr/>
        </p:nvGrpSpPr>
        <p:grpSpPr>
          <a:xfrm>
            <a:off x="5161234" y="4599817"/>
            <a:ext cx="812663" cy="763297"/>
            <a:chOff x="2441713" y="1277482"/>
            <a:chExt cx="812663" cy="763297"/>
          </a:xfrm>
        </p:grpSpPr>
        <p:sp>
          <p:nvSpPr>
            <p:cNvPr id="44" name="Parallelogramma 4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7" name="Ovale 4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9" name="Triangolo isoscele 48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0" name="Rettangolo 49"/>
          <p:cNvSpPr/>
          <p:nvPr/>
        </p:nvSpPr>
        <p:spPr>
          <a:xfrm>
            <a:off x="4971203" y="3874823"/>
            <a:ext cx="914400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ctx2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51" name="Connettore 2 50"/>
          <p:cNvCxnSpPr>
            <a:stCxn id="35" idx="6"/>
            <a:endCxn id="47" idx="1"/>
          </p:cNvCxnSpPr>
          <p:nvPr/>
        </p:nvCxnSpPr>
        <p:spPr>
          <a:xfrm flipV="1">
            <a:off x="2000330" y="4748487"/>
            <a:ext cx="3270698" cy="1873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iangolo isoscele 51"/>
          <p:cNvSpPr/>
          <p:nvPr/>
        </p:nvSpPr>
        <p:spPr>
          <a:xfrm rot="16200000">
            <a:off x="2059479" y="4890225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53" name="Connettore 4 52"/>
          <p:cNvCxnSpPr>
            <a:stCxn id="35" idx="4"/>
          </p:cNvCxnSpPr>
          <p:nvPr/>
        </p:nvCxnSpPr>
        <p:spPr>
          <a:xfrm rot="16200000" flipH="1">
            <a:off x="1998109" y="4754626"/>
            <a:ext cx="268751" cy="10140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olo isoscele 53"/>
          <p:cNvSpPr/>
          <p:nvPr/>
        </p:nvSpPr>
        <p:spPr>
          <a:xfrm rot="5400000" flipH="1">
            <a:off x="2526650" y="5326381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55" name="Connettore 4 54"/>
          <p:cNvCxnSpPr>
            <a:stCxn id="40" idx="1"/>
            <a:endCxn id="52" idx="3"/>
          </p:cNvCxnSpPr>
          <p:nvPr/>
        </p:nvCxnSpPr>
        <p:spPr>
          <a:xfrm rot="16200000" flipV="1">
            <a:off x="2356150" y="4776035"/>
            <a:ext cx="209318" cy="576962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po 55"/>
          <p:cNvGrpSpPr/>
          <p:nvPr/>
        </p:nvGrpSpPr>
        <p:grpSpPr>
          <a:xfrm flipH="1">
            <a:off x="4636765" y="5297809"/>
            <a:ext cx="468196" cy="152639"/>
            <a:chOff x="5133975" y="5295900"/>
            <a:chExt cx="342900" cy="238125"/>
          </a:xfrm>
        </p:grpSpPr>
        <p:sp>
          <p:nvSpPr>
            <p:cNvPr id="57" name="Figura a mano libera 5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Figura a mano libera 5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Figura a mano libera 5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049927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12</a:t>
            </a:fld>
            <a:endParaRPr lang="en-GB"/>
          </a:p>
        </p:txBody>
      </p:sp>
      <p:grpSp>
        <p:nvGrpSpPr>
          <p:cNvPr id="22" name="Gruppo 82">
            <a:extLst>
              <a:ext uri="{FF2B5EF4-FFF2-40B4-BE49-F238E27FC236}">
                <a16:creationId xmlns:a16="http://schemas.microsoft.com/office/drawing/2014/main" xmlns="" id="{D2ACE5A8-9046-43C9-855F-EC0E0754E6E4}"/>
              </a:ext>
            </a:extLst>
          </p:cNvPr>
          <p:cNvGrpSpPr/>
          <p:nvPr/>
        </p:nvGrpSpPr>
        <p:grpSpPr>
          <a:xfrm>
            <a:off x="1254461" y="297213"/>
            <a:ext cx="866156" cy="763297"/>
            <a:chOff x="1194666" y="2417771"/>
            <a:chExt cx="866156" cy="763297"/>
          </a:xfrm>
        </p:grpSpPr>
        <p:sp>
          <p:nvSpPr>
            <p:cNvPr id="23" name="Ovale 38">
              <a:extLst>
                <a:ext uri="{FF2B5EF4-FFF2-40B4-BE49-F238E27FC236}">
                  <a16:creationId xmlns:a16="http://schemas.microsoft.com/office/drawing/2014/main" xmlns="" id="{A3C33013-DAC5-4DE5-9575-78DF66227DDF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4" name="Rettangolo 39">
              <a:extLst>
                <a:ext uri="{FF2B5EF4-FFF2-40B4-BE49-F238E27FC236}">
                  <a16:creationId xmlns:a16="http://schemas.microsoft.com/office/drawing/2014/main" xmlns="" id="{94A5922D-9265-4A79-9770-BC1C16A107C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5" name="Triangolo isoscele 42">
              <a:extLst>
                <a:ext uri="{FF2B5EF4-FFF2-40B4-BE49-F238E27FC236}">
                  <a16:creationId xmlns:a16="http://schemas.microsoft.com/office/drawing/2014/main" xmlns="" id="{A0FD7BD4-A807-4F3B-A3BC-009F1B02A9D4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6" name="Rectangle 4">
            <a:extLst>
              <a:ext uri="{FF2B5EF4-FFF2-40B4-BE49-F238E27FC236}">
                <a16:creationId xmlns:a16="http://schemas.microsoft.com/office/drawing/2014/main" xmlns="" id="{751C612F-85E8-46CD-9D97-711C49FAB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751" y="1168425"/>
            <a:ext cx="1378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robotActorTry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e 33">
            <a:extLst>
              <a:ext uri="{FF2B5EF4-FFF2-40B4-BE49-F238E27FC236}">
                <a16:creationId xmlns:a16="http://schemas.microsoft.com/office/drawing/2014/main" xmlns="" id="{AE821BAD-5AB7-466B-8291-7E14ADF08024}"/>
              </a:ext>
            </a:extLst>
          </p:cNvPr>
          <p:cNvSpPr/>
          <p:nvPr/>
        </p:nvSpPr>
        <p:spPr>
          <a:xfrm>
            <a:off x="3937672" y="36519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39" name="CasellaDiTesto 19">
            <a:extLst>
              <a:ext uri="{FF2B5EF4-FFF2-40B4-BE49-F238E27FC236}">
                <a16:creationId xmlns:a16="http://schemas.microsoft.com/office/drawing/2014/main" xmlns="" id="{EF542A0F-AE9B-4720-A22D-4000E774217C}"/>
              </a:ext>
            </a:extLst>
          </p:cNvPr>
          <p:cNvSpPr txBox="1"/>
          <p:nvPr/>
        </p:nvSpPr>
        <p:spPr>
          <a:xfrm>
            <a:off x="3795394" y="1196751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40" name="Rectangle 4">
            <a:extLst>
              <a:ext uri="{FF2B5EF4-FFF2-40B4-BE49-F238E27FC236}">
                <a16:creationId xmlns:a16="http://schemas.microsoft.com/office/drawing/2014/main" xmlns="" id="{DC75D623-1BEE-420F-8F7A-642F64C29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44" y="1107516"/>
            <a:ext cx="30794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US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(starts a </a:t>
            </a:r>
            <a:r>
              <a:rPr lang="en-GB" sz="1400" dirty="0" err="1">
                <a:solidFill>
                  <a:srgbClr val="C00000"/>
                </a:solidFill>
              </a:rPr>
              <a:t>sensorObserver</a:t>
            </a:r>
            <a:r>
              <a:rPr lang="en-GB" sz="1400" u="sng" dirty="0">
                <a:solidFill>
                  <a:srgbClr val="C00000"/>
                </a:solidFill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coroutine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sends messages to </a:t>
            </a:r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robotActorTry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cxnSp>
        <p:nvCxnSpPr>
          <p:cNvPr id="41" name="Connettore 2 126">
            <a:extLst>
              <a:ext uri="{FF2B5EF4-FFF2-40B4-BE49-F238E27FC236}">
                <a16:creationId xmlns:a16="http://schemas.microsoft.com/office/drawing/2014/main" xmlns="" id="{B9484729-5BBF-42A0-9532-D074E8F64D0C}"/>
              </a:ext>
            </a:extLst>
          </p:cNvPr>
          <p:cNvCxnSpPr/>
          <p:nvPr/>
        </p:nvCxnSpPr>
        <p:spPr>
          <a:xfrm flipH="1">
            <a:off x="4317504" y="52868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9">
            <a:extLst>
              <a:ext uri="{FF2B5EF4-FFF2-40B4-BE49-F238E27FC236}">
                <a16:creationId xmlns:a16="http://schemas.microsoft.com/office/drawing/2014/main" xmlns="" id="{2227C48D-AA34-4D81-9873-E2E1601CDD36}"/>
              </a:ext>
            </a:extLst>
          </p:cNvPr>
          <p:cNvCxnSpPr>
            <a:cxnSpLocks/>
            <a:stCxn id="23" idx="6"/>
            <a:endCxn id="38" idx="2"/>
          </p:cNvCxnSpPr>
          <p:nvPr/>
        </p:nvCxnSpPr>
        <p:spPr>
          <a:xfrm>
            <a:off x="2120617" y="700470"/>
            <a:ext cx="1817055" cy="24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5">
            <a:extLst>
              <a:ext uri="{FF2B5EF4-FFF2-40B4-BE49-F238E27FC236}">
                <a16:creationId xmlns:a16="http://schemas.microsoft.com/office/drawing/2014/main" xmlns="" id="{FDD84F83-30AC-4BF9-B9FF-531465460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491" y="290219"/>
            <a:ext cx="1982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domove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String ) </a:t>
            </a:r>
          </a:p>
        </p:txBody>
      </p:sp>
      <p:sp>
        <p:nvSpPr>
          <p:cNvPr id="52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267" y="31045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53" name="Ovale 33">
            <a:extLst>
              <a:ext uri="{FF2B5EF4-FFF2-40B4-BE49-F238E27FC236}">
                <a16:creationId xmlns:a16="http://schemas.microsoft.com/office/drawing/2014/main" xmlns="" id="{435D5F9E-A655-4DD7-851D-B11A8F169495}"/>
              </a:ext>
            </a:extLst>
          </p:cNvPr>
          <p:cNvSpPr/>
          <p:nvPr/>
        </p:nvSpPr>
        <p:spPr>
          <a:xfrm>
            <a:off x="4946382" y="597724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5F862CA7-7927-4E0C-A697-C0E183A98073}"/>
              </a:ext>
            </a:extLst>
          </p:cNvPr>
          <p:cNvCxnSpPr>
            <a:endCxn id="53" idx="2"/>
          </p:cNvCxnSpPr>
          <p:nvPr/>
        </p:nvCxnSpPr>
        <p:spPr>
          <a:xfrm>
            <a:off x="4668501" y="729024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xmlns="" id="{CDFFCB79-ECE8-451E-A967-EFE490B3417F}"/>
              </a:ext>
            </a:extLst>
          </p:cNvPr>
          <p:cNvCxnSpPr>
            <a:cxnSpLocks/>
            <a:stCxn id="38" idx="3"/>
            <a:endCxn id="60" idx="4"/>
          </p:cNvCxnSpPr>
          <p:nvPr/>
        </p:nvCxnSpPr>
        <p:spPr>
          <a:xfrm rot="5400000" flipH="1">
            <a:off x="2333560" y="-734081"/>
            <a:ext cx="185414" cy="3242398"/>
          </a:xfrm>
          <a:prstGeom prst="bentConnector3">
            <a:avLst>
              <a:gd name="adj1" fmla="val -39441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xmlns="" id="{14ACD13F-7496-4B90-AE98-8683062A6B76}"/>
              </a:ext>
            </a:extLst>
          </p:cNvPr>
          <p:cNvSpPr/>
          <p:nvPr/>
        </p:nvSpPr>
        <p:spPr>
          <a:xfrm>
            <a:off x="693205" y="563313"/>
            <a:ext cx="223725" cy="2310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ttore 2 92">
            <a:extLst>
              <a:ext uri="{FF2B5EF4-FFF2-40B4-BE49-F238E27FC236}">
                <a16:creationId xmlns:a16="http://schemas.microsoft.com/office/drawing/2014/main" xmlns="" id="{D129B3F1-E984-4808-8DB5-56CC7FF47729}"/>
              </a:ext>
            </a:extLst>
          </p:cNvPr>
          <p:cNvCxnSpPr/>
          <p:nvPr/>
        </p:nvCxnSpPr>
        <p:spPr>
          <a:xfrm>
            <a:off x="471202" y="76031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e 46"/>
          <p:cNvSpPr/>
          <p:nvPr/>
        </p:nvSpPr>
        <p:spPr>
          <a:xfrm>
            <a:off x="3397090" y="3764938"/>
            <a:ext cx="1250126" cy="66760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working</a:t>
            </a:r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3253073" y="3982935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ttore 4 54"/>
          <p:cNvCxnSpPr>
            <a:stCxn id="47" idx="0"/>
            <a:endCxn id="64" idx="2"/>
          </p:cNvCxnSpPr>
          <p:nvPr/>
        </p:nvCxnSpPr>
        <p:spPr>
          <a:xfrm rot="5400000" flipH="1" flipV="1">
            <a:off x="4353093" y="2527308"/>
            <a:ext cx="906691" cy="1568571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4648825" y="248891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init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64" name="Ovale 63"/>
          <p:cNvSpPr/>
          <p:nvPr/>
        </p:nvSpPr>
        <p:spPr>
          <a:xfrm>
            <a:off x="5590724" y="2613115"/>
            <a:ext cx="1018941" cy="49026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doInit</a:t>
            </a:r>
            <a:endParaRPr lang="en-GB" sz="1600" dirty="0"/>
          </a:p>
        </p:txBody>
      </p:sp>
      <p:sp>
        <p:nvSpPr>
          <p:cNvPr id="65" name="Ovale 64"/>
          <p:cNvSpPr/>
          <p:nvPr/>
        </p:nvSpPr>
        <p:spPr>
          <a:xfrm>
            <a:off x="5547973" y="3229346"/>
            <a:ext cx="1018941" cy="45520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doEnd</a:t>
            </a:r>
            <a:endParaRPr lang="en-GB" sz="1600" dirty="0"/>
          </a:p>
        </p:txBody>
      </p:sp>
      <p:sp>
        <p:nvSpPr>
          <p:cNvPr id="66" name="Ovale 65"/>
          <p:cNvSpPr/>
          <p:nvPr/>
        </p:nvSpPr>
        <p:spPr>
          <a:xfrm>
            <a:off x="5533354" y="4476834"/>
            <a:ext cx="1555522" cy="53086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doSensor</a:t>
            </a:r>
            <a:endParaRPr lang="en-GB" sz="1600" dirty="0"/>
          </a:p>
        </p:txBody>
      </p:sp>
      <p:sp>
        <p:nvSpPr>
          <p:cNvPr id="67" name="Ovale 66"/>
          <p:cNvSpPr/>
          <p:nvPr/>
        </p:nvSpPr>
        <p:spPr>
          <a:xfrm>
            <a:off x="5439595" y="5137176"/>
            <a:ext cx="1707184" cy="533426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doCollision</a:t>
            </a:r>
            <a:endParaRPr lang="en-GB" sz="1600" dirty="0"/>
          </a:p>
        </p:txBody>
      </p:sp>
      <p:sp>
        <p:nvSpPr>
          <p:cNvPr id="68" name="Ovale 67"/>
          <p:cNvSpPr/>
          <p:nvPr/>
        </p:nvSpPr>
        <p:spPr>
          <a:xfrm>
            <a:off x="5482345" y="3835404"/>
            <a:ext cx="1235698" cy="52667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doMove</a:t>
            </a:r>
            <a:endParaRPr lang="en-GB" sz="1600" dirty="0"/>
          </a:p>
        </p:txBody>
      </p:sp>
      <p:cxnSp>
        <p:nvCxnSpPr>
          <p:cNvPr id="69" name="Connettore 4 68"/>
          <p:cNvCxnSpPr>
            <a:stCxn id="47" idx="7"/>
            <a:endCxn id="65" idx="2"/>
          </p:cNvCxnSpPr>
          <p:nvPr/>
        </p:nvCxnSpPr>
        <p:spPr>
          <a:xfrm rot="5400000" flipH="1" flipV="1">
            <a:off x="4803177" y="3117911"/>
            <a:ext cx="405759" cy="1083834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/>
          <p:cNvCxnSpPr>
            <a:stCxn id="47" idx="6"/>
            <a:endCxn id="68" idx="2"/>
          </p:cNvCxnSpPr>
          <p:nvPr/>
        </p:nvCxnSpPr>
        <p:spPr>
          <a:xfrm flipV="1">
            <a:off x="4647216" y="4098741"/>
            <a:ext cx="835129" cy="1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4 72"/>
          <p:cNvCxnSpPr>
            <a:stCxn id="47" idx="5"/>
            <a:endCxn id="66" idx="2"/>
          </p:cNvCxnSpPr>
          <p:nvPr/>
        </p:nvCxnSpPr>
        <p:spPr>
          <a:xfrm rot="16200000" flipH="1">
            <a:off x="4795001" y="4003914"/>
            <a:ext cx="407491" cy="1069215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4 75"/>
          <p:cNvCxnSpPr>
            <a:stCxn id="47" idx="4"/>
            <a:endCxn id="67" idx="2"/>
          </p:cNvCxnSpPr>
          <p:nvPr/>
        </p:nvCxnSpPr>
        <p:spPr>
          <a:xfrm rot="16200000" flipH="1">
            <a:off x="4245203" y="4209496"/>
            <a:ext cx="971343" cy="1417442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4 87"/>
          <p:cNvCxnSpPr>
            <a:endCxn id="47" idx="3"/>
          </p:cNvCxnSpPr>
          <p:nvPr/>
        </p:nvCxnSpPr>
        <p:spPr>
          <a:xfrm rot="10800000" flipV="1">
            <a:off x="3580167" y="4098741"/>
            <a:ext cx="3884664" cy="236036"/>
          </a:xfrm>
          <a:prstGeom prst="bentConnector4">
            <a:avLst>
              <a:gd name="adj1" fmla="val -310"/>
              <a:gd name="adj2" fmla="val 840229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/>
          <p:cNvCxnSpPr>
            <a:stCxn id="68" idx="6"/>
          </p:cNvCxnSpPr>
          <p:nvPr/>
        </p:nvCxnSpPr>
        <p:spPr>
          <a:xfrm>
            <a:off x="6718043" y="4098741"/>
            <a:ext cx="741666" cy="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/>
          <p:nvPr/>
        </p:nvCxnSpPr>
        <p:spPr>
          <a:xfrm>
            <a:off x="6856846" y="4725788"/>
            <a:ext cx="602863" cy="1648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/>
          <p:cNvCxnSpPr/>
          <p:nvPr/>
        </p:nvCxnSpPr>
        <p:spPr>
          <a:xfrm flipV="1">
            <a:off x="7174840" y="5403889"/>
            <a:ext cx="284869" cy="1440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sellaDiTesto 104"/>
          <p:cNvSpPr txBox="1"/>
          <p:nvPr/>
        </p:nvSpPr>
        <p:spPr>
          <a:xfrm>
            <a:off x="4735900" y="3087617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8A0000"/>
                </a:solidFill>
              </a:rPr>
              <a:t>end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6" name="CasellaDiTesto 105"/>
          <p:cNvSpPr txBox="1"/>
          <p:nvPr/>
        </p:nvSpPr>
        <p:spPr>
          <a:xfrm>
            <a:off x="4785893" y="3724478"/>
            <a:ext cx="7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move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7" name="CasellaDiTesto 106"/>
          <p:cNvSpPr txBox="1"/>
          <p:nvPr/>
        </p:nvSpPr>
        <p:spPr>
          <a:xfrm>
            <a:off x="4801225" y="4372936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sensor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8" name="CasellaDiTesto 107"/>
          <p:cNvSpPr txBox="1"/>
          <p:nvPr/>
        </p:nvSpPr>
        <p:spPr>
          <a:xfrm>
            <a:off x="4384682" y="5007702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collision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30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810" y="4863314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-move</a:t>
            </a:r>
          </a:p>
        </p:txBody>
      </p:sp>
      <p:sp>
        <p:nvSpPr>
          <p:cNvPr id="46" name="Rectangle 5">
            <a:extLst>
              <a:ext uri="{FF2B5EF4-FFF2-40B4-BE49-F238E27FC236}">
                <a16:creationId xmlns:a16="http://schemas.microsoft.com/office/drawing/2014/main" xmlns="" id="{0CBD2E55-2030-4802-A4F1-C2953AF08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08" y="55747"/>
            <a:ext cx="1024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….</a:t>
            </a:r>
          </a:p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…</a:t>
            </a:r>
          </a:p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…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xmlns="" id="{CF0A08CC-F966-460F-9624-0266DD149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07" y="1664802"/>
            <a:ext cx="1540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….</a:t>
            </a:r>
          </a:p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collision …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nettore 4 10"/>
          <p:cNvCxnSpPr>
            <a:stCxn id="64" idx="0"/>
            <a:endCxn id="47" idx="1"/>
          </p:cNvCxnSpPr>
          <p:nvPr/>
        </p:nvCxnSpPr>
        <p:spPr>
          <a:xfrm rot="16200000" flipH="1" flipV="1">
            <a:off x="4215385" y="1977897"/>
            <a:ext cx="1249592" cy="2520028"/>
          </a:xfrm>
          <a:prstGeom prst="bentConnector3">
            <a:avLst>
              <a:gd name="adj1" fmla="val -18294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653" y="2159676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-move</a:t>
            </a:r>
          </a:p>
        </p:txBody>
      </p:sp>
    </p:spTree>
    <p:extLst>
      <p:ext uri="{BB962C8B-B14F-4D97-AF65-F5344CB8AC3E}">
        <p14:creationId xmlns:p14="http://schemas.microsoft.com/office/powerpoint/2010/main" val="1639865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13</a:t>
            </a:fld>
            <a:endParaRPr lang="en-GB"/>
          </a:p>
        </p:txBody>
      </p:sp>
      <p:sp>
        <p:nvSpPr>
          <p:cNvPr id="47" name="Ovale 46"/>
          <p:cNvSpPr/>
          <p:nvPr/>
        </p:nvSpPr>
        <p:spPr>
          <a:xfrm>
            <a:off x="820643" y="2900474"/>
            <a:ext cx="1250126" cy="66760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receive</a:t>
            </a:r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676626" y="3118471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ttore 4 54"/>
          <p:cNvCxnSpPr>
            <a:stCxn id="47" idx="0"/>
            <a:endCxn id="64" idx="2"/>
          </p:cNvCxnSpPr>
          <p:nvPr/>
        </p:nvCxnSpPr>
        <p:spPr>
          <a:xfrm rot="5400000" flipH="1" flipV="1">
            <a:off x="1776646" y="1662844"/>
            <a:ext cx="906691" cy="1568571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2072378" y="1624451"/>
            <a:ext cx="63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8A0000"/>
                </a:solidFill>
              </a:rPr>
              <a:t>start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64" name="Ovale 63"/>
          <p:cNvSpPr/>
          <p:nvPr/>
        </p:nvSpPr>
        <p:spPr>
          <a:xfrm>
            <a:off x="3014277" y="1748651"/>
            <a:ext cx="1018941" cy="49026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doInit</a:t>
            </a:r>
            <a:endParaRPr lang="en-GB" sz="1600" dirty="0"/>
          </a:p>
        </p:txBody>
      </p:sp>
      <p:sp>
        <p:nvSpPr>
          <p:cNvPr id="65" name="Ovale 64"/>
          <p:cNvSpPr/>
          <p:nvPr/>
        </p:nvSpPr>
        <p:spPr>
          <a:xfrm>
            <a:off x="2971526" y="2364882"/>
            <a:ext cx="1018941" cy="45520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doEnd</a:t>
            </a:r>
            <a:endParaRPr lang="en-GB" sz="1600" dirty="0"/>
          </a:p>
        </p:txBody>
      </p:sp>
      <p:sp>
        <p:nvSpPr>
          <p:cNvPr id="66" name="Ovale 65"/>
          <p:cNvSpPr/>
          <p:nvPr/>
        </p:nvSpPr>
        <p:spPr>
          <a:xfrm>
            <a:off x="2820057" y="4306627"/>
            <a:ext cx="1555522" cy="53086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elabSensor</a:t>
            </a:r>
            <a:endParaRPr lang="en-GB" sz="1600" dirty="0"/>
          </a:p>
        </p:txBody>
      </p:sp>
      <p:sp>
        <p:nvSpPr>
          <p:cNvPr id="67" name="Ovale 66"/>
          <p:cNvSpPr/>
          <p:nvPr/>
        </p:nvSpPr>
        <p:spPr>
          <a:xfrm>
            <a:off x="7108896" y="1481937"/>
            <a:ext cx="1707184" cy="533426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doCollision</a:t>
            </a:r>
            <a:endParaRPr lang="en-GB" dirty="0"/>
          </a:p>
        </p:txBody>
      </p:sp>
      <p:sp>
        <p:nvSpPr>
          <p:cNvPr id="68" name="Ovale 67"/>
          <p:cNvSpPr/>
          <p:nvPr/>
        </p:nvSpPr>
        <p:spPr>
          <a:xfrm>
            <a:off x="2905898" y="2970940"/>
            <a:ext cx="1235698" cy="52667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doStop</a:t>
            </a:r>
            <a:endParaRPr lang="en-GB" sz="1600" dirty="0"/>
          </a:p>
        </p:txBody>
      </p:sp>
      <p:cxnSp>
        <p:nvCxnSpPr>
          <p:cNvPr id="69" name="Connettore 4 68"/>
          <p:cNvCxnSpPr>
            <a:stCxn id="47" idx="7"/>
            <a:endCxn id="65" idx="2"/>
          </p:cNvCxnSpPr>
          <p:nvPr/>
        </p:nvCxnSpPr>
        <p:spPr>
          <a:xfrm rot="5400000" flipH="1" flipV="1">
            <a:off x="2226730" y="2253447"/>
            <a:ext cx="405759" cy="1083834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/>
          <p:cNvCxnSpPr>
            <a:stCxn id="47" idx="6"/>
            <a:endCxn id="68" idx="2"/>
          </p:cNvCxnSpPr>
          <p:nvPr/>
        </p:nvCxnSpPr>
        <p:spPr>
          <a:xfrm flipV="1">
            <a:off x="2070769" y="3234277"/>
            <a:ext cx="835129" cy="1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4 72"/>
          <p:cNvCxnSpPr>
            <a:stCxn id="47" idx="4"/>
            <a:endCxn id="66" idx="2"/>
          </p:cNvCxnSpPr>
          <p:nvPr/>
        </p:nvCxnSpPr>
        <p:spPr>
          <a:xfrm rot="16200000" flipH="1">
            <a:off x="1630892" y="3382895"/>
            <a:ext cx="1003979" cy="1374351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4 75"/>
          <p:cNvCxnSpPr>
            <a:endCxn id="67" idx="2"/>
          </p:cNvCxnSpPr>
          <p:nvPr/>
        </p:nvCxnSpPr>
        <p:spPr>
          <a:xfrm rot="16200000" flipH="1">
            <a:off x="5914504" y="554257"/>
            <a:ext cx="971343" cy="1417442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4 87"/>
          <p:cNvCxnSpPr>
            <a:endCxn id="47" idx="3"/>
          </p:cNvCxnSpPr>
          <p:nvPr/>
        </p:nvCxnSpPr>
        <p:spPr>
          <a:xfrm rot="10800000" flipV="1">
            <a:off x="1003720" y="3234277"/>
            <a:ext cx="3884664" cy="236036"/>
          </a:xfrm>
          <a:prstGeom prst="bentConnector4">
            <a:avLst>
              <a:gd name="adj1" fmla="val -310"/>
              <a:gd name="adj2" fmla="val 774669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/>
          <p:cNvCxnSpPr>
            <a:stCxn id="68" idx="6"/>
          </p:cNvCxnSpPr>
          <p:nvPr/>
        </p:nvCxnSpPr>
        <p:spPr>
          <a:xfrm>
            <a:off x="4141596" y="3234277"/>
            <a:ext cx="741666" cy="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>
            <a:stCxn id="66" idx="6"/>
          </p:cNvCxnSpPr>
          <p:nvPr/>
        </p:nvCxnSpPr>
        <p:spPr>
          <a:xfrm>
            <a:off x="4375579" y="4572061"/>
            <a:ext cx="512805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/>
          <p:cNvCxnSpPr>
            <a:stCxn id="58" idx="6"/>
          </p:cNvCxnSpPr>
          <p:nvPr/>
        </p:nvCxnSpPr>
        <p:spPr>
          <a:xfrm flipV="1">
            <a:off x="4489582" y="3866208"/>
            <a:ext cx="358396" cy="720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sellaDiTesto 104"/>
          <p:cNvSpPr txBox="1"/>
          <p:nvPr/>
        </p:nvSpPr>
        <p:spPr>
          <a:xfrm>
            <a:off x="2159453" y="2223153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1318ED"/>
                </a:solidFill>
              </a:rPr>
              <a:t>end</a:t>
            </a:r>
            <a:endParaRPr lang="en-GB" b="1" dirty="0">
              <a:solidFill>
                <a:srgbClr val="1318ED"/>
              </a:solidFill>
            </a:endParaRPr>
          </a:p>
        </p:txBody>
      </p:sp>
      <p:sp>
        <p:nvSpPr>
          <p:cNvPr id="106" name="CasellaDiTesto 105"/>
          <p:cNvSpPr txBox="1"/>
          <p:nvPr/>
        </p:nvSpPr>
        <p:spPr>
          <a:xfrm>
            <a:off x="2209446" y="286001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8A0000"/>
                </a:solidFill>
              </a:rPr>
              <a:t>stop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7" name="CasellaDiTesto 106"/>
          <p:cNvSpPr txBox="1"/>
          <p:nvPr/>
        </p:nvSpPr>
        <p:spPr>
          <a:xfrm>
            <a:off x="1985077" y="420272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sensor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8" name="CasellaDiTesto 107"/>
          <p:cNvSpPr txBox="1"/>
          <p:nvPr/>
        </p:nvSpPr>
        <p:spPr>
          <a:xfrm>
            <a:off x="6053983" y="135246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collision</a:t>
            </a:r>
            <a:endParaRPr lang="en-GB" b="1" dirty="0">
              <a:solidFill>
                <a:srgbClr val="8A0000"/>
              </a:solidFill>
            </a:endParaRPr>
          </a:p>
        </p:txBody>
      </p:sp>
      <p:cxnSp>
        <p:nvCxnSpPr>
          <p:cNvPr id="11" name="Connettore 4 10"/>
          <p:cNvCxnSpPr>
            <a:stCxn id="64" idx="0"/>
            <a:endCxn id="47" idx="1"/>
          </p:cNvCxnSpPr>
          <p:nvPr/>
        </p:nvCxnSpPr>
        <p:spPr>
          <a:xfrm rot="16200000" flipH="1" flipV="1">
            <a:off x="1638938" y="1113433"/>
            <a:ext cx="1249592" cy="2520028"/>
          </a:xfrm>
          <a:prstGeom prst="bentConnector3">
            <a:avLst>
              <a:gd name="adj1" fmla="val -18294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2416" y="3465746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-move</a:t>
            </a:r>
          </a:p>
        </p:txBody>
      </p:sp>
      <p:sp>
        <p:nvSpPr>
          <p:cNvPr id="58" name="Ovale 57"/>
          <p:cNvSpPr/>
          <p:nvPr/>
        </p:nvSpPr>
        <p:spPr>
          <a:xfrm>
            <a:off x="2946051" y="3610074"/>
            <a:ext cx="1543531" cy="52667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doResume</a:t>
            </a:r>
            <a:endParaRPr lang="en-GB" sz="1600" dirty="0"/>
          </a:p>
        </p:txBody>
      </p:sp>
      <p:cxnSp>
        <p:nvCxnSpPr>
          <p:cNvPr id="59" name="Connettore 4 58"/>
          <p:cNvCxnSpPr>
            <a:stCxn id="47" idx="5"/>
            <a:endCxn id="58" idx="2"/>
          </p:cNvCxnSpPr>
          <p:nvPr/>
        </p:nvCxnSpPr>
        <p:spPr>
          <a:xfrm rot="16200000" flipH="1">
            <a:off x="2215322" y="3142682"/>
            <a:ext cx="403098" cy="1058359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2024458" y="350625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resume</a:t>
            </a:r>
            <a:endParaRPr lang="en-GB" b="1" dirty="0">
              <a:solidFill>
                <a:srgbClr val="8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949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DE3B0D5F-B032-4ABA-8BA4-86B2ACAE6FE9}"/>
              </a:ext>
            </a:extLst>
          </p:cNvPr>
          <p:cNvSpPr/>
          <p:nvPr/>
        </p:nvSpPr>
        <p:spPr>
          <a:xfrm>
            <a:off x="827584" y="260442"/>
            <a:ext cx="2520280" cy="172819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AD6894C7-DA5F-4138-A519-491DCC0A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F97F589-9197-4852-A296-AC6ABB12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14</a:t>
            </a:fld>
            <a:endParaRPr lang="en-GB"/>
          </a:p>
        </p:txBody>
      </p:sp>
      <p:grpSp>
        <p:nvGrpSpPr>
          <p:cNvPr id="4" name="Gruppo 72">
            <a:extLst>
              <a:ext uri="{FF2B5EF4-FFF2-40B4-BE49-F238E27FC236}">
                <a16:creationId xmlns:a16="http://schemas.microsoft.com/office/drawing/2014/main" xmlns="" id="{D4DF3349-65AA-401C-A3D6-D0F89B361E36}"/>
              </a:ext>
            </a:extLst>
          </p:cNvPr>
          <p:cNvGrpSpPr/>
          <p:nvPr/>
        </p:nvGrpSpPr>
        <p:grpSpPr>
          <a:xfrm>
            <a:off x="1163430" y="1510679"/>
            <a:ext cx="592487" cy="258092"/>
            <a:chOff x="5133975" y="5295900"/>
            <a:chExt cx="342900" cy="238125"/>
          </a:xfrm>
        </p:grpSpPr>
        <p:sp>
          <p:nvSpPr>
            <p:cNvPr id="5" name="Figura a mano libera 73">
              <a:extLst>
                <a:ext uri="{FF2B5EF4-FFF2-40B4-BE49-F238E27FC236}">
                  <a16:creationId xmlns:a16="http://schemas.microsoft.com/office/drawing/2014/main" xmlns="" id="{5EB43234-5B64-422E-A355-531F36111451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Figura a mano libera 74">
              <a:extLst>
                <a:ext uri="{FF2B5EF4-FFF2-40B4-BE49-F238E27FC236}">
                  <a16:creationId xmlns:a16="http://schemas.microsoft.com/office/drawing/2014/main" xmlns="" id="{FD6DD544-F526-49EB-9FD3-4E25A9A04502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Figura a mano libera 75">
              <a:extLst>
                <a:ext uri="{FF2B5EF4-FFF2-40B4-BE49-F238E27FC236}">
                  <a16:creationId xmlns:a16="http://schemas.microsoft.com/office/drawing/2014/main" xmlns="" id="{74474911-83D2-4583-8298-4ACA2D55D0B4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" name="CasellaDiTesto 77">
            <a:extLst>
              <a:ext uri="{FF2B5EF4-FFF2-40B4-BE49-F238E27FC236}">
                <a16:creationId xmlns:a16="http://schemas.microsoft.com/office/drawing/2014/main" xmlns="" id="{A44277E5-DB00-4094-88D9-A3A76F021088}"/>
              </a:ext>
            </a:extLst>
          </p:cNvPr>
          <p:cNvSpPr txBox="1"/>
          <p:nvPr/>
        </p:nvSpPr>
        <p:spPr>
          <a:xfrm>
            <a:off x="2045921" y="1482282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grpSp>
        <p:nvGrpSpPr>
          <p:cNvPr id="9" name="Gruppo 56">
            <a:extLst>
              <a:ext uri="{FF2B5EF4-FFF2-40B4-BE49-F238E27FC236}">
                <a16:creationId xmlns:a16="http://schemas.microsoft.com/office/drawing/2014/main" xmlns="" id="{74F6FB65-B2FC-43AB-952F-EB880AD9A766}"/>
              </a:ext>
            </a:extLst>
          </p:cNvPr>
          <p:cNvGrpSpPr/>
          <p:nvPr/>
        </p:nvGrpSpPr>
        <p:grpSpPr>
          <a:xfrm>
            <a:off x="1140700" y="868506"/>
            <a:ext cx="667405" cy="86434"/>
            <a:chOff x="4586473" y="4245346"/>
            <a:chExt cx="667405" cy="86434"/>
          </a:xfrm>
        </p:grpSpPr>
        <p:sp>
          <p:nvSpPr>
            <p:cNvPr id="10" name="Freccia a destra 58">
              <a:extLst>
                <a:ext uri="{FF2B5EF4-FFF2-40B4-BE49-F238E27FC236}">
                  <a16:creationId xmlns:a16="http://schemas.microsoft.com/office/drawing/2014/main" xmlns="" id="{2874F787-D303-4944-A765-CCDE457EC84E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riangolo isoscele 76">
              <a:extLst>
                <a:ext uri="{FF2B5EF4-FFF2-40B4-BE49-F238E27FC236}">
                  <a16:creationId xmlns:a16="http://schemas.microsoft.com/office/drawing/2014/main" xmlns="" id="{E916AB63-4782-439B-A9B0-E9AD2E838EB1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" name="CasellaDiTesto 80">
            <a:extLst>
              <a:ext uri="{FF2B5EF4-FFF2-40B4-BE49-F238E27FC236}">
                <a16:creationId xmlns:a16="http://schemas.microsoft.com/office/drawing/2014/main" xmlns="" id="{72B5600D-A098-4BE0-9D29-4E981D471DE0}"/>
              </a:ext>
            </a:extLst>
          </p:cNvPr>
          <p:cNvSpPr txBox="1"/>
          <p:nvPr/>
        </p:nvSpPr>
        <p:spPr>
          <a:xfrm>
            <a:off x="2016875" y="292678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13" name="CasellaDiTesto 81">
            <a:extLst>
              <a:ext uri="{FF2B5EF4-FFF2-40B4-BE49-F238E27FC236}">
                <a16:creationId xmlns:a16="http://schemas.microsoft.com/office/drawing/2014/main" xmlns="" id="{2832473F-CC41-4D67-95E6-8748F15632CD}"/>
              </a:ext>
            </a:extLst>
          </p:cNvPr>
          <p:cNvSpPr txBox="1"/>
          <p:nvPr/>
        </p:nvSpPr>
        <p:spPr>
          <a:xfrm>
            <a:off x="2021261" y="731116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14" name="Gruppo 87">
            <a:extLst>
              <a:ext uri="{FF2B5EF4-FFF2-40B4-BE49-F238E27FC236}">
                <a16:creationId xmlns:a16="http://schemas.microsoft.com/office/drawing/2014/main" xmlns="" id="{CDDB6DF8-445A-4D3C-9E6E-3D2D9BA565D8}"/>
              </a:ext>
            </a:extLst>
          </p:cNvPr>
          <p:cNvGrpSpPr/>
          <p:nvPr/>
        </p:nvGrpSpPr>
        <p:grpSpPr>
          <a:xfrm>
            <a:off x="1159459" y="1131226"/>
            <a:ext cx="666895" cy="86434"/>
            <a:chOff x="4592177" y="4419530"/>
            <a:chExt cx="666895" cy="86434"/>
          </a:xfrm>
        </p:grpSpPr>
        <p:cxnSp>
          <p:nvCxnSpPr>
            <p:cNvPr id="15" name="Connettore 1 89">
              <a:extLst>
                <a:ext uri="{FF2B5EF4-FFF2-40B4-BE49-F238E27FC236}">
                  <a16:creationId xmlns:a16="http://schemas.microsoft.com/office/drawing/2014/main" xmlns="" id="{A504012D-1DBC-427E-92AD-67E4D62B312F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riangolo isoscele 90">
              <a:extLst>
                <a:ext uri="{FF2B5EF4-FFF2-40B4-BE49-F238E27FC236}">
                  <a16:creationId xmlns:a16="http://schemas.microsoft.com/office/drawing/2014/main" xmlns="" id="{AF6509DD-8D3D-4911-B351-E7BF33D0D71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17" name="CasellaDiTesto 91">
            <a:extLst>
              <a:ext uri="{FF2B5EF4-FFF2-40B4-BE49-F238E27FC236}">
                <a16:creationId xmlns:a16="http://schemas.microsoft.com/office/drawing/2014/main" xmlns="" id="{EAF9BEEA-F8F7-4B16-BF60-8B8EAD064DE5}"/>
              </a:ext>
            </a:extLst>
          </p:cNvPr>
          <p:cNvSpPr txBox="1"/>
          <p:nvPr/>
        </p:nvSpPr>
        <p:spPr>
          <a:xfrm>
            <a:off x="2039509" y="959794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18" name="Connettore 2 92">
            <a:extLst>
              <a:ext uri="{FF2B5EF4-FFF2-40B4-BE49-F238E27FC236}">
                <a16:creationId xmlns:a16="http://schemas.microsoft.com/office/drawing/2014/main" xmlns="" id="{373280F8-F690-4A62-ACB0-582565EF381B}"/>
              </a:ext>
            </a:extLst>
          </p:cNvPr>
          <p:cNvCxnSpPr/>
          <p:nvPr/>
        </p:nvCxnSpPr>
        <p:spPr>
          <a:xfrm>
            <a:off x="1119490" y="498769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1603089" y="2584776"/>
            <a:ext cx="866156" cy="763297"/>
            <a:chOff x="1194666" y="2417771"/>
            <a:chExt cx="866156" cy="763297"/>
          </a:xfrm>
        </p:grpSpPr>
        <p:sp>
          <p:nvSpPr>
            <p:cNvPr id="21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2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3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4" name="Rectangle 4">
            <a:extLst>
              <a:ext uri="{FF2B5EF4-FFF2-40B4-BE49-F238E27FC236}">
                <a16:creationId xmlns:a16="http://schemas.microsoft.com/office/drawing/2014/main" xmlns="" id="{FA1CA8BE-B059-415B-B299-7E0D74241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379" y="345598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4286300" y="2652761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26" name="CasellaDiTesto 19">
            <a:extLst>
              <a:ext uri="{FF2B5EF4-FFF2-40B4-BE49-F238E27FC236}">
                <a16:creationId xmlns:a16="http://schemas.microsoft.com/office/drawing/2014/main" xmlns="" id="{11853092-90FB-4FF0-A8A7-8E1E956C1000}"/>
              </a:ext>
            </a:extLst>
          </p:cNvPr>
          <p:cNvSpPr txBox="1"/>
          <p:nvPr/>
        </p:nvSpPr>
        <p:spPr>
          <a:xfrm>
            <a:off x="4144022" y="3484314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xmlns="" id="{57A31D5F-E223-48B4-A819-ADBF29AA2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172" y="3340299"/>
            <a:ext cx="31201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US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(starts a </a:t>
            </a:r>
            <a:r>
              <a:rPr lang="en-GB" sz="1400" dirty="0" err="1">
                <a:solidFill>
                  <a:srgbClr val="C00000"/>
                </a:solidFill>
              </a:rPr>
              <a:t>sensorObserver</a:t>
            </a:r>
            <a:r>
              <a:rPr lang="en-GB" sz="1400" u="sng" dirty="0">
                <a:solidFill>
                  <a:srgbClr val="C00000"/>
                </a:solidFill>
              </a:rPr>
              <a:t> 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coroutine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sends messages to </a:t>
            </a:r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cxnSp>
        <p:nvCxnSpPr>
          <p:cNvPr id="28" name="Connettore 2 126">
            <a:extLst>
              <a:ext uri="{FF2B5EF4-FFF2-40B4-BE49-F238E27FC236}">
                <a16:creationId xmlns:a16="http://schemas.microsoft.com/office/drawing/2014/main" xmlns="" id="{36CC678F-7232-496B-B9F9-4DE6B53CD494}"/>
              </a:ext>
            </a:extLst>
          </p:cNvPr>
          <p:cNvCxnSpPr/>
          <p:nvPr/>
        </p:nvCxnSpPr>
        <p:spPr>
          <a:xfrm flipH="1">
            <a:off x="4666132" y="2816250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9">
            <a:extLst>
              <a:ext uri="{FF2B5EF4-FFF2-40B4-BE49-F238E27FC236}">
                <a16:creationId xmlns:a16="http://schemas.microsoft.com/office/drawing/2014/main" xmlns="" id="{04DF4836-F901-4EBA-8385-88CA97E6F661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>
            <a:off x="2469245" y="2988033"/>
            <a:ext cx="1817055" cy="2476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">
            <a:extLst>
              <a:ext uri="{FF2B5EF4-FFF2-40B4-BE49-F238E27FC236}">
                <a16:creationId xmlns:a16="http://schemas.microsoft.com/office/drawing/2014/main" xmlns="" id="{2514E10A-0E65-4430-A48F-330F1F0FD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119" y="2577782"/>
            <a:ext cx="1982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domove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String ) </a:t>
            </a:r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xmlns="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895" y="2598015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32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5295010" y="2885287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F5733152-082A-43F7-B943-085C85850C21}"/>
              </a:ext>
            </a:extLst>
          </p:cNvPr>
          <p:cNvCxnSpPr>
            <a:endCxn id="32" idx="2"/>
          </p:cNvCxnSpPr>
          <p:nvPr/>
        </p:nvCxnSpPr>
        <p:spPr>
          <a:xfrm>
            <a:off x="5017129" y="3016587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xmlns="" id="{6E0866FF-855D-4981-849D-973D1B152AB3}"/>
              </a:ext>
            </a:extLst>
          </p:cNvPr>
          <p:cNvCxnSpPr>
            <a:cxnSpLocks/>
            <a:stCxn id="25" idx="3"/>
            <a:endCxn id="35" idx="4"/>
          </p:cNvCxnSpPr>
          <p:nvPr/>
        </p:nvCxnSpPr>
        <p:spPr>
          <a:xfrm rot="5400000" flipH="1">
            <a:off x="2682188" y="1553482"/>
            <a:ext cx="185414" cy="3242398"/>
          </a:xfrm>
          <a:prstGeom prst="bentConnector3">
            <a:avLst>
              <a:gd name="adj1" fmla="val -39441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65481011-CBAC-4F9B-821D-2FF28D949DEA}"/>
              </a:ext>
            </a:extLst>
          </p:cNvPr>
          <p:cNvSpPr/>
          <p:nvPr/>
        </p:nvSpPr>
        <p:spPr>
          <a:xfrm>
            <a:off x="1041833" y="2850876"/>
            <a:ext cx="223725" cy="2310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ttore 2 92">
            <a:extLst>
              <a:ext uri="{FF2B5EF4-FFF2-40B4-BE49-F238E27FC236}">
                <a16:creationId xmlns:a16="http://schemas.microsoft.com/office/drawing/2014/main" xmlns="" id="{6FD6BF04-777C-407D-B010-E858A36FD965}"/>
              </a:ext>
            </a:extLst>
          </p:cNvPr>
          <p:cNvCxnSpPr/>
          <p:nvPr/>
        </p:nvCxnSpPr>
        <p:spPr>
          <a:xfrm>
            <a:off x="819830" y="3047880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5">
            <a:extLst>
              <a:ext uri="{FF2B5EF4-FFF2-40B4-BE49-F238E27FC236}">
                <a16:creationId xmlns:a16="http://schemas.microsoft.com/office/drawing/2014/main" xmlns="" id="{EB817455-7F07-4D5C-B180-91ED8A290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917" y="4023317"/>
            <a:ext cx="506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msg(</a:t>
            </a:r>
            <a:r>
              <a:rPr lang="en-US" sz="1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r>
              <a:rPr lang="en-US" sz="1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,dispatch,vr,</a:t>
            </a:r>
            <a:r>
              <a:rPr lang="en-US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collision-bottle2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6)</a:t>
            </a:r>
          </a:p>
        </p:txBody>
      </p:sp>
      <p:sp>
        <p:nvSpPr>
          <p:cNvPr id="39" name="Rectangle 5">
            <a:extLst>
              <a:ext uri="{FF2B5EF4-FFF2-40B4-BE49-F238E27FC236}">
                <a16:creationId xmlns:a16="http://schemas.microsoft.com/office/drawing/2014/main" xmlns="" id="{57B70A4C-684C-498F-B66C-2400E2253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64" y="2339876"/>
            <a:ext cx="443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msg(</a:t>
            </a:r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dispatch, main, </a:t>
            </a:r>
            <a:r>
              <a:rPr lang="en-US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1)</a:t>
            </a:r>
          </a:p>
        </p:txBody>
      </p:sp>
    </p:spTree>
    <p:extLst>
      <p:ext uri="{BB962C8B-B14F-4D97-AF65-F5344CB8AC3E}">
        <p14:creationId xmlns:p14="http://schemas.microsoft.com/office/powerpoint/2010/main" val="1552529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vale 137"/>
          <p:cNvSpPr/>
          <p:nvPr/>
        </p:nvSpPr>
        <p:spPr>
          <a:xfrm>
            <a:off x="4913258" y="1150393"/>
            <a:ext cx="3862360" cy="3816425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15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677847" y="34092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5" name="Ovale 4"/>
          <p:cNvSpPr/>
          <p:nvPr/>
        </p:nvSpPr>
        <p:spPr>
          <a:xfrm>
            <a:off x="533831" y="57562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e 7"/>
          <p:cNvSpPr/>
          <p:nvPr/>
        </p:nvSpPr>
        <p:spPr>
          <a:xfrm>
            <a:off x="2406039" y="334578"/>
            <a:ext cx="1296144" cy="648072"/>
          </a:xfrm>
          <a:prstGeom prst="ellipse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it-IT" dirty="0" err="1"/>
              <a:t>Explore</a:t>
            </a:r>
            <a:endParaRPr lang="en-GB" dirty="0"/>
          </a:p>
        </p:txBody>
      </p:sp>
      <p:cxnSp>
        <p:nvCxnSpPr>
          <p:cNvPr id="16" name="Connettore 4 15"/>
          <p:cNvCxnSpPr>
            <a:stCxn id="8" idx="4"/>
            <a:endCxn id="4" idx="4"/>
          </p:cNvCxnSpPr>
          <p:nvPr/>
        </p:nvCxnSpPr>
        <p:spPr>
          <a:xfrm rot="5400000">
            <a:off x="2042824" y="-22287"/>
            <a:ext cx="6350" cy="2016224"/>
          </a:xfrm>
          <a:prstGeom prst="bentConnector3">
            <a:avLst>
              <a:gd name="adj1" fmla="val 370000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5468212" y="1902947"/>
            <a:ext cx="93610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</a:t>
            </a:r>
            <a:endParaRPr lang="en-GB" sz="1600" dirty="0"/>
          </a:p>
        </p:txBody>
      </p:sp>
      <p:cxnSp>
        <p:nvCxnSpPr>
          <p:cNvPr id="23" name="Connettore 4 22"/>
          <p:cNvCxnSpPr>
            <a:stCxn id="22" idx="0"/>
            <a:endCxn id="22" idx="1"/>
          </p:cNvCxnSpPr>
          <p:nvPr/>
        </p:nvCxnSpPr>
        <p:spPr>
          <a:xfrm rot="16200000" flipH="1" flipV="1">
            <a:off x="5723329" y="1784919"/>
            <a:ext cx="94908" cy="330963"/>
          </a:xfrm>
          <a:prstGeom prst="bentConnector3">
            <a:avLst>
              <a:gd name="adj1" fmla="val -240865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4" idx="6"/>
            <a:endCxn id="8" idx="2"/>
          </p:cNvCxnSpPr>
          <p:nvPr/>
        </p:nvCxnSpPr>
        <p:spPr>
          <a:xfrm flipV="1">
            <a:off x="1397927" y="658614"/>
            <a:ext cx="1008112" cy="635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5891855" y="1436912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stepdone</a:t>
            </a:r>
            <a:endParaRPr lang="en-GB" dirty="0"/>
          </a:p>
        </p:txBody>
      </p:sp>
      <p:sp>
        <p:nvSpPr>
          <p:cNvPr id="32" name="Ovale 31"/>
          <p:cNvSpPr/>
          <p:nvPr/>
        </p:nvSpPr>
        <p:spPr>
          <a:xfrm>
            <a:off x="5605300" y="2959263"/>
            <a:ext cx="98757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Rotate</a:t>
            </a:r>
            <a:endParaRPr lang="en-GB" sz="1400" dirty="0"/>
          </a:p>
        </p:txBody>
      </p:sp>
      <p:cxnSp>
        <p:nvCxnSpPr>
          <p:cNvPr id="34" name="Connettore 4 33"/>
          <p:cNvCxnSpPr>
            <a:stCxn id="22" idx="4"/>
            <a:endCxn id="32" idx="0"/>
          </p:cNvCxnSpPr>
          <p:nvPr/>
        </p:nvCxnSpPr>
        <p:spPr>
          <a:xfrm rot="16200000" flipH="1">
            <a:off x="5813552" y="2673730"/>
            <a:ext cx="408244" cy="162821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/>
          <p:cNvSpPr/>
          <p:nvPr/>
        </p:nvSpPr>
        <p:spPr>
          <a:xfrm>
            <a:off x="5889325" y="2551790"/>
            <a:ext cx="775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stepfail</a:t>
            </a:r>
            <a:endParaRPr lang="en-GB" dirty="0"/>
          </a:p>
        </p:txBody>
      </p:sp>
      <p:sp>
        <p:nvSpPr>
          <p:cNvPr id="37" name="Rettangolo 36"/>
          <p:cNvSpPr/>
          <p:nvPr/>
        </p:nvSpPr>
        <p:spPr>
          <a:xfrm>
            <a:off x="782040" y="2196082"/>
            <a:ext cx="2232248" cy="21404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Connettore 1 38"/>
          <p:cNvCxnSpPr/>
          <p:nvPr/>
        </p:nvCxnSpPr>
        <p:spPr>
          <a:xfrm>
            <a:off x="1551191" y="2196082"/>
            <a:ext cx="0" cy="2140496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2292072" y="2196082"/>
            <a:ext cx="0" cy="2140496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782040" y="2942294"/>
            <a:ext cx="2232248" cy="0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ttore 1 44"/>
          <p:cNvCxnSpPr/>
          <p:nvPr/>
        </p:nvCxnSpPr>
        <p:spPr>
          <a:xfrm>
            <a:off x="782040" y="3662374"/>
            <a:ext cx="2232248" cy="0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vale 45"/>
          <p:cNvSpPr/>
          <p:nvPr/>
        </p:nvSpPr>
        <p:spPr>
          <a:xfrm>
            <a:off x="816268" y="2221659"/>
            <a:ext cx="720080" cy="648072"/>
          </a:xfrm>
          <a:prstGeom prst="ellipse">
            <a:avLst/>
          </a:prstGeom>
          <a:solidFill>
            <a:srgbClr val="33CCCC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Robot</a:t>
            </a:r>
            <a:endParaRPr lang="en-GB" sz="1100" dirty="0"/>
          </a:p>
        </p:txBody>
      </p:sp>
      <p:sp>
        <p:nvSpPr>
          <p:cNvPr id="49" name="Ovale 48"/>
          <p:cNvSpPr/>
          <p:nvPr/>
        </p:nvSpPr>
        <p:spPr>
          <a:xfrm>
            <a:off x="1142080" y="4166431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1849093" y="4166431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1846924" y="229615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Ovale 51"/>
          <p:cNvSpPr/>
          <p:nvPr/>
        </p:nvSpPr>
        <p:spPr>
          <a:xfrm>
            <a:off x="2641181" y="2294223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Ovale 52"/>
          <p:cNvSpPr/>
          <p:nvPr/>
        </p:nvSpPr>
        <p:spPr>
          <a:xfrm>
            <a:off x="2658194" y="4166430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2" name="Connettore 2 61"/>
          <p:cNvCxnSpPr>
            <a:endCxn id="49" idx="0"/>
          </p:cNvCxnSpPr>
          <p:nvPr/>
        </p:nvCxnSpPr>
        <p:spPr>
          <a:xfrm flipH="1">
            <a:off x="1176308" y="3013747"/>
            <a:ext cx="14844" cy="1152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/>
          <p:cNvCxnSpPr>
            <a:stCxn id="50" idx="0"/>
          </p:cNvCxnSpPr>
          <p:nvPr/>
        </p:nvCxnSpPr>
        <p:spPr>
          <a:xfrm flipV="1">
            <a:off x="1883321" y="2372411"/>
            <a:ext cx="7422" cy="1794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/>
          <p:cNvCxnSpPr>
            <a:endCxn id="53" idx="0"/>
          </p:cNvCxnSpPr>
          <p:nvPr/>
        </p:nvCxnSpPr>
        <p:spPr>
          <a:xfrm>
            <a:off x="2692422" y="2372411"/>
            <a:ext cx="0" cy="1794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/>
          <p:cNvCxnSpPr>
            <a:stCxn id="49" idx="6"/>
          </p:cNvCxnSpPr>
          <p:nvPr/>
        </p:nvCxnSpPr>
        <p:spPr>
          <a:xfrm flipV="1">
            <a:off x="1210536" y="4204557"/>
            <a:ext cx="63638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>
            <a:stCxn id="51" idx="6"/>
            <a:endCxn id="52" idx="2"/>
          </p:cNvCxnSpPr>
          <p:nvPr/>
        </p:nvCxnSpPr>
        <p:spPr>
          <a:xfrm flipV="1">
            <a:off x="1915380" y="2332350"/>
            <a:ext cx="725801" cy="1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/>
          <p:cNvCxnSpPr>
            <a:stCxn id="53" idx="6"/>
          </p:cNvCxnSpPr>
          <p:nvPr/>
        </p:nvCxnSpPr>
        <p:spPr>
          <a:xfrm>
            <a:off x="2726650" y="4204557"/>
            <a:ext cx="23264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e 97"/>
          <p:cNvSpPr/>
          <p:nvPr/>
        </p:nvSpPr>
        <p:spPr>
          <a:xfrm>
            <a:off x="7041350" y="2965613"/>
            <a:ext cx="11082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</a:t>
            </a:r>
            <a:endParaRPr lang="en-GB" sz="1600" dirty="0"/>
          </a:p>
        </p:txBody>
      </p:sp>
      <p:cxnSp>
        <p:nvCxnSpPr>
          <p:cNvPr id="101" name="Connettore 2 100"/>
          <p:cNvCxnSpPr>
            <a:stCxn id="32" idx="6"/>
            <a:endCxn id="98" idx="2"/>
          </p:cNvCxnSpPr>
          <p:nvPr/>
        </p:nvCxnSpPr>
        <p:spPr>
          <a:xfrm>
            <a:off x="6592870" y="3283299"/>
            <a:ext cx="448480" cy="635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2 102"/>
          <p:cNvCxnSpPr>
            <a:stCxn id="98" idx="0"/>
            <a:endCxn id="188" idx="4"/>
          </p:cNvCxnSpPr>
          <p:nvPr/>
        </p:nvCxnSpPr>
        <p:spPr>
          <a:xfrm flipV="1">
            <a:off x="7595480" y="2551790"/>
            <a:ext cx="0" cy="41382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2 107"/>
          <p:cNvCxnSpPr>
            <a:stCxn id="188" idx="2"/>
            <a:endCxn id="22" idx="6"/>
          </p:cNvCxnSpPr>
          <p:nvPr/>
        </p:nvCxnSpPr>
        <p:spPr>
          <a:xfrm flipH="1" flipV="1">
            <a:off x="6404316" y="2226983"/>
            <a:ext cx="698004" cy="77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ttangolo 123"/>
          <p:cNvSpPr/>
          <p:nvPr/>
        </p:nvSpPr>
        <p:spPr>
          <a:xfrm>
            <a:off x="6592870" y="3510044"/>
            <a:ext cx="775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stepfail</a:t>
            </a:r>
            <a:endParaRPr lang="en-GB" dirty="0"/>
          </a:p>
        </p:txBody>
      </p:sp>
      <p:sp>
        <p:nvSpPr>
          <p:cNvPr id="125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66" y="2888860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126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052" y="1843966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135" name="Rettangolo 134"/>
          <p:cNvSpPr/>
          <p:nvPr/>
        </p:nvSpPr>
        <p:spPr>
          <a:xfrm>
            <a:off x="1490973" y="274061"/>
            <a:ext cx="822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explore</a:t>
            </a:r>
          </a:p>
        </p:txBody>
      </p:sp>
      <p:sp>
        <p:nvSpPr>
          <p:cNvPr id="136" name="Ovale 135"/>
          <p:cNvSpPr/>
          <p:nvPr/>
        </p:nvSpPr>
        <p:spPr>
          <a:xfrm>
            <a:off x="3916587" y="248002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137" name="Ovale 136"/>
          <p:cNvSpPr/>
          <p:nvPr/>
        </p:nvSpPr>
        <p:spPr>
          <a:xfrm>
            <a:off x="3772571" y="271472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0" name="Connettore 4 139"/>
          <p:cNvCxnSpPr>
            <a:stCxn id="98" idx="4"/>
            <a:endCxn id="136" idx="5"/>
          </p:cNvCxnSpPr>
          <p:nvPr/>
        </p:nvCxnSpPr>
        <p:spPr>
          <a:xfrm rot="5400000" flipH="1">
            <a:off x="5773100" y="1791306"/>
            <a:ext cx="580493" cy="3064266"/>
          </a:xfrm>
          <a:prstGeom prst="bentConnector3">
            <a:avLst>
              <a:gd name="adj1" fmla="val -3938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4 141"/>
          <p:cNvCxnSpPr>
            <a:stCxn id="136" idx="0"/>
            <a:endCxn id="22" idx="2"/>
          </p:cNvCxnSpPr>
          <p:nvPr/>
        </p:nvCxnSpPr>
        <p:spPr>
          <a:xfrm rot="5400000" flipH="1" flipV="1">
            <a:off x="4745897" y="1757714"/>
            <a:ext cx="253045" cy="1191585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ttangolo 143"/>
          <p:cNvSpPr/>
          <p:nvPr/>
        </p:nvSpPr>
        <p:spPr>
          <a:xfrm>
            <a:off x="4332839" y="1852327"/>
            <a:ext cx="822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explore</a:t>
            </a:r>
          </a:p>
        </p:txBody>
      </p:sp>
      <p:sp>
        <p:nvSpPr>
          <p:cNvPr id="145" name="CasellaDiTesto 144"/>
          <p:cNvSpPr txBox="1"/>
          <p:nvPr/>
        </p:nvSpPr>
        <p:spPr>
          <a:xfrm>
            <a:off x="5605301" y="831698"/>
            <a:ext cx="242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Explore</a:t>
            </a:r>
            <a:r>
              <a:rPr lang="it-IT" dirty="0"/>
              <a:t> ( an </a:t>
            </a:r>
            <a:r>
              <a:rPr lang="it-IT" dirty="0" err="1"/>
              <a:t>empty</a:t>
            </a:r>
            <a:r>
              <a:rPr lang="it-IT" dirty="0"/>
              <a:t> room )</a:t>
            </a:r>
            <a:endParaRPr lang="en-GB" dirty="0"/>
          </a:p>
        </p:txBody>
      </p:sp>
      <p:sp>
        <p:nvSpPr>
          <p:cNvPr id="146" name="CasellaDiTesto 145"/>
          <p:cNvSpPr txBox="1"/>
          <p:nvPr/>
        </p:nvSpPr>
        <p:spPr>
          <a:xfrm>
            <a:off x="5226417" y="4978042"/>
            <a:ext cx="319741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Direction</a:t>
            </a:r>
            <a:r>
              <a:rPr lang="it-IT" dirty="0"/>
              <a:t> DOWN : Rotate 90 Left </a:t>
            </a:r>
          </a:p>
          <a:p>
            <a:r>
              <a:rPr lang="it-IT" dirty="0" err="1"/>
              <a:t>Direction</a:t>
            </a:r>
            <a:r>
              <a:rPr lang="it-IT" dirty="0"/>
              <a:t> UP         : Rotate 90 Right</a:t>
            </a:r>
            <a:endParaRPr lang="en-GB" dirty="0"/>
          </a:p>
        </p:txBody>
      </p:sp>
      <p:sp>
        <p:nvSpPr>
          <p:cNvPr id="160" name="Rettangolo 159"/>
          <p:cNvSpPr/>
          <p:nvPr/>
        </p:nvSpPr>
        <p:spPr>
          <a:xfrm>
            <a:off x="7622005" y="2573650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stepdone</a:t>
            </a:r>
            <a:endParaRPr lang="en-GB" dirty="0"/>
          </a:p>
        </p:txBody>
      </p:sp>
      <p:sp>
        <p:nvSpPr>
          <p:cNvPr id="161" name="Rettangolo 160"/>
          <p:cNvSpPr/>
          <p:nvPr/>
        </p:nvSpPr>
        <p:spPr>
          <a:xfrm>
            <a:off x="5741111" y="4261757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sp>
        <p:nvSpPr>
          <p:cNvPr id="162" name="Ovale 161"/>
          <p:cNvSpPr/>
          <p:nvPr/>
        </p:nvSpPr>
        <p:spPr>
          <a:xfrm>
            <a:off x="6358489" y="3983017"/>
            <a:ext cx="117602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Stopped</a:t>
            </a:r>
            <a:endParaRPr lang="en-GB" sz="1400" dirty="0"/>
          </a:p>
        </p:txBody>
      </p:sp>
      <p:cxnSp>
        <p:nvCxnSpPr>
          <p:cNvPr id="167" name="Connettore 4 166"/>
          <p:cNvCxnSpPr>
            <a:stCxn id="98" idx="5"/>
            <a:endCxn id="162" idx="6"/>
          </p:cNvCxnSpPr>
          <p:nvPr/>
        </p:nvCxnSpPr>
        <p:spPr>
          <a:xfrm rot="5400000">
            <a:off x="7366772" y="3686516"/>
            <a:ext cx="788276" cy="4527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ttangolo 168"/>
          <p:cNvSpPr/>
          <p:nvPr/>
        </p:nvSpPr>
        <p:spPr>
          <a:xfrm>
            <a:off x="7907700" y="384910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172" name="Connettore 4 171"/>
          <p:cNvCxnSpPr>
            <a:stCxn id="22" idx="3"/>
            <a:endCxn id="162" idx="2"/>
          </p:cNvCxnSpPr>
          <p:nvPr/>
        </p:nvCxnSpPr>
        <p:spPr>
          <a:xfrm rot="16200000" flipH="1">
            <a:off x="5056424" y="3004988"/>
            <a:ext cx="1850942" cy="7531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ttore 4 178"/>
          <p:cNvCxnSpPr>
            <a:stCxn id="162" idx="4"/>
            <a:endCxn id="136" idx="4"/>
          </p:cNvCxnSpPr>
          <p:nvPr/>
        </p:nvCxnSpPr>
        <p:spPr>
          <a:xfrm rot="5400000" flipH="1">
            <a:off x="4860069" y="2544659"/>
            <a:ext cx="1502989" cy="2669873"/>
          </a:xfrm>
          <a:prstGeom prst="bentConnector3">
            <a:avLst>
              <a:gd name="adj1" fmla="val -1521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e 187"/>
          <p:cNvSpPr/>
          <p:nvPr/>
        </p:nvSpPr>
        <p:spPr>
          <a:xfrm>
            <a:off x="7102320" y="1903718"/>
            <a:ext cx="9863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Rotate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50560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16</a:t>
            </a:fld>
            <a:endParaRPr lang="en-GB"/>
          </a:p>
        </p:txBody>
      </p:sp>
      <p:sp>
        <p:nvSpPr>
          <p:cNvPr id="47" name="Rettangolo 46"/>
          <p:cNvSpPr/>
          <p:nvPr/>
        </p:nvSpPr>
        <p:spPr>
          <a:xfrm>
            <a:off x="732969" y="193788"/>
            <a:ext cx="2232248" cy="21404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e 57"/>
          <p:cNvSpPr/>
          <p:nvPr/>
        </p:nvSpPr>
        <p:spPr>
          <a:xfrm>
            <a:off x="1093009" y="2164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Ovale 58"/>
          <p:cNvSpPr/>
          <p:nvPr/>
        </p:nvSpPr>
        <p:spPr>
          <a:xfrm>
            <a:off x="1800022" y="2164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Ovale 59"/>
          <p:cNvSpPr/>
          <p:nvPr/>
        </p:nvSpPr>
        <p:spPr>
          <a:xfrm>
            <a:off x="1797853" y="293863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Ovale 60"/>
          <p:cNvSpPr/>
          <p:nvPr/>
        </p:nvSpPr>
        <p:spPr>
          <a:xfrm>
            <a:off x="2592110" y="291929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Ovale 63"/>
          <p:cNvSpPr/>
          <p:nvPr/>
        </p:nvSpPr>
        <p:spPr>
          <a:xfrm>
            <a:off x="2609123" y="2164136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Connettore 2 64"/>
          <p:cNvCxnSpPr/>
          <p:nvPr/>
        </p:nvCxnSpPr>
        <p:spPr>
          <a:xfrm flipH="1">
            <a:off x="933864" y="541106"/>
            <a:ext cx="14844" cy="1623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>
            <a:off x="933864" y="2202264"/>
            <a:ext cx="18608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e 91"/>
          <p:cNvSpPr/>
          <p:nvPr/>
        </p:nvSpPr>
        <p:spPr>
          <a:xfrm>
            <a:off x="782041" y="217070"/>
            <a:ext cx="360040" cy="324036"/>
          </a:xfrm>
          <a:prstGeom prst="ellipse">
            <a:avLst/>
          </a:prstGeom>
          <a:solidFill>
            <a:srgbClr val="33CCCC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cxnSp>
        <p:nvCxnSpPr>
          <p:cNvPr id="93" name="Connettore 2 92"/>
          <p:cNvCxnSpPr/>
          <p:nvPr/>
        </p:nvCxnSpPr>
        <p:spPr>
          <a:xfrm flipV="1">
            <a:off x="2787315" y="330056"/>
            <a:ext cx="7422" cy="191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/>
          <p:cNvCxnSpPr/>
          <p:nvPr/>
        </p:nvCxnSpPr>
        <p:spPr>
          <a:xfrm flipH="1">
            <a:off x="1168887" y="315926"/>
            <a:ext cx="1625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e 95"/>
          <p:cNvSpPr/>
          <p:nvPr/>
        </p:nvSpPr>
        <p:spPr>
          <a:xfrm>
            <a:off x="4151154" y="1151860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97" name="Ovale 96"/>
          <p:cNvSpPr/>
          <p:nvPr/>
        </p:nvSpPr>
        <p:spPr>
          <a:xfrm>
            <a:off x="4007138" y="1386554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e 98"/>
          <p:cNvSpPr/>
          <p:nvPr/>
        </p:nvSpPr>
        <p:spPr>
          <a:xfrm>
            <a:off x="5166607" y="386508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left</a:t>
            </a:r>
            <a:endParaRPr lang="en-GB" dirty="0"/>
          </a:p>
        </p:txBody>
      </p:sp>
      <p:cxnSp>
        <p:nvCxnSpPr>
          <p:cNvPr id="14" name="Connettore 4 13"/>
          <p:cNvCxnSpPr>
            <a:stCxn id="96" idx="0"/>
            <a:endCxn id="99" idx="2"/>
          </p:cNvCxnSpPr>
          <p:nvPr/>
        </p:nvCxnSpPr>
        <p:spPr>
          <a:xfrm rot="5400000" flipH="1" flipV="1">
            <a:off x="4618242" y="603496"/>
            <a:ext cx="441316" cy="6554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tangolo 99"/>
          <p:cNvSpPr/>
          <p:nvPr/>
        </p:nvSpPr>
        <p:spPr>
          <a:xfrm>
            <a:off x="4438564" y="341212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104" name="Ovale 103"/>
          <p:cNvSpPr/>
          <p:nvPr/>
        </p:nvSpPr>
        <p:spPr>
          <a:xfrm>
            <a:off x="7020274" y="399208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down</a:t>
            </a:r>
            <a:endParaRPr lang="en-GB" dirty="0"/>
          </a:p>
        </p:txBody>
      </p:sp>
      <p:cxnSp>
        <p:nvCxnSpPr>
          <p:cNvPr id="20" name="Connettore 4 19"/>
          <p:cNvCxnSpPr>
            <a:stCxn id="99" idx="6"/>
            <a:endCxn id="104" idx="2"/>
          </p:cNvCxnSpPr>
          <p:nvPr/>
        </p:nvCxnSpPr>
        <p:spPr>
          <a:xfrm>
            <a:off x="6174719" y="710544"/>
            <a:ext cx="845555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e 104"/>
          <p:cNvSpPr/>
          <p:nvPr/>
        </p:nvSpPr>
        <p:spPr>
          <a:xfrm>
            <a:off x="7020273" y="1610644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right</a:t>
            </a:r>
            <a:endParaRPr lang="en-GB" dirty="0"/>
          </a:p>
        </p:txBody>
      </p:sp>
      <p:sp>
        <p:nvSpPr>
          <p:cNvPr id="106" name="Ovale 105"/>
          <p:cNvSpPr/>
          <p:nvPr/>
        </p:nvSpPr>
        <p:spPr>
          <a:xfrm>
            <a:off x="5166607" y="1611405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up</a:t>
            </a:r>
            <a:endParaRPr lang="en-GB" dirty="0"/>
          </a:p>
        </p:txBody>
      </p:sp>
      <p:sp>
        <p:nvSpPr>
          <p:cNvPr id="107" name="Rettangolo 106"/>
          <p:cNvSpPr/>
          <p:nvPr/>
        </p:nvSpPr>
        <p:spPr>
          <a:xfrm>
            <a:off x="6174719" y="341212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cxnSp>
        <p:nvCxnSpPr>
          <p:cNvPr id="109" name="Connettore 4 108"/>
          <p:cNvCxnSpPr>
            <a:stCxn id="104" idx="4"/>
            <a:endCxn id="105" idx="0"/>
          </p:cNvCxnSpPr>
          <p:nvPr/>
        </p:nvCxnSpPr>
        <p:spPr>
          <a:xfrm rot="5400000">
            <a:off x="7242648" y="1328962"/>
            <a:ext cx="56336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stCxn id="105" idx="2"/>
            <a:endCxn id="106" idx="6"/>
          </p:cNvCxnSpPr>
          <p:nvPr/>
        </p:nvCxnSpPr>
        <p:spPr>
          <a:xfrm flipH="1">
            <a:off x="6174719" y="1934680"/>
            <a:ext cx="845554" cy="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4 111"/>
          <p:cNvCxnSpPr>
            <a:stCxn id="106" idx="2"/>
            <a:endCxn id="96" idx="4"/>
          </p:cNvCxnSpPr>
          <p:nvPr/>
        </p:nvCxnSpPr>
        <p:spPr>
          <a:xfrm rot="10800000">
            <a:off x="4511195" y="1799933"/>
            <a:ext cx="655413" cy="1355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ttangolo 116"/>
          <p:cNvSpPr/>
          <p:nvPr/>
        </p:nvSpPr>
        <p:spPr>
          <a:xfrm>
            <a:off x="6785011" y="1106564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119" name="Rettangolo 118"/>
          <p:cNvSpPr/>
          <p:nvPr/>
        </p:nvSpPr>
        <p:spPr>
          <a:xfrm>
            <a:off x="6310598" y="2074050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120" name="Rettangolo 119"/>
          <p:cNvSpPr/>
          <p:nvPr/>
        </p:nvSpPr>
        <p:spPr>
          <a:xfrm>
            <a:off x="4183504" y="1935443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121" name="Ovale 120"/>
          <p:cNvSpPr/>
          <p:nvPr/>
        </p:nvSpPr>
        <p:spPr>
          <a:xfrm>
            <a:off x="1472041" y="342006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122" name="Ovale 121"/>
          <p:cNvSpPr/>
          <p:nvPr/>
        </p:nvSpPr>
        <p:spPr>
          <a:xfrm>
            <a:off x="1328025" y="365476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e 122"/>
          <p:cNvSpPr/>
          <p:nvPr/>
        </p:nvSpPr>
        <p:spPr>
          <a:xfrm>
            <a:off x="2930988" y="3424620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working</a:t>
            </a:r>
            <a:endParaRPr lang="en-GB" sz="1600" dirty="0"/>
          </a:p>
        </p:txBody>
      </p:sp>
      <p:cxnSp>
        <p:nvCxnSpPr>
          <p:cNvPr id="128" name="Connettore 4 127"/>
          <p:cNvCxnSpPr>
            <a:stCxn id="121" idx="6"/>
            <a:endCxn id="123" idx="2"/>
          </p:cNvCxnSpPr>
          <p:nvPr/>
        </p:nvCxnSpPr>
        <p:spPr>
          <a:xfrm>
            <a:off x="2192121" y="3744104"/>
            <a:ext cx="738867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tangolo 128"/>
          <p:cNvSpPr/>
          <p:nvPr/>
        </p:nvSpPr>
        <p:spPr>
          <a:xfrm>
            <a:off x="2202947" y="3397906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130" name="Ovale 129"/>
          <p:cNvSpPr/>
          <p:nvPr/>
        </p:nvSpPr>
        <p:spPr>
          <a:xfrm>
            <a:off x="5071662" y="3420068"/>
            <a:ext cx="1679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endOfStep</a:t>
            </a:r>
            <a:endParaRPr lang="en-GB" sz="1600" dirty="0"/>
          </a:p>
        </p:txBody>
      </p:sp>
      <p:cxnSp>
        <p:nvCxnSpPr>
          <p:cNvPr id="132" name="Connettore 4 131"/>
          <p:cNvCxnSpPr>
            <a:stCxn id="123" idx="6"/>
            <a:endCxn id="130" idx="2"/>
          </p:cNvCxnSpPr>
          <p:nvPr/>
        </p:nvCxnSpPr>
        <p:spPr>
          <a:xfrm flipV="1">
            <a:off x="4227133" y="3744104"/>
            <a:ext cx="844529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ttangolo 132"/>
          <p:cNvSpPr/>
          <p:nvPr/>
        </p:nvSpPr>
        <p:spPr>
          <a:xfrm>
            <a:off x="4233807" y="3325828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sensor</a:t>
            </a:r>
          </a:p>
        </p:txBody>
      </p:sp>
      <p:sp>
        <p:nvSpPr>
          <p:cNvPr id="135" name="Ovale 134"/>
          <p:cNvSpPr/>
          <p:nvPr/>
        </p:nvSpPr>
        <p:spPr>
          <a:xfrm>
            <a:off x="2918343" y="4607466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stopped</a:t>
            </a:r>
            <a:endParaRPr lang="en-GB" sz="1600" dirty="0"/>
          </a:p>
        </p:txBody>
      </p:sp>
      <p:sp>
        <p:nvSpPr>
          <p:cNvPr id="142" name="Rettangolo 141"/>
          <p:cNvSpPr/>
          <p:nvPr/>
        </p:nvSpPr>
        <p:spPr>
          <a:xfrm>
            <a:off x="4037317" y="438198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145" name="Connettore 4 144"/>
          <p:cNvCxnSpPr>
            <a:stCxn id="135" idx="1"/>
            <a:endCxn id="123" idx="3"/>
          </p:cNvCxnSpPr>
          <p:nvPr/>
        </p:nvCxnSpPr>
        <p:spPr>
          <a:xfrm rot="5400000" flipH="1" flipV="1">
            <a:off x="2752186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tangolo 148"/>
          <p:cNvSpPr/>
          <p:nvPr/>
        </p:nvSpPr>
        <p:spPr>
          <a:xfrm>
            <a:off x="2315347" y="4381980"/>
            <a:ext cx="79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resume</a:t>
            </a:r>
          </a:p>
        </p:txBody>
      </p:sp>
      <p:cxnSp>
        <p:nvCxnSpPr>
          <p:cNvPr id="165" name="Connettore 4 164"/>
          <p:cNvCxnSpPr>
            <a:stCxn id="123" idx="5"/>
            <a:endCxn id="135" idx="7"/>
          </p:cNvCxnSpPr>
          <p:nvPr/>
        </p:nvCxnSpPr>
        <p:spPr>
          <a:xfrm rot="5400000">
            <a:off x="3668700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e 185"/>
          <p:cNvSpPr/>
          <p:nvPr/>
        </p:nvSpPr>
        <p:spPr>
          <a:xfrm>
            <a:off x="5561691" y="4614213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end</a:t>
            </a:r>
            <a:endParaRPr lang="en-GB" sz="1600" dirty="0"/>
          </a:p>
        </p:txBody>
      </p:sp>
      <p:cxnSp>
        <p:nvCxnSpPr>
          <p:cNvPr id="187" name="Connettore 4 186"/>
          <p:cNvCxnSpPr>
            <a:stCxn id="130" idx="4"/>
            <a:endCxn id="186" idx="0"/>
          </p:cNvCxnSpPr>
          <p:nvPr/>
        </p:nvCxnSpPr>
        <p:spPr>
          <a:xfrm rot="16200000" flipH="1">
            <a:off x="5643440" y="4335921"/>
            <a:ext cx="546073" cy="105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ttore 4 191"/>
          <p:cNvCxnSpPr>
            <a:stCxn id="130" idx="0"/>
            <a:endCxn id="123" idx="0"/>
          </p:cNvCxnSpPr>
          <p:nvPr/>
        </p:nvCxnSpPr>
        <p:spPr>
          <a:xfrm rot="16200000" flipH="1" flipV="1">
            <a:off x="4742866" y="2256263"/>
            <a:ext cx="4552" cy="2332161"/>
          </a:xfrm>
          <a:prstGeom prst="bentConnector3">
            <a:avLst>
              <a:gd name="adj1" fmla="val -50219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ttangolo 192"/>
          <p:cNvSpPr/>
          <p:nvPr/>
        </p:nvSpPr>
        <p:spPr>
          <a:xfrm>
            <a:off x="6715941" y="6237312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[ </a:t>
            </a:r>
            <a:r>
              <a:rPr lang="en-GB" dirty="0" err="1"/>
              <a:t>nStep</a:t>
            </a:r>
            <a:r>
              <a:rPr lang="en-GB" dirty="0"/>
              <a:t> &lt; 4 ] collision</a:t>
            </a:r>
          </a:p>
        </p:txBody>
      </p:sp>
      <p:sp>
        <p:nvSpPr>
          <p:cNvPr id="194" name="Rettangolo 193"/>
          <p:cNvSpPr/>
          <p:nvPr/>
        </p:nvSpPr>
        <p:spPr>
          <a:xfrm>
            <a:off x="5986526" y="4108637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1318ED"/>
                </a:solidFill>
              </a:rPr>
              <a:t>end</a:t>
            </a:r>
          </a:p>
        </p:txBody>
      </p:sp>
      <p:cxnSp>
        <p:nvCxnSpPr>
          <p:cNvPr id="199" name="Connettore 4 198"/>
          <p:cNvCxnSpPr>
            <a:stCxn id="130" idx="3"/>
            <a:endCxn id="135" idx="6"/>
          </p:cNvCxnSpPr>
          <p:nvPr/>
        </p:nvCxnSpPr>
        <p:spPr>
          <a:xfrm rot="5400000">
            <a:off x="4286891" y="3900830"/>
            <a:ext cx="958270" cy="11030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ttangolo 199"/>
          <p:cNvSpPr/>
          <p:nvPr/>
        </p:nvSpPr>
        <p:spPr>
          <a:xfrm>
            <a:off x="4871234" y="415541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sp>
        <p:nvSpPr>
          <p:cNvPr id="202" name="Rettangolo 201"/>
          <p:cNvSpPr/>
          <p:nvPr/>
        </p:nvSpPr>
        <p:spPr>
          <a:xfrm>
            <a:off x="4539779" y="281271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1318ED"/>
                </a:solidFill>
              </a:rPr>
              <a:t>goon</a:t>
            </a:r>
          </a:p>
        </p:txBody>
      </p:sp>
    </p:spTree>
    <p:extLst>
      <p:ext uri="{BB962C8B-B14F-4D97-AF65-F5344CB8AC3E}">
        <p14:creationId xmlns:p14="http://schemas.microsoft.com/office/powerpoint/2010/main" val="1485682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17</a:t>
            </a:fld>
            <a:endParaRPr lang="en-GB"/>
          </a:p>
        </p:txBody>
      </p:sp>
      <p:sp>
        <p:nvSpPr>
          <p:cNvPr id="49" name="Ovale 48"/>
          <p:cNvSpPr/>
          <p:nvPr/>
        </p:nvSpPr>
        <p:spPr>
          <a:xfrm>
            <a:off x="718288" y="653436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574272" y="888130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e 50"/>
          <p:cNvSpPr/>
          <p:nvPr/>
        </p:nvSpPr>
        <p:spPr>
          <a:xfrm>
            <a:off x="2024834" y="638022"/>
            <a:ext cx="137419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activateR</a:t>
            </a:r>
            <a:endParaRPr lang="en-GB" sz="1600" dirty="0"/>
          </a:p>
        </p:txBody>
      </p:sp>
      <p:cxnSp>
        <p:nvCxnSpPr>
          <p:cNvPr id="52" name="Connettore 4 51"/>
          <p:cNvCxnSpPr>
            <a:endCxn id="51" idx="2"/>
          </p:cNvCxnSpPr>
          <p:nvPr/>
        </p:nvCxnSpPr>
        <p:spPr>
          <a:xfrm flipV="1">
            <a:off x="1438368" y="962058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e 55"/>
          <p:cNvSpPr/>
          <p:nvPr/>
        </p:nvSpPr>
        <p:spPr>
          <a:xfrm>
            <a:off x="4262496" y="640298"/>
            <a:ext cx="128350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stopR</a:t>
            </a:r>
            <a:endParaRPr lang="en-GB" dirty="0"/>
          </a:p>
        </p:txBody>
      </p:sp>
      <p:sp>
        <p:nvSpPr>
          <p:cNvPr id="57" name="Ovale 56"/>
          <p:cNvSpPr/>
          <p:nvPr/>
        </p:nvSpPr>
        <p:spPr>
          <a:xfrm>
            <a:off x="4184165" y="1916832"/>
            <a:ext cx="14401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resumeR</a:t>
            </a:r>
            <a:endParaRPr lang="en-GB" dirty="0"/>
          </a:p>
        </p:txBody>
      </p:sp>
      <p:sp>
        <p:nvSpPr>
          <p:cNvPr id="62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77" y="521852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63" name="Connettore 4 62"/>
          <p:cNvCxnSpPr>
            <a:stCxn id="51" idx="6"/>
            <a:endCxn id="56" idx="2"/>
          </p:cNvCxnSpPr>
          <p:nvPr/>
        </p:nvCxnSpPr>
        <p:spPr>
          <a:xfrm>
            <a:off x="3399025" y="962058"/>
            <a:ext cx="863471" cy="22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4 65"/>
          <p:cNvCxnSpPr>
            <a:stCxn id="56" idx="4"/>
            <a:endCxn id="57" idx="0"/>
          </p:cNvCxnSpPr>
          <p:nvPr/>
        </p:nvCxnSpPr>
        <p:spPr>
          <a:xfrm rot="5400000">
            <a:off x="4590015" y="1602601"/>
            <a:ext cx="628462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tangolo 72"/>
          <p:cNvSpPr/>
          <p:nvPr/>
        </p:nvSpPr>
        <p:spPr>
          <a:xfrm>
            <a:off x="3456976" y="453356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Dt</a:t>
            </a:r>
            <a:r>
              <a:rPr lang="it-IT" dirty="0"/>
              <a:t>=2sec</a:t>
            </a:r>
            <a:endParaRPr lang="en-GB" dirty="0"/>
          </a:p>
        </p:txBody>
      </p:sp>
      <p:sp>
        <p:nvSpPr>
          <p:cNvPr id="74" name="Rettangolo 73"/>
          <p:cNvSpPr/>
          <p:nvPr/>
        </p:nvSpPr>
        <p:spPr>
          <a:xfrm>
            <a:off x="5071600" y="1417935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Dt</a:t>
            </a:r>
            <a:r>
              <a:rPr lang="it-IT" dirty="0"/>
              <a:t>=1sec</a:t>
            </a:r>
            <a:endParaRPr lang="en-GB" dirty="0"/>
          </a:p>
        </p:txBody>
      </p:sp>
      <p:cxnSp>
        <p:nvCxnSpPr>
          <p:cNvPr id="80" name="Connettore 2 79"/>
          <p:cNvCxnSpPr/>
          <p:nvPr/>
        </p:nvCxnSpPr>
        <p:spPr>
          <a:xfrm>
            <a:off x="2587365" y="1200240"/>
            <a:ext cx="0" cy="71659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ttangolo 83"/>
          <p:cNvSpPr/>
          <p:nvPr/>
        </p:nvSpPr>
        <p:spPr>
          <a:xfrm>
            <a:off x="1920594" y="1373870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cxnSp>
        <p:nvCxnSpPr>
          <p:cNvPr id="85" name="Connettore 2 84"/>
          <p:cNvCxnSpPr/>
          <p:nvPr/>
        </p:nvCxnSpPr>
        <p:spPr>
          <a:xfrm flipH="1">
            <a:off x="3131840" y="1066814"/>
            <a:ext cx="1249716" cy="85001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tangolo 86"/>
          <p:cNvSpPr/>
          <p:nvPr/>
        </p:nvSpPr>
        <p:spPr>
          <a:xfrm>
            <a:off x="3392344" y="117700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91" name="Connettore 2 90"/>
          <p:cNvCxnSpPr/>
          <p:nvPr/>
        </p:nvCxnSpPr>
        <p:spPr>
          <a:xfrm flipH="1">
            <a:off x="3399026" y="2240869"/>
            <a:ext cx="976791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tangolo 97"/>
          <p:cNvSpPr/>
          <p:nvPr/>
        </p:nvSpPr>
        <p:spPr>
          <a:xfrm>
            <a:off x="3519813" y="1871061"/>
            <a:ext cx="79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resume</a:t>
            </a:r>
          </a:p>
        </p:txBody>
      </p:sp>
      <p:grpSp>
        <p:nvGrpSpPr>
          <p:cNvPr id="101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2159141" y="2008786"/>
            <a:ext cx="866156" cy="763297"/>
            <a:chOff x="1194666" y="2417771"/>
            <a:chExt cx="866156" cy="763297"/>
          </a:xfrm>
        </p:grpSpPr>
        <p:sp>
          <p:nvSpPr>
            <p:cNvPr id="102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3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8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0" name="Rettangolo 109"/>
          <p:cNvSpPr/>
          <p:nvPr/>
        </p:nvSpPr>
        <p:spPr>
          <a:xfrm>
            <a:off x="1958938" y="2983076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grpSp>
        <p:nvGrpSpPr>
          <p:cNvPr id="111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1195483" y="4175106"/>
            <a:ext cx="866156" cy="763297"/>
            <a:chOff x="1194666" y="2417771"/>
            <a:chExt cx="866156" cy="763297"/>
          </a:xfrm>
        </p:grpSpPr>
        <p:sp>
          <p:nvSpPr>
            <p:cNvPr id="113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4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5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6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3537335" y="4212296"/>
            <a:ext cx="866156" cy="763297"/>
            <a:chOff x="1194666" y="2417771"/>
            <a:chExt cx="866156" cy="763297"/>
          </a:xfrm>
        </p:grpSpPr>
        <p:sp>
          <p:nvSpPr>
            <p:cNvPr id="118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4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5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6" name="Rettangolo 125"/>
          <p:cNvSpPr/>
          <p:nvPr/>
        </p:nvSpPr>
        <p:spPr>
          <a:xfrm>
            <a:off x="2303209" y="4666426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sp>
        <p:nvSpPr>
          <p:cNvPr id="127" name="Rettangolo 126"/>
          <p:cNvSpPr/>
          <p:nvPr/>
        </p:nvSpPr>
        <p:spPr>
          <a:xfrm>
            <a:off x="3142428" y="3859277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sp>
        <p:nvSpPr>
          <p:cNvPr id="131" name="Rettangolo 130"/>
          <p:cNvSpPr/>
          <p:nvPr/>
        </p:nvSpPr>
        <p:spPr>
          <a:xfrm>
            <a:off x="1360699" y="380499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user</a:t>
            </a:r>
          </a:p>
        </p:txBody>
      </p:sp>
      <p:cxnSp>
        <p:nvCxnSpPr>
          <p:cNvPr id="134" name="Connettore 2 133"/>
          <p:cNvCxnSpPr>
            <a:stCxn id="113" idx="6"/>
            <a:endCxn id="124" idx="1"/>
          </p:cNvCxnSpPr>
          <p:nvPr/>
        </p:nvCxnSpPr>
        <p:spPr>
          <a:xfrm>
            <a:off x="2061639" y="4578363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4403491" y="4276791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37" name="Connettore 2 126">
            <a:extLst>
              <a:ext uri="{FF2B5EF4-FFF2-40B4-BE49-F238E27FC236}">
                <a16:creationId xmlns:a16="http://schemas.microsoft.com/office/drawing/2014/main" xmlns="" id="{36CC678F-7232-496B-B9F9-4DE6B53CD494}"/>
              </a:ext>
            </a:extLst>
          </p:cNvPr>
          <p:cNvCxnSpPr/>
          <p:nvPr/>
        </p:nvCxnSpPr>
        <p:spPr>
          <a:xfrm flipH="1">
            <a:off x="4764885" y="440366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5">
            <a:extLst>
              <a:ext uri="{FF2B5EF4-FFF2-40B4-BE49-F238E27FC236}">
                <a16:creationId xmlns:a16="http://schemas.microsoft.com/office/drawing/2014/main" xmlns="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215" y="4227468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139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5426330" y="4514740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40" name="Straight Arrow Connector 32">
            <a:extLst>
              <a:ext uri="{FF2B5EF4-FFF2-40B4-BE49-F238E27FC236}">
                <a16:creationId xmlns:a16="http://schemas.microsoft.com/office/drawing/2014/main" xmlns="" id="{F5733152-082A-43F7-B943-085C85850C21}"/>
              </a:ext>
            </a:extLst>
          </p:cNvPr>
          <p:cNvCxnSpPr>
            <a:endCxn id="139" idx="2"/>
          </p:cNvCxnSpPr>
          <p:nvPr/>
        </p:nvCxnSpPr>
        <p:spPr>
          <a:xfrm>
            <a:off x="5148449" y="4646040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ttangolo 140"/>
          <p:cNvSpPr/>
          <p:nvPr/>
        </p:nvSpPr>
        <p:spPr>
          <a:xfrm>
            <a:off x="4510847" y="3956712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Connettore 4 142"/>
          <p:cNvCxnSpPr>
            <a:stCxn id="136" idx="4"/>
            <a:endCxn id="124" idx="2"/>
          </p:cNvCxnSpPr>
          <p:nvPr/>
        </p:nvCxnSpPr>
        <p:spPr>
          <a:xfrm rot="5400000" flipH="1">
            <a:off x="4082860" y="4301380"/>
            <a:ext cx="290683" cy="1100300"/>
          </a:xfrm>
          <a:prstGeom prst="bentConnector3">
            <a:avLst>
              <a:gd name="adj1" fmla="val -131877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ttangolo 143"/>
          <p:cNvSpPr/>
          <p:nvPr/>
        </p:nvSpPr>
        <p:spPr>
          <a:xfrm>
            <a:off x="3630274" y="5397690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sensor (collision)</a:t>
            </a:r>
          </a:p>
        </p:txBody>
      </p:sp>
    </p:spTree>
    <p:extLst>
      <p:ext uri="{BB962C8B-B14F-4D97-AF65-F5344CB8AC3E}">
        <p14:creationId xmlns:p14="http://schemas.microsoft.com/office/powerpoint/2010/main" val="1883502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e 51"/>
          <p:cNvSpPr/>
          <p:nvPr/>
        </p:nvSpPr>
        <p:spPr>
          <a:xfrm>
            <a:off x="4408509" y="4909063"/>
            <a:ext cx="145365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waitcmd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18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623619" y="180501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479603" y="203971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6" name="Connettore 4 5"/>
          <p:cNvCxnSpPr/>
          <p:nvPr/>
        </p:nvCxnSpPr>
        <p:spPr>
          <a:xfrm flipV="1">
            <a:off x="1343699" y="2113640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308" y="167343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1930165" y="1789604"/>
            <a:ext cx="89098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work</a:t>
            </a:r>
            <a:endParaRPr lang="en-GB" sz="1600" dirty="0"/>
          </a:p>
        </p:txBody>
      </p:sp>
      <p:sp>
        <p:nvSpPr>
          <p:cNvPr id="9" name="Ovale 8"/>
          <p:cNvSpPr/>
          <p:nvPr/>
        </p:nvSpPr>
        <p:spPr>
          <a:xfrm>
            <a:off x="3613235" y="1789604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doStep</a:t>
            </a:r>
            <a:endParaRPr lang="en-GB" sz="1600" dirty="0"/>
          </a:p>
        </p:txBody>
      </p:sp>
      <p:sp>
        <p:nvSpPr>
          <p:cNvPr id="10" name="Rettangolo 9"/>
          <p:cNvSpPr/>
          <p:nvPr/>
        </p:nvSpPr>
        <p:spPr>
          <a:xfrm>
            <a:off x="2948816" y="1715676"/>
            <a:ext cx="5392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step</a:t>
            </a:r>
          </a:p>
        </p:txBody>
      </p:sp>
      <p:cxnSp>
        <p:nvCxnSpPr>
          <p:cNvPr id="11" name="Connettore 4 10"/>
          <p:cNvCxnSpPr>
            <a:stCxn id="8" idx="6"/>
            <a:endCxn id="9" idx="2"/>
          </p:cNvCxnSpPr>
          <p:nvPr/>
        </p:nvCxnSpPr>
        <p:spPr>
          <a:xfrm>
            <a:off x="2821147" y="2113640"/>
            <a:ext cx="79208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>
            <a:off x="4189299" y="2307311"/>
            <a:ext cx="0" cy="71659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3522528" y="2517676"/>
            <a:ext cx="688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gauge</a:t>
            </a:r>
          </a:p>
        </p:txBody>
      </p:sp>
      <p:grpSp>
        <p:nvGrpSpPr>
          <p:cNvPr id="16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3725455" y="3028487"/>
            <a:ext cx="866156" cy="763297"/>
            <a:chOff x="1194666" y="2417771"/>
            <a:chExt cx="866156" cy="763297"/>
          </a:xfrm>
        </p:grpSpPr>
        <p:sp>
          <p:nvSpPr>
            <p:cNvPr id="17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 </a:t>
              </a:r>
            </a:p>
          </p:txBody>
        </p:sp>
        <p:sp>
          <p:nvSpPr>
            <p:cNvPr id="18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9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dk1"/>
                </a:solidFill>
              </a:endParaRPr>
            </a:p>
          </p:txBody>
        </p:sp>
      </p:grpSp>
      <p:sp>
        <p:nvSpPr>
          <p:cNvPr id="20" name="Rettangolo 19"/>
          <p:cNvSpPr/>
          <p:nvPr/>
        </p:nvSpPr>
        <p:spPr>
          <a:xfrm>
            <a:off x="3866171" y="3287740"/>
            <a:ext cx="10838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timeractor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21" name="Ovale 20"/>
          <p:cNvSpPr/>
          <p:nvPr/>
        </p:nvSpPr>
        <p:spPr>
          <a:xfrm>
            <a:off x="5557451" y="1391640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stepOk</a:t>
            </a:r>
            <a:endParaRPr lang="en-GB" sz="1600" dirty="0"/>
          </a:p>
        </p:txBody>
      </p:sp>
      <p:sp>
        <p:nvSpPr>
          <p:cNvPr id="22" name="Ovale 21"/>
          <p:cNvSpPr/>
          <p:nvPr/>
        </p:nvSpPr>
        <p:spPr>
          <a:xfrm>
            <a:off x="5557452" y="2282052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stepKo</a:t>
            </a:r>
            <a:endParaRPr lang="en-GB" sz="1600" dirty="0"/>
          </a:p>
        </p:txBody>
      </p:sp>
      <p:cxnSp>
        <p:nvCxnSpPr>
          <p:cNvPr id="24" name="Connettore 4 23"/>
          <p:cNvCxnSpPr>
            <a:stCxn id="21" idx="0"/>
            <a:endCxn id="8" idx="0"/>
          </p:cNvCxnSpPr>
          <p:nvPr/>
        </p:nvCxnSpPr>
        <p:spPr>
          <a:xfrm rot="16200000" flipH="1" flipV="1">
            <a:off x="4055604" y="-288308"/>
            <a:ext cx="397964" cy="3757859"/>
          </a:xfrm>
          <a:prstGeom prst="bentConnector3">
            <a:avLst>
              <a:gd name="adj1" fmla="val -574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6375" y="76470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27" name="Connettore 4 26"/>
          <p:cNvCxnSpPr>
            <a:stCxn id="9" idx="7"/>
            <a:endCxn id="21" idx="2"/>
          </p:cNvCxnSpPr>
          <p:nvPr/>
        </p:nvCxnSpPr>
        <p:spPr>
          <a:xfrm rot="5400000" flipH="1" flipV="1">
            <a:off x="4992626" y="1319688"/>
            <a:ext cx="168836" cy="9608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4 28"/>
          <p:cNvCxnSpPr>
            <a:stCxn id="9" idx="5"/>
            <a:endCxn id="22" idx="2"/>
          </p:cNvCxnSpPr>
          <p:nvPr/>
        </p:nvCxnSpPr>
        <p:spPr>
          <a:xfrm rot="16200000" flipH="1">
            <a:off x="4945385" y="1994021"/>
            <a:ext cx="263320" cy="9608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4 31"/>
          <p:cNvCxnSpPr>
            <a:stCxn id="22" idx="6"/>
            <a:endCxn id="8" idx="0"/>
          </p:cNvCxnSpPr>
          <p:nvPr/>
        </p:nvCxnSpPr>
        <p:spPr>
          <a:xfrm flipH="1" flipV="1">
            <a:off x="2375656" y="1789604"/>
            <a:ext cx="4333924" cy="816484"/>
          </a:xfrm>
          <a:prstGeom prst="bentConnector4">
            <a:avLst>
              <a:gd name="adj1" fmla="val -5275"/>
              <a:gd name="adj2" fmla="val 2296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/>
          <p:cNvSpPr/>
          <p:nvPr/>
        </p:nvSpPr>
        <p:spPr>
          <a:xfrm>
            <a:off x="4637448" y="1346344"/>
            <a:ext cx="898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endtime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38" name="Rettangolo 37"/>
          <p:cNvSpPr/>
          <p:nvPr/>
        </p:nvSpPr>
        <p:spPr>
          <a:xfrm>
            <a:off x="4754681" y="2289761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sensor</a:t>
            </a:r>
          </a:p>
        </p:txBody>
      </p:sp>
      <p:sp>
        <p:nvSpPr>
          <p:cNvPr id="39" name="Ovale 38"/>
          <p:cNvSpPr/>
          <p:nvPr/>
        </p:nvSpPr>
        <p:spPr>
          <a:xfrm>
            <a:off x="694557" y="4932892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40" name="Ovale 39"/>
          <p:cNvSpPr/>
          <p:nvPr/>
        </p:nvSpPr>
        <p:spPr>
          <a:xfrm>
            <a:off x="550541" y="5167586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Connettore 4 40"/>
          <p:cNvCxnSpPr/>
          <p:nvPr/>
        </p:nvCxnSpPr>
        <p:spPr>
          <a:xfrm flipV="1">
            <a:off x="1414637" y="5241514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246" y="4801308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43" name="Ovale 42"/>
          <p:cNvSpPr/>
          <p:nvPr/>
        </p:nvSpPr>
        <p:spPr>
          <a:xfrm>
            <a:off x="2001102" y="4917478"/>
            <a:ext cx="145365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waitcmd</a:t>
            </a:r>
            <a:endParaRPr lang="en-GB" dirty="0"/>
          </a:p>
        </p:txBody>
      </p:sp>
      <p:cxnSp>
        <p:nvCxnSpPr>
          <p:cNvPr id="44" name="Connettore 2 43"/>
          <p:cNvCxnSpPr/>
          <p:nvPr/>
        </p:nvCxnSpPr>
        <p:spPr>
          <a:xfrm flipV="1">
            <a:off x="4914572" y="4505978"/>
            <a:ext cx="0" cy="59066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/>
          <p:cNvSpPr/>
          <p:nvPr/>
        </p:nvSpPr>
        <p:spPr>
          <a:xfrm>
            <a:off x="4970445" y="4431976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solidFill>
                  <a:srgbClr val="00B050"/>
                </a:solidFill>
              </a:rPr>
              <a:t>endtime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49" name="Connettore 4 48"/>
          <p:cNvCxnSpPr>
            <a:stCxn id="52" idx="4"/>
            <a:endCxn id="39" idx="4"/>
          </p:cNvCxnSpPr>
          <p:nvPr/>
        </p:nvCxnSpPr>
        <p:spPr>
          <a:xfrm rot="5400000">
            <a:off x="3083054" y="3528678"/>
            <a:ext cx="23829" cy="4080742"/>
          </a:xfrm>
          <a:prstGeom prst="bentConnector3">
            <a:avLst>
              <a:gd name="adj1" fmla="val 10593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691" y="5502665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53" name="Connettore 4 52"/>
          <p:cNvCxnSpPr>
            <a:stCxn id="43" idx="6"/>
            <a:endCxn id="52" idx="2"/>
          </p:cNvCxnSpPr>
          <p:nvPr/>
        </p:nvCxnSpPr>
        <p:spPr>
          <a:xfrm flipV="1">
            <a:off x="3454761" y="5233099"/>
            <a:ext cx="953748" cy="84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tangolo 59"/>
          <p:cNvSpPr/>
          <p:nvPr/>
        </p:nvSpPr>
        <p:spPr>
          <a:xfrm>
            <a:off x="3615260" y="4887596"/>
            <a:ext cx="718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timer</a:t>
            </a:r>
          </a:p>
        </p:txBody>
      </p:sp>
    </p:spTree>
    <p:extLst>
      <p:ext uri="{BB962C8B-B14F-4D97-AF65-F5344CB8AC3E}">
        <p14:creationId xmlns:p14="http://schemas.microsoft.com/office/powerpoint/2010/main" val="4005151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ISSM2020  </a:t>
            </a:r>
            <a:r>
              <a:rPr lang="it-IT" dirty="0" err="1"/>
              <a:t>Univeristy</a:t>
            </a:r>
            <a:r>
              <a:rPr lang="it-IT" dirty="0"/>
              <a:t> of Bologna</a:t>
            </a:r>
            <a:endParaRPr lang="en-GB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19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4231246" y="192228"/>
            <a:ext cx="65036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s2</a:t>
            </a:r>
            <a:endParaRPr lang="en-GB" dirty="0"/>
          </a:p>
        </p:txBody>
      </p:sp>
      <p:sp>
        <p:nvSpPr>
          <p:cNvPr id="5" name="Ovale 4"/>
          <p:cNvSpPr/>
          <p:nvPr/>
        </p:nvSpPr>
        <p:spPr>
          <a:xfrm>
            <a:off x="1178270" y="793891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s0</a:t>
            </a:r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1034254" y="1052690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ttore 4 6"/>
          <p:cNvCxnSpPr/>
          <p:nvPr/>
        </p:nvCxnSpPr>
        <p:spPr>
          <a:xfrm flipV="1">
            <a:off x="1898350" y="1126618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959" y="686412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9" name="Ovale 8"/>
          <p:cNvSpPr/>
          <p:nvPr/>
        </p:nvSpPr>
        <p:spPr>
          <a:xfrm>
            <a:off x="2484816" y="802582"/>
            <a:ext cx="71268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s1</a:t>
            </a:r>
            <a:endParaRPr lang="en-GB" dirty="0"/>
          </a:p>
        </p:txBody>
      </p:sp>
      <p:cxnSp>
        <p:nvCxnSpPr>
          <p:cNvPr id="10" name="Connettore 2 9"/>
          <p:cNvCxnSpPr/>
          <p:nvPr/>
        </p:nvCxnSpPr>
        <p:spPr>
          <a:xfrm flipV="1">
            <a:off x="7396447" y="787118"/>
            <a:ext cx="0" cy="59066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>
          <a:xfrm>
            <a:off x="7452320" y="713116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solidFill>
                  <a:srgbClr val="00B050"/>
                </a:solidFill>
              </a:rPr>
              <a:t>endtime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12" name="Connettore 4 11"/>
          <p:cNvCxnSpPr>
            <a:stCxn id="20" idx="4"/>
            <a:endCxn id="9" idx="3"/>
          </p:cNvCxnSpPr>
          <p:nvPr/>
        </p:nvCxnSpPr>
        <p:spPr>
          <a:xfrm rot="5400000" flipH="1">
            <a:off x="3157331" y="787602"/>
            <a:ext cx="830952" cy="1967241"/>
          </a:xfrm>
          <a:prstGeom prst="bentConnector3">
            <a:avLst>
              <a:gd name="adj1" fmla="val -275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760" y="2137843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14" name="Connettore 4 13"/>
          <p:cNvCxnSpPr>
            <a:stCxn id="9" idx="0"/>
            <a:endCxn id="4" idx="2"/>
          </p:cNvCxnSpPr>
          <p:nvPr/>
        </p:nvCxnSpPr>
        <p:spPr>
          <a:xfrm rot="5400000" flipH="1" flipV="1">
            <a:off x="3393042" y="-35621"/>
            <a:ext cx="286318" cy="13900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3485562" y="115730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msg1</a:t>
            </a:r>
          </a:p>
        </p:txBody>
      </p:sp>
      <p:sp>
        <p:nvSpPr>
          <p:cNvPr id="20" name="Ovale 19"/>
          <p:cNvSpPr/>
          <p:nvPr/>
        </p:nvSpPr>
        <p:spPr>
          <a:xfrm>
            <a:off x="4187165" y="1538626"/>
            <a:ext cx="73852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s3</a:t>
            </a:r>
            <a:endParaRPr lang="en-GB" dirty="0"/>
          </a:p>
        </p:txBody>
      </p:sp>
      <p:cxnSp>
        <p:nvCxnSpPr>
          <p:cNvPr id="21" name="Connettore 4 20"/>
          <p:cNvCxnSpPr>
            <a:stCxn id="9" idx="4"/>
            <a:endCxn id="20" idx="2"/>
          </p:cNvCxnSpPr>
          <p:nvPr/>
        </p:nvCxnSpPr>
        <p:spPr>
          <a:xfrm rot="16200000" flipH="1">
            <a:off x="3308157" y="983654"/>
            <a:ext cx="412008" cy="13460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3"/>
          <p:cNvSpPr/>
          <p:nvPr/>
        </p:nvSpPr>
        <p:spPr>
          <a:xfrm>
            <a:off x="3485562" y="1448902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msg2</a:t>
            </a:r>
          </a:p>
        </p:txBody>
      </p:sp>
      <p:cxnSp>
        <p:nvCxnSpPr>
          <p:cNvPr id="31" name="Connettore 4 30"/>
          <p:cNvCxnSpPr>
            <a:stCxn id="4" idx="4"/>
            <a:endCxn id="20" idx="0"/>
          </p:cNvCxnSpPr>
          <p:nvPr/>
        </p:nvCxnSpPr>
        <p:spPr>
          <a:xfrm rot="5400000">
            <a:off x="4207264" y="1189463"/>
            <a:ext cx="698326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4587295" y="1011147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msg2</a:t>
            </a:r>
          </a:p>
        </p:txBody>
      </p:sp>
      <p:sp>
        <p:nvSpPr>
          <p:cNvPr id="22" name="Ovale 21"/>
          <p:cNvSpPr/>
          <p:nvPr/>
        </p:nvSpPr>
        <p:spPr>
          <a:xfrm>
            <a:off x="854031" y="390504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23" name="Ovale 22"/>
          <p:cNvSpPr/>
          <p:nvPr/>
        </p:nvSpPr>
        <p:spPr>
          <a:xfrm>
            <a:off x="710015" y="413974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5" name="Connettore 4 24"/>
          <p:cNvCxnSpPr/>
          <p:nvPr/>
        </p:nvCxnSpPr>
        <p:spPr>
          <a:xfrm flipV="1">
            <a:off x="1574111" y="4213670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720" y="377346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27" name="Ovale 26"/>
          <p:cNvSpPr/>
          <p:nvPr/>
        </p:nvSpPr>
        <p:spPr>
          <a:xfrm>
            <a:off x="1898350" y="3889634"/>
            <a:ext cx="1299147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waitcmd</a:t>
            </a:r>
            <a:endParaRPr lang="en-GB" sz="1600" dirty="0"/>
          </a:p>
        </p:txBody>
      </p:sp>
      <p:sp>
        <p:nvSpPr>
          <p:cNvPr id="28" name="Ovale 27"/>
          <p:cNvSpPr/>
          <p:nvPr/>
        </p:nvSpPr>
        <p:spPr>
          <a:xfrm>
            <a:off x="3843647" y="3889634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doStep</a:t>
            </a:r>
            <a:endParaRPr lang="en-GB" sz="1600" dirty="0"/>
          </a:p>
        </p:txBody>
      </p:sp>
      <p:sp>
        <p:nvSpPr>
          <p:cNvPr id="29" name="Rettangolo 28"/>
          <p:cNvSpPr/>
          <p:nvPr/>
        </p:nvSpPr>
        <p:spPr>
          <a:xfrm>
            <a:off x="3179228" y="3815706"/>
            <a:ext cx="5392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step</a:t>
            </a:r>
          </a:p>
        </p:txBody>
      </p:sp>
      <p:cxnSp>
        <p:nvCxnSpPr>
          <p:cNvPr id="30" name="Connettore 4 29"/>
          <p:cNvCxnSpPr>
            <a:stCxn id="27" idx="6"/>
            <a:endCxn id="28" idx="2"/>
          </p:cNvCxnSpPr>
          <p:nvPr/>
        </p:nvCxnSpPr>
        <p:spPr>
          <a:xfrm>
            <a:off x="3197497" y="4213670"/>
            <a:ext cx="64615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endCxn id="37" idx="5"/>
          </p:cNvCxnSpPr>
          <p:nvPr/>
        </p:nvCxnSpPr>
        <p:spPr>
          <a:xfrm>
            <a:off x="4328386" y="4442797"/>
            <a:ext cx="0" cy="43562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3725225" y="4561472"/>
            <a:ext cx="688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gauge</a:t>
            </a:r>
          </a:p>
        </p:txBody>
      </p:sp>
      <p:grpSp>
        <p:nvGrpSpPr>
          <p:cNvPr id="34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3861295" y="4856810"/>
            <a:ext cx="866156" cy="763297"/>
            <a:chOff x="1194666" y="2417771"/>
            <a:chExt cx="866156" cy="763297"/>
          </a:xfrm>
        </p:grpSpPr>
        <p:sp>
          <p:nvSpPr>
            <p:cNvPr id="35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 </a:t>
              </a:r>
            </a:p>
          </p:txBody>
        </p:sp>
        <p:sp>
          <p:nvSpPr>
            <p:cNvPr id="36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dk1"/>
                </a:solidFill>
              </a:endParaRPr>
            </a:p>
          </p:txBody>
        </p:sp>
      </p:grpSp>
      <p:sp>
        <p:nvSpPr>
          <p:cNvPr id="38" name="Rettangolo 37"/>
          <p:cNvSpPr/>
          <p:nvPr/>
        </p:nvSpPr>
        <p:spPr>
          <a:xfrm>
            <a:off x="3979056" y="5114035"/>
            <a:ext cx="106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timeractor</a:t>
            </a:r>
            <a:endParaRPr lang="en-GB" sz="1600" dirty="0"/>
          </a:p>
        </p:txBody>
      </p:sp>
      <p:sp>
        <p:nvSpPr>
          <p:cNvPr id="39" name="Ovale 38"/>
          <p:cNvSpPr/>
          <p:nvPr/>
        </p:nvSpPr>
        <p:spPr>
          <a:xfrm>
            <a:off x="5800680" y="4404309"/>
            <a:ext cx="165618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checkStep</a:t>
            </a:r>
            <a:endParaRPr lang="en-GB" sz="1600" dirty="0"/>
          </a:p>
          <a:p>
            <a:pPr algn="ctr"/>
            <a:r>
              <a:rPr lang="it-IT" sz="1100" dirty="0"/>
              <a:t>(delay </a:t>
            </a:r>
            <a:r>
              <a:rPr lang="it-IT" sz="1100" dirty="0" err="1"/>
              <a:t>stepTime</a:t>
            </a:r>
            <a:r>
              <a:rPr lang="it-IT" sz="1100" dirty="0"/>
              <a:t>)</a:t>
            </a:r>
            <a:endParaRPr lang="en-GB" sz="1100" dirty="0"/>
          </a:p>
        </p:txBody>
      </p:sp>
      <p:sp>
        <p:nvSpPr>
          <p:cNvPr id="40" name="Ovale 39"/>
          <p:cNvSpPr/>
          <p:nvPr/>
        </p:nvSpPr>
        <p:spPr>
          <a:xfrm>
            <a:off x="5264083" y="3491670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stepKo</a:t>
            </a:r>
            <a:endParaRPr lang="en-GB" sz="1600" dirty="0"/>
          </a:p>
        </p:txBody>
      </p:sp>
      <p:cxnSp>
        <p:nvCxnSpPr>
          <p:cNvPr id="41" name="Connettore 4 40"/>
          <p:cNvCxnSpPr>
            <a:stCxn id="39" idx="6"/>
            <a:endCxn id="27" idx="0"/>
          </p:cNvCxnSpPr>
          <p:nvPr/>
        </p:nvCxnSpPr>
        <p:spPr>
          <a:xfrm flipH="1" flipV="1">
            <a:off x="2547924" y="3889634"/>
            <a:ext cx="4908940" cy="838711"/>
          </a:xfrm>
          <a:prstGeom prst="bentConnector4">
            <a:avLst>
              <a:gd name="adj1" fmla="val -19845"/>
              <a:gd name="adj2" fmla="val 2144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599" y="335316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43" name="Connettore 4 42"/>
          <p:cNvCxnSpPr>
            <a:stCxn id="28" idx="5"/>
            <a:endCxn id="39" idx="2"/>
          </p:cNvCxnSpPr>
          <p:nvPr/>
        </p:nvCxnSpPr>
        <p:spPr>
          <a:xfrm rot="16200000" flipH="1">
            <a:off x="5171092" y="4098756"/>
            <a:ext cx="285547" cy="9736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4 43"/>
          <p:cNvCxnSpPr>
            <a:stCxn id="28" idx="7"/>
            <a:endCxn id="40" idx="2"/>
          </p:cNvCxnSpPr>
          <p:nvPr/>
        </p:nvCxnSpPr>
        <p:spPr>
          <a:xfrm rot="5400000" flipH="1" flipV="1">
            <a:off x="4961148" y="3681608"/>
            <a:ext cx="168836" cy="4370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/>
          <p:cNvCxnSpPr>
            <a:stCxn id="76" idx="0"/>
            <a:endCxn id="27" idx="7"/>
          </p:cNvCxnSpPr>
          <p:nvPr/>
        </p:nvCxnSpPr>
        <p:spPr>
          <a:xfrm rot="16200000" flipH="1" flipV="1">
            <a:off x="5029132" y="1469777"/>
            <a:ext cx="492874" cy="4536656"/>
          </a:xfrm>
          <a:prstGeom prst="bentConnector3">
            <a:avLst>
              <a:gd name="adj1" fmla="val -463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/>
          <p:cNvSpPr/>
          <p:nvPr/>
        </p:nvSpPr>
        <p:spPr>
          <a:xfrm>
            <a:off x="4836547" y="4738296"/>
            <a:ext cx="898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endtime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48" name="Rettangolo 47"/>
          <p:cNvSpPr/>
          <p:nvPr/>
        </p:nvSpPr>
        <p:spPr>
          <a:xfrm>
            <a:off x="4623108" y="3488250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sensor</a:t>
            </a:r>
          </a:p>
        </p:txBody>
      </p:sp>
      <p:sp>
        <p:nvSpPr>
          <p:cNvPr id="61" name="Rettangolo 60"/>
          <p:cNvSpPr/>
          <p:nvPr/>
        </p:nvSpPr>
        <p:spPr>
          <a:xfrm>
            <a:off x="7712006" y="4442797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sensor</a:t>
            </a:r>
          </a:p>
        </p:txBody>
      </p:sp>
      <p:sp>
        <p:nvSpPr>
          <p:cNvPr id="68" name="Ovale 67"/>
          <p:cNvSpPr/>
          <p:nvPr/>
        </p:nvSpPr>
        <p:spPr>
          <a:xfrm>
            <a:off x="5796136" y="5424538"/>
            <a:ext cx="165618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sendDone</a:t>
            </a:r>
            <a:endParaRPr lang="en-GB" sz="1600" dirty="0"/>
          </a:p>
        </p:txBody>
      </p:sp>
      <p:sp>
        <p:nvSpPr>
          <p:cNvPr id="76" name="Ovale 75"/>
          <p:cNvSpPr/>
          <p:nvPr/>
        </p:nvSpPr>
        <p:spPr>
          <a:xfrm>
            <a:off x="6883177" y="3491668"/>
            <a:ext cx="132144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r>
              <a:rPr lang="en-GB" sz="1600" dirty="0"/>
              <a:t>discard</a:t>
            </a:r>
          </a:p>
          <a:p>
            <a:pPr algn="ctr"/>
            <a:r>
              <a:rPr lang="it-IT" sz="1600" dirty="0" err="1"/>
              <a:t>gauge</a:t>
            </a:r>
            <a:endParaRPr lang="en-GB" sz="1600" dirty="0"/>
          </a:p>
          <a:p>
            <a:pPr algn="ctr"/>
            <a:endParaRPr lang="en-GB" sz="1600" dirty="0"/>
          </a:p>
        </p:txBody>
      </p:sp>
      <p:cxnSp>
        <p:nvCxnSpPr>
          <p:cNvPr id="77" name="Connettore 4 76"/>
          <p:cNvCxnSpPr>
            <a:stCxn id="40" idx="6"/>
            <a:endCxn id="76" idx="2"/>
          </p:cNvCxnSpPr>
          <p:nvPr/>
        </p:nvCxnSpPr>
        <p:spPr>
          <a:xfrm flipV="1">
            <a:off x="6416211" y="3815704"/>
            <a:ext cx="466966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4 86"/>
          <p:cNvCxnSpPr>
            <a:stCxn id="39" idx="4"/>
            <a:endCxn id="68" idx="0"/>
          </p:cNvCxnSpPr>
          <p:nvPr/>
        </p:nvCxnSpPr>
        <p:spPr>
          <a:xfrm rot="5400000">
            <a:off x="6440422" y="5236187"/>
            <a:ext cx="372157" cy="45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4 92"/>
          <p:cNvCxnSpPr>
            <a:stCxn id="68" idx="2"/>
            <a:endCxn id="27" idx="4"/>
          </p:cNvCxnSpPr>
          <p:nvPr/>
        </p:nvCxnSpPr>
        <p:spPr>
          <a:xfrm rot="10800000">
            <a:off x="2547924" y="4537706"/>
            <a:ext cx="3248212" cy="12108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/>
          <p:nvPr/>
        </p:nvCxnSpPr>
        <p:spPr>
          <a:xfrm flipH="1" flipV="1">
            <a:off x="5796137" y="2445622"/>
            <a:ext cx="44010" cy="118454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228" y="5118741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 else </a:t>
            </a:r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] 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ttangolo 105"/>
          <p:cNvSpPr/>
          <p:nvPr/>
        </p:nvSpPr>
        <p:spPr>
          <a:xfrm>
            <a:off x="5892674" y="2445622"/>
            <a:ext cx="603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err="1"/>
              <a:t>reply</a:t>
            </a:r>
            <a:endParaRPr lang="en-GB" sz="1600" dirty="0"/>
          </a:p>
        </p:txBody>
      </p:sp>
      <p:cxnSp>
        <p:nvCxnSpPr>
          <p:cNvPr id="107" name="Connettore 2 106"/>
          <p:cNvCxnSpPr/>
          <p:nvPr/>
        </p:nvCxnSpPr>
        <p:spPr>
          <a:xfrm>
            <a:off x="7309031" y="5748575"/>
            <a:ext cx="895586" cy="14323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ttangolo 109"/>
          <p:cNvSpPr/>
          <p:nvPr/>
        </p:nvSpPr>
        <p:spPr>
          <a:xfrm>
            <a:off x="7601054" y="5450830"/>
            <a:ext cx="603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err="1"/>
              <a:t>reply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8089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sellaDiTesto 53"/>
          <p:cNvSpPr txBox="1"/>
          <p:nvPr/>
        </p:nvSpPr>
        <p:spPr>
          <a:xfrm>
            <a:off x="186706" y="5472762"/>
            <a:ext cx="4571701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i="1" dirty="0" err="1">
                <a:solidFill>
                  <a:srgbClr val="C00000"/>
                </a:solidFill>
              </a:rPr>
              <a:t>CtxServerAgent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/>
              <a:t>: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start-up</a:t>
            </a:r>
          </a:p>
          <a:p>
            <a:r>
              <a:rPr lang="it-IT" b="1" i="1" dirty="0" err="1">
                <a:solidFill>
                  <a:srgbClr val="C00000"/>
                </a:solidFill>
              </a:rPr>
              <a:t>SenderAgent</a:t>
            </a:r>
            <a:r>
              <a:rPr lang="it-IT" dirty="0">
                <a:solidFill>
                  <a:srgbClr val="C00000"/>
                </a:solidFill>
              </a:rPr>
              <a:t>     </a:t>
            </a:r>
            <a:r>
              <a:rPr lang="it-IT" dirty="0"/>
              <a:t>:  </a:t>
            </a:r>
            <a:r>
              <a:rPr lang="it-IT" dirty="0" err="1"/>
              <a:t>created</a:t>
            </a:r>
            <a:r>
              <a:rPr lang="it-IT" dirty="0"/>
              <a:t> a start-up</a:t>
            </a:r>
          </a:p>
          <a:p>
            <a:r>
              <a:rPr lang="it-IT" b="1" i="1" dirty="0" err="1">
                <a:solidFill>
                  <a:srgbClr val="C00000"/>
                </a:solidFill>
              </a:rPr>
              <a:t>ReceiverAgent</a:t>
            </a:r>
            <a:r>
              <a:rPr lang="it-IT" dirty="0">
                <a:solidFill>
                  <a:srgbClr val="C00000"/>
                </a:solidFill>
              </a:rPr>
              <a:t>  </a:t>
            </a:r>
            <a:r>
              <a:rPr lang="it-IT" dirty="0"/>
              <a:t>: 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conn</a:t>
            </a:r>
            <a:r>
              <a:rPr lang="it-IT" dirty="0"/>
              <a:t> </a:t>
            </a:r>
            <a:r>
              <a:rPr lang="it-IT" dirty="0" err="1"/>
              <a:t>request</a:t>
            </a:r>
            <a:endParaRPr lang="it-IT" dirty="0"/>
          </a:p>
        </p:txBody>
      </p:sp>
      <p:sp>
        <p:nvSpPr>
          <p:cNvPr id="2" name="Rettangolo arrotondato 1"/>
          <p:cNvSpPr/>
          <p:nvPr/>
        </p:nvSpPr>
        <p:spPr>
          <a:xfrm>
            <a:off x="179512" y="260648"/>
            <a:ext cx="3672408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arrotondato 2"/>
          <p:cNvSpPr/>
          <p:nvPr/>
        </p:nvSpPr>
        <p:spPr>
          <a:xfrm>
            <a:off x="5436096" y="3645024"/>
            <a:ext cx="3680792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3419872" y="1412776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PORT</a:t>
            </a:r>
          </a:p>
        </p:txBody>
      </p:sp>
      <p:sp>
        <p:nvSpPr>
          <p:cNvPr id="6" name="Rettangolo 5"/>
          <p:cNvSpPr/>
          <p:nvPr/>
        </p:nvSpPr>
        <p:spPr>
          <a:xfrm>
            <a:off x="5004048" y="4977172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PORT</a:t>
            </a:r>
          </a:p>
        </p:txBody>
      </p:sp>
      <p:grpSp>
        <p:nvGrpSpPr>
          <p:cNvPr id="13" name="Gruppo 12"/>
          <p:cNvGrpSpPr/>
          <p:nvPr/>
        </p:nvGrpSpPr>
        <p:grpSpPr>
          <a:xfrm>
            <a:off x="5204915" y="3789040"/>
            <a:ext cx="1789272" cy="637220"/>
            <a:chOff x="2621000" y="5037856"/>
            <a:chExt cx="1789272" cy="637220"/>
          </a:xfrm>
        </p:grpSpPr>
        <p:sp>
          <p:nvSpPr>
            <p:cNvPr id="11" name="Anello 10"/>
            <p:cNvSpPr/>
            <p:nvPr/>
          </p:nvSpPr>
          <p:spPr>
            <a:xfrm>
              <a:off x="2977681" y="5037856"/>
              <a:ext cx="726926" cy="637220"/>
            </a:xfrm>
            <a:prstGeom prst="don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2621000" y="5221832"/>
              <a:ext cx="1789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ReceiverCoroutine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2192476" y="2573699"/>
            <a:ext cx="1575088" cy="637220"/>
            <a:chOff x="4668777" y="1623628"/>
            <a:chExt cx="1575088" cy="637220"/>
          </a:xfrm>
        </p:grpSpPr>
        <p:sp>
          <p:nvSpPr>
            <p:cNvPr id="17" name="Anello 16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4668777" y="1848502"/>
              <a:ext cx="9829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/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5732132" y="4820405"/>
            <a:ext cx="1636987" cy="637220"/>
            <a:chOff x="1475656" y="4221088"/>
            <a:chExt cx="1636987" cy="637220"/>
          </a:xfrm>
        </p:grpSpPr>
        <p:sp>
          <p:nvSpPr>
            <p:cNvPr id="30" name="Anello 29"/>
            <p:cNvSpPr/>
            <p:nvPr/>
          </p:nvSpPr>
          <p:spPr>
            <a:xfrm>
              <a:off x="1821458" y="4221088"/>
              <a:ext cx="726926" cy="637220"/>
            </a:xfrm>
            <a:prstGeom prst="donu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1475656" y="4385809"/>
              <a:ext cx="1636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CtxSeerverAgent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33" name="Connettore 2 32"/>
          <p:cNvCxnSpPr>
            <a:stCxn id="17" idx="5"/>
            <a:endCxn id="6" idx="1"/>
          </p:cNvCxnSpPr>
          <p:nvPr/>
        </p:nvCxnSpPr>
        <p:spPr>
          <a:xfrm>
            <a:off x="3661108" y="3117600"/>
            <a:ext cx="1342940" cy="2039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>
            <a:stCxn id="30" idx="0"/>
            <a:endCxn id="11" idx="4"/>
          </p:cNvCxnSpPr>
          <p:nvPr/>
        </p:nvCxnSpPr>
        <p:spPr>
          <a:xfrm flipH="1" flipV="1">
            <a:off x="5925059" y="4426260"/>
            <a:ext cx="516338" cy="394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5627698" y="4535603"/>
            <a:ext cx="637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creates</a:t>
            </a:r>
            <a:endParaRPr lang="it-IT" sz="1200" dirty="0"/>
          </a:p>
        </p:txBody>
      </p:sp>
      <p:cxnSp>
        <p:nvCxnSpPr>
          <p:cNvPr id="45" name="Connettore 2 44"/>
          <p:cNvCxnSpPr/>
          <p:nvPr/>
        </p:nvCxnSpPr>
        <p:spPr>
          <a:xfrm>
            <a:off x="1008184" y="1714530"/>
            <a:ext cx="6977526" cy="3442662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412239" y="75982"/>
            <a:ext cx="111921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ctxSender</a:t>
            </a:r>
            <a:endParaRPr lang="it-IT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6634265" y="3460358"/>
            <a:ext cx="125880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ctxReceiver</a:t>
            </a:r>
            <a:endParaRPr lang="it-IT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4758407" y="1960604"/>
            <a:ext cx="3261214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A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sent</a:t>
            </a:r>
            <a:r>
              <a:rPr lang="it-IT" dirty="0"/>
              <a:t> by a </a:t>
            </a:r>
            <a:r>
              <a:rPr lang="it-IT" dirty="0" err="1"/>
              <a:t>qactor</a:t>
            </a:r>
            <a:endParaRPr lang="it-IT" dirty="0"/>
          </a:p>
          <a:p>
            <a:r>
              <a:rPr lang="it-IT" dirty="0"/>
              <a:t>to </a:t>
            </a:r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qactor</a:t>
            </a:r>
            <a:endParaRPr lang="it-IT" dirty="0"/>
          </a:p>
          <a:p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inserted</a:t>
            </a:r>
            <a:r>
              <a:rPr lang="it-IT" dirty="0"/>
              <a:t> in the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queue</a:t>
            </a:r>
            <a:endParaRPr lang="it-IT" dirty="0"/>
          </a:p>
          <a:p>
            <a:r>
              <a:rPr lang="it-IT" u="sng" dirty="0"/>
              <a:t>of</a:t>
            </a:r>
            <a:r>
              <a:rPr lang="it-IT" dirty="0"/>
              <a:t> the </a:t>
            </a:r>
            <a:r>
              <a:rPr lang="it-IT" dirty="0" err="1"/>
              <a:t>destination</a:t>
            </a:r>
            <a:r>
              <a:rPr lang="it-IT" dirty="0"/>
              <a:t> </a:t>
            </a:r>
            <a:r>
              <a:rPr lang="it-IT" dirty="0" err="1"/>
              <a:t>actor</a:t>
            </a:r>
            <a:r>
              <a:rPr lang="it-IT" dirty="0"/>
              <a:t> </a:t>
            </a:r>
          </a:p>
        </p:txBody>
      </p:sp>
      <p:sp>
        <p:nvSpPr>
          <p:cNvPr id="61" name="CasellaDiTesto 60"/>
          <p:cNvSpPr txBox="1"/>
          <p:nvPr/>
        </p:nvSpPr>
        <p:spPr>
          <a:xfrm>
            <a:off x="4332578" y="98753"/>
            <a:ext cx="4773117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%          SYSTEM DESCRIPTION</a:t>
            </a:r>
          </a:p>
          <a:p>
            <a:r>
              <a:rPr lang="it-IT" sz="1600" b="1" dirty="0" err="1"/>
              <a:t>context</a:t>
            </a:r>
            <a:r>
              <a:rPr lang="it-IT" sz="1600" b="1" dirty="0"/>
              <a:t>( </a:t>
            </a:r>
            <a:r>
              <a:rPr lang="it-IT" sz="1600" b="1" dirty="0" err="1"/>
              <a:t>ctxSender</a:t>
            </a:r>
            <a:r>
              <a:rPr lang="it-IT" sz="1600" b="1" dirty="0"/>
              <a:t>, "192.168.43.229","TCP", "8010" ).</a:t>
            </a:r>
          </a:p>
          <a:p>
            <a:r>
              <a:rPr lang="it-IT" sz="1600" b="1" dirty="0" err="1"/>
              <a:t>context</a:t>
            </a:r>
            <a:r>
              <a:rPr lang="it-IT" sz="1600" b="1" dirty="0"/>
              <a:t>( </a:t>
            </a:r>
            <a:r>
              <a:rPr lang="it-IT" sz="1600" b="1" dirty="0" err="1"/>
              <a:t>ctxReceiver</a:t>
            </a:r>
            <a:r>
              <a:rPr lang="it-IT" sz="1600" b="1" dirty="0"/>
              <a:t>, "192.168.43.229","TCP","8020").</a:t>
            </a:r>
          </a:p>
          <a:p>
            <a:r>
              <a:rPr lang="it-IT" sz="1600" b="1" dirty="0" err="1"/>
              <a:t>qactor</a:t>
            </a:r>
            <a:r>
              <a:rPr lang="it-IT" sz="1600" b="1" dirty="0"/>
              <a:t>( </a:t>
            </a:r>
            <a:r>
              <a:rPr lang="it-IT" sz="1600" b="1" dirty="0" err="1"/>
              <a:t>qasender</a:t>
            </a:r>
            <a:r>
              <a:rPr lang="it-IT" sz="1600" b="1" dirty="0"/>
              <a:t>, ctx1, ‘</a:t>
            </a:r>
            <a:r>
              <a:rPr lang="it-IT" sz="1600" dirty="0" err="1"/>
              <a:t>QActorSender</a:t>
            </a:r>
            <a:r>
              <a:rPr lang="it-IT" sz="1600" b="1" dirty="0"/>
              <a:t>’ ).</a:t>
            </a:r>
          </a:p>
          <a:p>
            <a:r>
              <a:rPr lang="it-IT" sz="1600" b="1" dirty="0" err="1"/>
              <a:t>qactor</a:t>
            </a:r>
            <a:r>
              <a:rPr lang="it-IT" sz="1600" b="1" dirty="0"/>
              <a:t>( </a:t>
            </a:r>
            <a:r>
              <a:rPr lang="it-IT" sz="1600" b="1" dirty="0" err="1"/>
              <a:t>qareceiver</a:t>
            </a:r>
            <a:r>
              <a:rPr lang="it-IT" sz="1600" b="1" dirty="0"/>
              <a:t>, ctx2, ‘</a:t>
            </a:r>
            <a:r>
              <a:rPr lang="it-IT" sz="1600" dirty="0" err="1"/>
              <a:t>QActorReceiver</a:t>
            </a:r>
            <a:r>
              <a:rPr lang="it-IT" sz="1600" b="1" dirty="0"/>
              <a:t>’).</a:t>
            </a:r>
          </a:p>
        </p:txBody>
      </p:sp>
      <p:grpSp>
        <p:nvGrpSpPr>
          <p:cNvPr id="32" name="Gruppo 31"/>
          <p:cNvGrpSpPr/>
          <p:nvPr/>
        </p:nvGrpSpPr>
        <p:grpSpPr>
          <a:xfrm>
            <a:off x="467544" y="1213511"/>
            <a:ext cx="812663" cy="763297"/>
            <a:chOff x="2441713" y="1277482"/>
            <a:chExt cx="812663" cy="763297"/>
          </a:xfrm>
        </p:grpSpPr>
        <p:sp>
          <p:nvSpPr>
            <p:cNvPr id="34" name="Parallelogramma 3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7985710" y="4836939"/>
            <a:ext cx="812663" cy="763297"/>
            <a:chOff x="2441713" y="1277482"/>
            <a:chExt cx="812663" cy="763297"/>
          </a:xfrm>
        </p:grpSpPr>
        <p:sp>
          <p:nvSpPr>
            <p:cNvPr id="39" name="Parallelogramma 3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0" name="Ovale 3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Triangolo isoscele 4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9710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" grpId="0" animBg="1"/>
      <p:bldP spid="3" grpId="0" animBg="1"/>
      <p:bldP spid="4" grpId="0" animBg="1"/>
      <p:bldP spid="6" grpId="0" animBg="1"/>
      <p:bldP spid="43" grpId="0"/>
      <p:bldP spid="51" grpId="0" animBg="1"/>
      <p:bldP spid="52" grpId="0" animBg="1"/>
      <p:bldP spid="60" grpId="0" animBg="1"/>
      <p:bldP spid="6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20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69504" y="869613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s0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2339836" y="707188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632" y="1559036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2031229" y="2001384"/>
            <a:ext cx="7470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s1</a:t>
            </a:r>
            <a:endParaRPr lang="en-GB" sz="1600" dirty="0"/>
          </a:p>
        </p:txBody>
      </p:sp>
      <p:cxnSp>
        <p:nvCxnSpPr>
          <p:cNvPr id="29" name="Connettore 2 28"/>
          <p:cNvCxnSpPr>
            <a:stCxn id="4" idx="4"/>
            <a:endCxn id="8" idx="0"/>
          </p:cNvCxnSpPr>
          <p:nvPr/>
        </p:nvCxnSpPr>
        <p:spPr>
          <a:xfrm flipH="1">
            <a:off x="2404776" y="1517685"/>
            <a:ext cx="24768" cy="483699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4 63"/>
          <p:cNvCxnSpPr>
            <a:stCxn id="27" idx="5"/>
            <a:endCxn id="27" idx="7"/>
          </p:cNvCxnSpPr>
          <p:nvPr/>
        </p:nvCxnSpPr>
        <p:spPr>
          <a:xfrm rot="5400000" flipH="1">
            <a:off x="3749436" y="2347015"/>
            <a:ext cx="458256" cy="12700"/>
          </a:xfrm>
          <a:prstGeom prst="bentConnector5">
            <a:avLst>
              <a:gd name="adj1" fmla="val -49885"/>
              <a:gd name="adj2" fmla="val -4649283"/>
              <a:gd name="adj3" fmla="val 149885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e 26"/>
          <p:cNvSpPr/>
          <p:nvPr/>
        </p:nvSpPr>
        <p:spPr>
          <a:xfrm>
            <a:off x="3340879" y="2022979"/>
            <a:ext cx="7470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s2</a:t>
            </a:r>
            <a:endParaRPr lang="en-GB" sz="1600" dirty="0"/>
          </a:p>
        </p:txBody>
      </p:sp>
      <p:sp>
        <p:nvSpPr>
          <p:cNvPr id="30" name="Ovale 29"/>
          <p:cNvSpPr/>
          <p:nvPr/>
        </p:nvSpPr>
        <p:spPr>
          <a:xfrm>
            <a:off x="3357430" y="3319123"/>
            <a:ext cx="7470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s3</a:t>
            </a:r>
            <a:endParaRPr lang="en-GB" sz="1600" dirty="0"/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962" y="196918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36" name="Connettore 2 35"/>
          <p:cNvCxnSpPr>
            <a:stCxn id="8" idx="6"/>
            <a:endCxn id="27" idx="2"/>
          </p:cNvCxnSpPr>
          <p:nvPr/>
        </p:nvCxnSpPr>
        <p:spPr>
          <a:xfrm>
            <a:off x="2778323" y="2325420"/>
            <a:ext cx="562556" cy="21595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>
            <a:stCxn id="27" idx="4"/>
            <a:endCxn id="30" idx="0"/>
          </p:cNvCxnSpPr>
          <p:nvPr/>
        </p:nvCxnSpPr>
        <p:spPr>
          <a:xfrm>
            <a:off x="3714426" y="2671051"/>
            <a:ext cx="16551" cy="648072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968" y="2177738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 err="1">
                <a:cs typeface="Arial" panose="020B0604020202020204" pitchFamily="34" charset="0"/>
              </a:rPr>
              <a:t>cmd</a:t>
            </a:r>
            <a:endParaRPr lang="en-US" altLang="en-US" sz="1600" dirty="0">
              <a:cs typeface="Arial" panose="020B0604020202020204" pitchFamily="34" charset="0"/>
            </a:endParaRP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8959" y="2825810"/>
            <a:ext cx="536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>
                <a:cs typeface="Arial" panose="020B0604020202020204" pitchFamily="34" charset="0"/>
              </a:rPr>
              <a:t>tout</a:t>
            </a:r>
          </a:p>
        </p:txBody>
      </p:sp>
      <p:cxnSp>
        <p:nvCxnSpPr>
          <p:cNvPr id="46" name="Connettore 2 45"/>
          <p:cNvCxnSpPr/>
          <p:nvPr/>
        </p:nvCxnSpPr>
        <p:spPr>
          <a:xfrm>
            <a:off x="2671097" y="1193649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372" y="796530"/>
            <a:ext cx="1924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>
                <a:solidFill>
                  <a:srgbClr val="C00000"/>
                </a:solidFill>
                <a:cs typeface="Arial" panose="020B0604020202020204" pitchFamily="34" charset="0"/>
              </a:rPr>
              <a:t>forward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cmd</a:t>
            </a:r>
            <a:r>
              <a:rPr lang="en-US" altLang="en-US" sz="1600" dirty="0">
                <a:cs typeface="Arial" panose="020B0604020202020204" pitchFamily="34" charset="0"/>
              </a:rPr>
              <a:t> to itself</a:t>
            </a:r>
          </a:p>
        </p:txBody>
      </p:sp>
    </p:spTree>
    <p:extLst>
      <p:ext uri="{BB962C8B-B14F-4D97-AF65-F5344CB8AC3E}">
        <p14:creationId xmlns:p14="http://schemas.microsoft.com/office/powerpoint/2010/main" val="761217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21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69504" y="869613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2339836" y="707188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490" y="1697536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1963414" y="2005313"/>
            <a:ext cx="9089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work</a:t>
            </a:r>
            <a:endParaRPr lang="en-GB" sz="1600" dirty="0"/>
          </a:p>
        </p:txBody>
      </p:sp>
      <p:sp>
        <p:nvSpPr>
          <p:cNvPr id="9" name="Ovale 8"/>
          <p:cNvSpPr/>
          <p:nvPr/>
        </p:nvSpPr>
        <p:spPr>
          <a:xfrm>
            <a:off x="1533524" y="3876569"/>
            <a:ext cx="178038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handleReply</a:t>
            </a:r>
            <a:endParaRPr lang="en-GB" sz="1600" dirty="0"/>
          </a:p>
        </p:txBody>
      </p:sp>
      <p:sp>
        <p:nvSpPr>
          <p:cNvPr id="11" name="Ovale 10"/>
          <p:cNvSpPr/>
          <p:nvPr/>
        </p:nvSpPr>
        <p:spPr>
          <a:xfrm>
            <a:off x="6802680" y="333491"/>
            <a:ext cx="720080" cy="66482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12" name="Ovale 11"/>
          <p:cNvSpPr/>
          <p:nvPr/>
        </p:nvSpPr>
        <p:spPr>
          <a:xfrm>
            <a:off x="7090711" y="154807"/>
            <a:ext cx="144016" cy="183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3" name="Ovale 12"/>
          <p:cNvSpPr/>
          <p:nvPr/>
        </p:nvSpPr>
        <p:spPr>
          <a:xfrm>
            <a:off x="6147091" y="2944646"/>
            <a:ext cx="206519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handleRequest</a:t>
            </a:r>
            <a:endParaRPr lang="en-GB" sz="1600" dirty="0"/>
          </a:p>
        </p:txBody>
      </p:sp>
      <p:sp>
        <p:nvSpPr>
          <p:cNvPr id="21" name="Triangolo isoscele 20"/>
          <p:cNvSpPr/>
          <p:nvPr/>
        </p:nvSpPr>
        <p:spPr>
          <a:xfrm rot="5400000" flipH="1">
            <a:off x="6764668" y="1043319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3" name="Connettore 1 22"/>
          <p:cNvCxnSpPr>
            <a:stCxn id="4" idx="6"/>
            <a:endCxn id="21" idx="3"/>
          </p:cNvCxnSpPr>
          <p:nvPr/>
        </p:nvCxnSpPr>
        <p:spPr>
          <a:xfrm flipV="1">
            <a:off x="2789584" y="1157619"/>
            <a:ext cx="4010749" cy="3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1" idx="4"/>
            <a:endCxn id="13" idx="0"/>
          </p:cNvCxnSpPr>
          <p:nvPr/>
        </p:nvCxnSpPr>
        <p:spPr>
          <a:xfrm>
            <a:off x="7162720" y="998313"/>
            <a:ext cx="16970" cy="1946333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6792106" y="1343525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r1</a:t>
            </a:r>
            <a:endParaRPr lang="en-GB" sz="1600" dirty="0"/>
          </a:p>
        </p:txBody>
      </p:sp>
      <p:cxnSp>
        <p:nvCxnSpPr>
          <p:cNvPr id="29" name="Connettore 2 28"/>
          <p:cNvCxnSpPr>
            <a:stCxn id="4" idx="4"/>
            <a:endCxn id="8" idx="0"/>
          </p:cNvCxnSpPr>
          <p:nvPr/>
        </p:nvCxnSpPr>
        <p:spPr>
          <a:xfrm flipH="1">
            <a:off x="2417894" y="1517685"/>
            <a:ext cx="11650" cy="487628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4 52"/>
          <p:cNvCxnSpPr>
            <a:stCxn id="13" idx="6"/>
            <a:endCxn id="11" idx="6"/>
          </p:cNvCxnSpPr>
          <p:nvPr/>
        </p:nvCxnSpPr>
        <p:spPr>
          <a:xfrm flipH="1" flipV="1">
            <a:off x="7522760" y="665902"/>
            <a:ext cx="689529" cy="2602780"/>
          </a:xfrm>
          <a:prstGeom prst="bentConnector3">
            <a:avLst>
              <a:gd name="adj1" fmla="val -33153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olo isoscele 53"/>
          <p:cNvSpPr/>
          <p:nvPr/>
        </p:nvSpPr>
        <p:spPr>
          <a:xfrm rot="16200000">
            <a:off x="2478429" y="3282866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56" name="Connettore 4 55"/>
          <p:cNvCxnSpPr>
            <a:endCxn id="54" idx="3"/>
          </p:cNvCxnSpPr>
          <p:nvPr/>
        </p:nvCxnSpPr>
        <p:spPr>
          <a:xfrm rot="10800000" flipV="1">
            <a:off x="2742696" y="3388336"/>
            <a:ext cx="3572481" cy="8829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>
            <a:stCxn id="8" idx="4"/>
            <a:endCxn id="9" idx="0"/>
          </p:cNvCxnSpPr>
          <p:nvPr/>
        </p:nvCxnSpPr>
        <p:spPr>
          <a:xfrm>
            <a:off x="2417894" y="2653385"/>
            <a:ext cx="5825" cy="1223184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2039445" y="3062534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a1</a:t>
            </a:r>
            <a:endParaRPr lang="en-GB" sz="1600" dirty="0"/>
          </a:p>
        </p:txBody>
      </p:sp>
      <p:cxnSp>
        <p:nvCxnSpPr>
          <p:cNvPr id="64" name="Connettore 4 63"/>
          <p:cNvCxnSpPr>
            <a:stCxn id="9" idx="2"/>
            <a:endCxn id="8" idx="2"/>
          </p:cNvCxnSpPr>
          <p:nvPr/>
        </p:nvCxnSpPr>
        <p:spPr>
          <a:xfrm rot="10800000" flipH="1">
            <a:off x="1533524" y="2329349"/>
            <a:ext cx="429890" cy="1871256"/>
          </a:xfrm>
          <a:prstGeom prst="bentConnector3">
            <a:avLst>
              <a:gd name="adj1" fmla="val -53176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4272937" y="777569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4139952" y="2924853"/>
            <a:ext cx="858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replyTo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001" y="305294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72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566" y="183536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613798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22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69504" y="761310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2339836" y="598885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490" y="1589233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1963414" y="1897010"/>
            <a:ext cx="9089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work</a:t>
            </a:r>
            <a:endParaRPr lang="en-GB" sz="1600" dirty="0"/>
          </a:p>
        </p:txBody>
      </p:sp>
      <p:sp>
        <p:nvSpPr>
          <p:cNvPr id="9" name="Ovale 8"/>
          <p:cNvSpPr/>
          <p:nvPr/>
        </p:nvSpPr>
        <p:spPr>
          <a:xfrm>
            <a:off x="1179309" y="4562260"/>
            <a:ext cx="178038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handleReply</a:t>
            </a:r>
            <a:endParaRPr lang="en-GB" sz="1600" dirty="0"/>
          </a:p>
        </p:txBody>
      </p:sp>
      <p:sp>
        <p:nvSpPr>
          <p:cNvPr id="10" name="Ovale 9"/>
          <p:cNvSpPr/>
          <p:nvPr/>
        </p:nvSpPr>
        <p:spPr>
          <a:xfrm>
            <a:off x="2428123" y="3043187"/>
            <a:ext cx="295533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handleAskFromCaller</a:t>
            </a:r>
            <a:endParaRPr lang="en-GB" sz="1600" dirty="0"/>
          </a:p>
        </p:txBody>
      </p:sp>
      <p:sp>
        <p:nvSpPr>
          <p:cNvPr id="11" name="Ovale 10"/>
          <p:cNvSpPr/>
          <p:nvPr/>
        </p:nvSpPr>
        <p:spPr>
          <a:xfrm>
            <a:off x="6802680" y="333491"/>
            <a:ext cx="720080" cy="66482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12" name="Ovale 11"/>
          <p:cNvSpPr/>
          <p:nvPr/>
        </p:nvSpPr>
        <p:spPr>
          <a:xfrm>
            <a:off x="7090711" y="154807"/>
            <a:ext cx="144016" cy="183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e 12"/>
          <p:cNvSpPr/>
          <p:nvPr/>
        </p:nvSpPr>
        <p:spPr>
          <a:xfrm>
            <a:off x="6143158" y="2250653"/>
            <a:ext cx="206519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handleRequest</a:t>
            </a:r>
            <a:endParaRPr lang="en-GB" sz="1600" dirty="0"/>
          </a:p>
        </p:txBody>
      </p:sp>
      <p:sp>
        <p:nvSpPr>
          <p:cNvPr id="14" name="Ovale 13"/>
          <p:cNvSpPr/>
          <p:nvPr/>
        </p:nvSpPr>
        <p:spPr>
          <a:xfrm>
            <a:off x="6063449" y="3995567"/>
            <a:ext cx="2281223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answerAfterAsk</a:t>
            </a:r>
            <a:endParaRPr lang="en-GB" dirty="0"/>
          </a:p>
        </p:txBody>
      </p:sp>
      <p:sp>
        <p:nvSpPr>
          <p:cNvPr id="21" name="Triangolo isoscele 20"/>
          <p:cNvSpPr/>
          <p:nvPr/>
        </p:nvSpPr>
        <p:spPr>
          <a:xfrm rot="5400000" flipH="1">
            <a:off x="6764668" y="1043319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ttore 1 22"/>
          <p:cNvCxnSpPr>
            <a:stCxn id="4" idx="6"/>
            <a:endCxn id="21" idx="3"/>
          </p:cNvCxnSpPr>
          <p:nvPr/>
        </p:nvCxnSpPr>
        <p:spPr>
          <a:xfrm>
            <a:off x="2789584" y="1085346"/>
            <a:ext cx="4010749" cy="7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1" idx="4"/>
            <a:endCxn id="13" idx="0"/>
          </p:cNvCxnSpPr>
          <p:nvPr/>
        </p:nvCxnSpPr>
        <p:spPr>
          <a:xfrm>
            <a:off x="7162720" y="998313"/>
            <a:ext cx="13037" cy="1252340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6792106" y="1343525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r1</a:t>
            </a:r>
            <a:endParaRPr lang="en-GB" dirty="0"/>
          </a:p>
        </p:txBody>
      </p:sp>
      <p:cxnSp>
        <p:nvCxnSpPr>
          <p:cNvPr id="29" name="Connettore 2 28"/>
          <p:cNvCxnSpPr>
            <a:stCxn id="4" idx="4"/>
            <a:endCxn id="8" idx="0"/>
          </p:cNvCxnSpPr>
          <p:nvPr/>
        </p:nvCxnSpPr>
        <p:spPr>
          <a:xfrm flipH="1">
            <a:off x="2417894" y="1409382"/>
            <a:ext cx="11650" cy="487628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riangolo isoscele 32"/>
          <p:cNvSpPr/>
          <p:nvPr/>
        </p:nvSpPr>
        <p:spPr>
          <a:xfrm rot="16200000">
            <a:off x="3329323" y="2430781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Connettore 1 35"/>
          <p:cNvCxnSpPr>
            <a:stCxn id="13" idx="2"/>
            <a:endCxn id="33" idx="3"/>
          </p:cNvCxnSpPr>
          <p:nvPr/>
        </p:nvCxnSpPr>
        <p:spPr>
          <a:xfrm flipH="1" flipV="1">
            <a:off x="3593589" y="2545081"/>
            <a:ext cx="2549569" cy="29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3118539" y="217574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r2</a:t>
            </a:r>
            <a:endParaRPr lang="en-GB" dirty="0"/>
          </a:p>
        </p:txBody>
      </p:sp>
      <p:cxnSp>
        <p:nvCxnSpPr>
          <p:cNvPr id="40" name="Connettore 2 39"/>
          <p:cNvCxnSpPr>
            <a:stCxn id="8" idx="5"/>
            <a:endCxn id="10" idx="0"/>
          </p:cNvCxnSpPr>
          <p:nvPr/>
        </p:nvCxnSpPr>
        <p:spPr>
          <a:xfrm>
            <a:off x="2739260" y="2450174"/>
            <a:ext cx="1166529" cy="593013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>
            <a:stCxn id="13" idx="4"/>
            <a:endCxn id="14" idx="0"/>
          </p:cNvCxnSpPr>
          <p:nvPr/>
        </p:nvCxnSpPr>
        <p:spPr>
          <a:xfrm>
            <a:off x="7175757" y="2898725"/>
            <a:ext cx="28304" cy="1096842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riangolo isoscele 47"/>
          <p:cNvSpPr/>
          <p:nvPr/>
        </p:nvSpPr>
        <p:spPr>
          <a:xfrm rot="5400000" flipH="1">
            <a:off x="6827447" y="3246385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nettore 4 49"/>
          <p:cNvCxnSpPr>
            <a:endCxn id="48" idx="3"/>
          </p:cNvCxnSpPr>
          <p:nvPr/>
        </p:nvCxnSpPr>
        <p:spPr>
          <a:xfrm flipV="1">
            <a:off x="5370523" y="3360685"/>
            <a:ext cx="1492589" cy="4760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7175757" y="325416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a1</a:t>
            </a:r>
            <a:endParaRPr lang="en-GB" dirty="0"/>
          </a:p>
        </p:txBody>
      </p:sp>
      <p:cxnSp>
        <p:nvCxnSpPr>
          <p:cNvPr id="53" name="Connettore 4 52"/>
          <p:cNvCxnSpPr>
            <a:stCxn id="14" idx="6"/>
            <a:endCxn id="11" idx="6"/>
          </p:cNvCxnSpPr>
          <p:nvPr/>
        </p:nvCxnSpPr>
        <p:spPr>
          <a:xfrm flipH="1" flipV="1">
            <a:off x="7522760" y="665902"/>
            <a:ext cx="821912" cy="3653701"/>
          </a:xfrm>
          <a:prstGeom prst="bentConnector3">
            <a:avLst>
              <a:gd name="adj1" fmla="val -27813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olo isoscele 53"/>
          <p:cNvSpPr/>
          <p:nvPr/>
        </p:nvSpPr>
        <p:spPr>
          <a:xfrm rot="16200000">
            <a:off x="2237820" y="4215116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Connettore 4 55"/>
          <p:cNvCxnSpPr>
            <a:stCxn id="14" idx="2"/>
            <a:endCxn id="54" idx="3"/>
          </p:cNvCxnSpPr>
          <p:nvPr/>
        </p:nvCxnSpPr>
        <p:spPr>
          <a:xfrm rot="10800000" flipV="1">
            <a:off x="2502087" y="4319602"/>
            <a:ext cx="3561363" cy="9813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>
            <a:stCxn id="8" idx="4"/>
            <a:endCxn id="9" idx="0"/>
          </p:cNvCxnSpPr>
          <p:nvPr/>
        </p:nvCxnSpPr>
        <p:spPr>
          <a:xfrm flipH="1">
            <a:off x="2069504" y="2545082"/>
            <a:ext cx="348390" cy="2017178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2152124" y="380929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a1</a:t>
            </a:r>
            <a:endParaRPr lang="en-GB" dirty="0"/>
          </a:p>
        </p:txBody>
      </p:sp>
      <p:cxnSp>
        <p:nvCxnSpPr>
          <p:cNvPr id="64" name="Connettore 4 63"/>
          <p:cNvCxnSpPr>
            <a:stCxn id="9" idx="2"/>
            <a:endCxn id="8" idx="2"/>
          </p:cNvCxnSpPr>
          <p:nvPr/>
        </p:nvCxnSpPr>
        <p:spPr>
          <a:xfrm rot="10800000" flipH="1">
            <a:off x="1179308" y="2221046"/>
            <a:ext cx="784105" cy="2665250"/>
          </a:xfrm>
          <a:prstGeom prst="bentConnector3">
            <a:avLst>
              <a:gd name="adj1" fmla="val -29154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4272937" y="777569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asellaDiTesto 66"/>
          <p:cNvSpPr txBox="1"/>
          <p:nvPr/>
        </p:nvSpPr>
        <p:spPr>
          <a:xfrm>
            <a:off x="4556398" y="2324339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askFor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r2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CasellaDiTesto 67"/>
          <p:cNvSpPr txBox="1"/>
          <p:nvPr/>
        </p:nvSpPr>
        <p:spPr>
          <a:xfrm>
            <a:off x="5561973" y="3400207"/>
            <a:ext cx="969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replyTo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r2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3940561" y="4342904"/>
            <a:ext cx="969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replyTo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505" y="3284941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72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566" y="1835364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776855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2110103" y="1334681"/>
            <a:ext cx="1111910" cy="1098814"/>
            <a:chOff x="1311101" y="2417771"/>
            <a:chExt cx="749721" cy="763297"/>
          </a:xfrm>
        </p:grpSpPr>
        <p:sp>
          <p:nvSpPr>
            <p:cNvPr id="46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23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4427984" y="1196752"/>
            <a:ext cx="1440160" cy="1434788"/>
            <a:chOff x="1311101" y="2417771"/>
            <a:chExt cx="749721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3459693" y="1526554"/>
            <a:ext cx="667405" cy="86434"/>
            <a:chOff x="4586473" y="4245346"/>
            <a:chExt cx="667405" cy="86434"/>
          </a:xfrm>
        </p:grpSpPr>
        <p:sp>
          <p:nvSpPr>
            <p:cNvPr id="9" name="Freccia a destra 8"/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riangolo isoscele 9"/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3484490" y="1797654"/>
            <a:ext cx="666895" cy="86434"/>
            <a:chOff x="4592177" y="4419530"/>
            <a:chExt cx="666895" cy="86434"/>
          </a:xfrm>
        </p:grpSpPr>
        <p:cxnSp>
          <p:nvCxnSpPr>
            <p:cNvPr id="12" name="Connettore 1 11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riangolo isoscele 12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3459693" y="102581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xxxx</a:t>
            </a:r>
            <a:endParaRPr lang="en-GB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557712" y="198232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yyyy</a:t>
            </a:r>
            <a:endParaRPr lang="en-GB" dirty="0"/>
          </a:p>
        </p:txBody>
      </p:sp>
      <p:sp>
        <p:nvSpPr>
          <p:cNvPr id="16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1790140" y="4003372"/>
            <a:ext cx="374860" cy="36004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17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6308502" y="433454"/>
            <a:ext cx="749721" cy="763297"/>
            <a:chOff x="1311101" y="2417771"/>
            <a:chExt cx="749721" cy="763297"/>
          </a:xfrm>
        </p:grpSpPr>
        <p:sp>
          <p:nvSpPr>
            <p:cNvPr id="18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9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1" name="Connettore 4 20"/>
          <p:cNvCxnSpPr>
            <a:stCxn id="5" idx="7"/>
            <a:endCxn id="18" idx="2"/>
          </p:cNvCxnSpPr>
          <p:nvPr/>
        </p:nvCxnSpPr>
        <p:spPr>
          <a:xfrm rot="5400000" flipH="1" flipV="1">
            <a:off x="5663119" y="830829"/>
            <a:ext cx="639500" cy="6512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6108382" y="2780928"/>
            <a:ext cx="1696261" cy="1728192"/>
            <a:chOff x="1311101" y="2417771"/>
            <a:chExt cx="749721" cy="763297"/>
          </a:xfrm>
        </p:grpSpPr>
        <p:sp>
          <p:nvSpPr>
            <p:cNvPr id="24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6" name="CasellaDiTesto 25"/>
          <p:cNvSpPr txBox="1"/>
          <p:nvPr/>
        </p:nvSpPr>
        <p:spPr>
          <a:xfrm>
            <a:off x="7076162" y="544510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MQTT broker</a:t>
            </a:r>
            <a:endParaRPr lang="en-GB" dirty="0"/>
          </a:p>
        </p:txBody>
      </p:sp>
      <p:grpSp>
        <p:nvGrpSpPr>
          <p:cNvPr id="27" name="Gruppo 26"/>
          <p:cNvGrpSpPr/>
          <p:nvPr/>
        </p:nvGrpSpPr>
        <p:grpSpPr>
          <a:xfrm>
            <a:off x="6659157" y="3403541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28" name="Ovale 27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e 29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Connettore 1 30"/>
            <p:cNvCxnSpPr>
              <a:endCxn id="28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ttore 1 31"/>
            <p:cNvCxnSpPr>
              <a:endCxn id="28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ttore 1 32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nettore 4 34"/>
          <p:cNvCxnSpPr>
            <a:stCxn id="16" idx="5"/>
            <a:endCxn id="54" idx="4"/>
          </p:cNvCxnSpPr>
          <p:nvPr/>
        </p:nvCxnSpPr>
        <p:spPr>
          <a:xfrm rot="16200000" flipH="1">
            <a:off x="3606308" y="2814479"/>
            <a:ext cx="52727" cy="3045137"/>
          </a:xfrm>
          <a:prstGeom prst="bentConnector3">
            <a:avLst>
              <a:gd name="adj1" fmla="val 5335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4 37"/>
          <p:cNvCxnSpPr>
            <a:stCxn id="24" idx="7"/>
          </p:cNvCxnSpPr>
          <p:nvPr/>
        </p:nvCxnSpPr>
        <p:spPr>
          <a:xfrm rot="16200000" flipV="1">
            <a:off x="6161248" y="1722550"/>
            <a:ext cx="1926994" cy="8629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/>
        </p:nvSpPr>
        <p:spPr>
          <a:xfrm>
            <a:off x="5384276" y="419824"/>
            <a:ext cx="77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publish</a:t>
            </a:r>
            <a:endParaRPr lang="en-GB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6807398" y="1612988"/>
            <a:ext cx="95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subscribe</a:t>
            </a:r>
            <a:endParaRPr lang="en-GB" dirty="0"/>
          </a:p>
        </p:txBody>
      </p:sp>
      <p:cxnSp>
        <p:nvCxnSpPr>
          <p:cNvPr id="44" name="Connettore 4 43"/>
          <p:cNvCxnSpPr/>
          <p:nvPr/>
        </p:nvCxnSpPr>
        <p:spPr>
          <a:xfrm rot="16200000" flipH="1">
            <a:off x="3991905" y="4351954"/>
            <a:ext cx="1157485" cy="14718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2110103" y="989891"/>
            <a:ext cx="11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BROWSER</a:t>
            </a:r>
            <a:endParaRPr lang="en-GB" dirty="0"/>
          </a:p>
        </p:txBody>
      </p:sp>
      <p:cxnSp>
        <p:nvCxnSpPr>
          <p:cNvPr id="51" name="Connettore 2 50"/>
          <p:cNvCxnSpPr>
            <a:stCxn id="16" idx="0"/>
            <a:endCxn id="16" idx="4"/>
          </p:cNvCxnSpPr>
          <p:nvPr/>
        </p:nvCxnSpPr>
        <p:spPr>
          <a:xfrm>
            <a:off x="1977570" y="400337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4967810" y="4003372"/>
            <a:ext cx="374860" cy="36004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60" name="Gruppo 59"/>
          <p:cNvGrpSpPr/>
          <p:nvPr/>
        </p:nvGrpSpPr>
        <p:grpSpPr>
          <a:xfrm>
            <a:off x="3417754" y="4086282"/>
            <a:ext cx="592487" cy="258092"/>
            <a:chOff x="5133975" y="5295900"/>
            <a:chExt cx="342900" cy="238125"/>
          </a:xfrm>
        </p:grpSpPr>
        <p:sp>
          <p:nvSpPr>
            <p:cNvPr id="61" name="Figura a mano libera 60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Figura a mano libera 61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Figura a mano libera 62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64" name="Connettore 2 63"/>
          <p:cNvCxnSpPr/>
          <p:nvPr/>
        </p:nvCxnSpPr>
        <p:spPr>
          <a:xfrm>
            <a:off x="2304259" y="3673677"/>
            <a:ext cx="2710453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/>
          <p:cNvCxnSpPr/>
          <p:nvPr/>
        </p:nvCxnSpPr>
        <p:spPr>
          <a:xfrm flipH="1">
            <a:off x="2333819" y="4027841"/>
            <a:ext cx="2485417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4 69"/>
          <p:cNvCxnSpPr/>
          <p:nvPr/>
        </p:nvCxnSpPr>
        <p:spPr>
          <a:xfrm>
            <a:off x="1561093" y="5619761"/>
            <a:ext cx="4547290" cy="2853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4 73"/>
          <p:cNvCxnSpPr>
            <a:stCxn id="5" idx="6"/>
            <a:endCxn id="18" idx="3"/>
          </p:cNvCxnSpPr>
          <p:nvPr/>
        </p:nvCxnSpPr>
        <p:spPr>
          <a:xfrm flipV="1">
            <a:off x="5868144" y="1091298"/>
            <a:ext cx="550152" cy="8634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/>
          <p:cNvSpPr txBox="1"/>
          <p:nvPr/>
        </p:nvSpPr>
        <p:spPr>
          <a:xfrm>
            <a:off x="683568" y="3886873"/>
            <a:ext cx="77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publish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010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24</a:t>
            </a:fld>
            <a:endParaRPr lang="en-GB"/>
          </a:p>
        </p:txBody>
      </p:sp>
      <p:pic>
        <p:nvPicPr>
          <p:cNvPr id="4" name="Picture 2" descr="sh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2345302" cy="156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aspCommented0">
            <a:extLst>
              <a:ext uri="{FF2B5EF4-FFF2-40B4-BE49-F238E27FC236}">
                <a16:creationId xmlns:a16="http://schemas.microsoft.com/office/drawing/2014/main" xmlns="" id="{6A9B3E04-EB15-48F8-82FC-A1AD1AC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140" y="-50193"/>
            <a:ext cx="2665249" cy="18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189" y="503912"/>
            <a:ext cx="1142857" cy="761905"/>
          </a:xfrm>
          <a:prstGeom prst="rect">
            <a:avLst/>
          </a:prstGeom>
        </p:spPr>
      </p:pic>
      <p:grpSp>
        <p:nvGrpSpPr>
          <p:cNvPr id="7" name="Gruppo 6"/>
          <p:cNvGrpSpPr/>
          <p:nvPr/>
        </p:nvGrpSpPr>
        <p:grpSpPr>
          <a:xfrm>
            <a:off x="962466" y="2288986"/>
            <a:ext cx="592487" cy="258092"/>
            <a:chOff x="5133975" y="5295900"/>
            <a:chExt cx="342900" cy="238125"/>
          </a:xfrm>
        </p:grpSpPr>
        <p:sp>
          <p:nvSpPr>
            <p:cNvPr id="8" name="Figura a mano libera 7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Figura a mano libera 8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Figura a mano libera 9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860045" y="3517020"/>
            <a:ext cx="666895" cy="86434"/>
            <a:chOff x="4592177" y="4419530"/>
            <a:chExt cx="666895" cy="86434"/>
          </a:xfrm>
        </p:grpSpPr>
        <p:cxnSp>
          <p:nvCxnSpPr>
            <p:cNvPr id="12" name="Connettore 1 11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riangolo isoscele 12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14" name="Connettore 2 13"/>
          <p:cNvCxnSpPr/>
          <p:nvPr/>
        </p:nvCxnSpPr>
        <p:spPr>
          <a:xfrm>
            <a:off x="852357" y="2751734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po 51"/>
          <p:cNvGrpSpPr/>
          <p:nvPr/>
        </p:nvGrpSpPr>
        <p:grpSpPr>
          <a:xfrm>
            <a:off x="878869" y="3227754"/>
            <a:ext cx="787334" cy="86434"/>
            <a:chOff x="878868" y="2985479"/>
            <a:chExt cx="787334" cy="86434"/>
          </a:xfrm>
        </p:grpSpPr>
        <p:sp>
          <p:nvSpPr>
            <p:cNvPr id="15" name="Triangolo isoscele 14"/>
            <p:cNvSpPr/>
            <p:nvPr/>
          </p:nvSpPr>
          <p:spPr>
            <a:xfrm rot="5400000" flipH="1">
              <a:off x="1553354" y="2959064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6" name="Connettore 1 15"/>
            <p:cNvCxnSpPr>
              <a:endCxn id="15" idx="3"/>
            </p:cNvCxnSpPr>
            <p:nvPr/>
          </p:nvCxnSpPr>
          <p:spPr>
            <a:xfrm>
              <a:off x="878868" y="3028490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AutoShape 6" descr="Push button 12mm | Raspberry Pi - Arduino"/>
          <p:cNvSpPr>
            <a:spLocks noChangeAspect="1" noChangeArrowheads="1"/>
          </p:cNvSpPr>
          <p:nvPr/>
        </p:nvSpPr>
        <p:spPr bwMode="auto">
          <a:xfrm>
            <a:off x="2619229" y="211323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3910960" y="3177647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9" name="Connettore 2 126">
            <a:extLst>
              <a:ext uri="{FF2B5EF4-FFF2-40B4-BE49-F238E27FC236}">
                <a16:creationId xmlns:a16="http://schemas.microsoft.com/office/drawing/2014/main" xmlns="" id="{36CC678F-7232-496B-B9F9-4DE6B53CD494}"/>
              </a:ext>
            </a:extLst>
          </p:cNvPr>
          <p:cNvCxnSpPr/>
          <p:nvPr/>
        </p:nvCxnSpPr>
        <p:spPr>
          <a:xfrm flipH="1">
            <a:off x="4290792" y="3341136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6138686" y="3209750"/>
            <a:ext cx="770574" cy="687978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1" name="Straight Arrow Connector 32">
            <a:extLst>
              <a:ext uri="{FF2B5EF4-FFF2-40B4-BE49-F238E27FC236}">
                <a16:creationId xmlns:a16="http://schemas.microsoft.com/office/drawing/2014/main" xmlns="" id="{F5733152-082A-43F7-B943-085C85850C21}"/>
              </a:ext>
            </a:extLst>
          </p:cNvPr>
          <p:cNvCxnSpPr>
            <a:stCxn id="18" idx="6"/>
            <a:endCxn id="20" idx="2"/>
          </p:cNvCxnSpPr>
          <p:nvPr/>
        </p:nvCxnSpPr>
        <p:spPr>
          <a:xfrm>
            <a:off x="4660681" y="3537687"/>
            <a:ext cx="1478005" cy="1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3902719" y="3897728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6260414" y="390731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7064813" y="3205037"/>
            <a:ext cx="1476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</a:t>
            </a:r>
            <a:r>
              <a:rPr lang="it-IT" dirty="0" smtClean="0"/>
              <a:t>ed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listener</a:t>
            </a:r>
            <a:r>
              <a:rPr lang="it-IT" dirty="0" smtClean="0"/>
              <a:t> </a:t>
            </a:r>
          </a:p>
          <a:p>
            <a:r>
              <a:rPr lang="it-IT" dirty="0" smtClean="0"/>
              <a:t>of </a:t>
            </a:r>
            <a:r>
              <a:rPr lang="it-IT" dirty="0" err="1" smtClean="0"/>
              <a:t>button</a:t>
            </a:r>
            <a:r>
              <a:rPr lang="it-IT" dirty="0" smtClean="0"/>
              <a:t>?</a:t>
            </a:r>
            <a:endParaRPr lang="en-GB" dirty="0"/>
          </a:p>
        </p:txBody>
      </p:sp>
      <p:sp>
        <p:nvSpPr>
          <p:cNvPr id="25" name="Rettangolo 24"/>
          <p:cNvSpPr/>
          <p:nvPr/>
        </p:nvSpPr>
        <p:spPr>
          <a:xfrm>
            <a:off x="3427219" y="3089238"/>
            <a:ext cx="4418618" cy="45719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Immagin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980" y="2066968"/>
            <a:ext cx="1142857" cy="761905"/>
          </a:xfrm>
          <a:prstGeom prst="rect">
            <a:avLst/>
          </a:prstGeom>
        </p:spPr>
      </p:pic>
      <p:sp>
        <p:nvSpPr>
          <p:cNvPr id="27" name="Rettangolo 26"/>
          <p:cNvSpPr/>
          <p:nvPr/>
        </p:nvSpPr>
        <p:spPr>
          <a:xfrm>
            <a:off x="3427219" y="1962131"/>
            <a:ext cx="812663" cy="761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click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8" name="Picture 2" descr="LED - Basic Red 5mm | Raspberry Pi - Arduin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865" y="1819924"/>
            <a:ext cx="1008949" cy="100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378" y="1980816"/>
            <a:ext cx="959051" cy="954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uppo 29"/>
          <p:cNvGrpSpPr/>
          <p:nvPr/>
        </p:nvGrpSpPr>
        <p:grpSpPr>
          <a:xfrm>
            <a:off x="1980702" y="4573417"/>
            <a:ext cx="812663" cy="763297"/>
            <a:chOff x="2441713" y="1277482"/>
            <a:chExt cx="812663" cy="763297"/>
          </a:xfrm>
        </p:grpSpPr>
        <p:sp>
          <p:nvSpPr>
            <p:cNvPr id="31" name="Parallelogramma 30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2" name="Ovale 31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Triangolo isoscele 32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33"/>
          <p:cNvGrpSpPr/>
          <p:nvPr/>
        </p:nvGrpSpPr>
        <p:grpSpPr>
          <a:xfrm>
            <a:off x="4292143" y="4567660"/>
            <a:ext cx="812663" cy="763297"/>
            <a:chOff x="2441713" y="1277482"/>
            <a:chExt cx="812663" cy="763297"/>
          </a:xfrm>
        </p:grpSpPr>
        <p:sp>
          <p:nvSpPr>
            <p:cNvPr id="35" name="Parallelogramma 34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6" name="Ovale 35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7" name="Triangolo isoscele 36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8" name="CasellaDiTesto 37"/>
          <p:cNvSpPr txBox="1"/>
          <p:nvPr/>
        </p:nvSpPr>
        <p:spPr>
          <a:xfrm>
            <a:off x="1894106" y="4247301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5210938" y="4573416"/>
            <a:ext cx="1618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Polling:</a:t>
            </a:r>
          </a:p>
          <a:p>
            <a:r>
              <a:rPr lang="it-IT" dirty="0" smtClean="0"/>
              <a:t>led </a:t>
            </a:r>
            <a:r>
              <a:rPr lang="it-IT" dirty="0" err="1" smtClean="0"/>
              <a:t>calls</a:t>
            </a:r>
            <a:r>
              <a:rPr lang="it-IT" dirty="0"/>
              <a:t> </a:t>
            </a:r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41" name="Rettangolo 40"/>
          <p:cNvSpPr/>
          <p:nvPr/>
        </p:nvSpPr>
        <p:spPr>
          <a:xfrm>
            <a:off x="1893230" y="5605859"/>
            <a:ext cx="3226108" cy="45719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Immagin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66" y="5785064"/>
            <a:ext cx="625875" cy="417250"/>
          </a:xfrm>
          <a:prstGeom prst="rect">
            <a:avLst/>
          </a:prstGeom>
        </p:spPr>
      </p:pic>
      <p:sp>
        <p:nvSpPr>
          <p:cNvPr id="43" name="Rettangolo 42"/>
          <p:cNvSpPr/>
          <p:nvPr/>
        </p:nvSpPr>
        <p:spPr>
          <a:xfrm>
            <a:off x="2087046" y="5733315"/>
            <a:ext cx="411513" cy="468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click</a:t>
            </a:r>
            <a:endParaRPr lang="en-GB" sz="1000" dirty="0">
              <a:solidFill>
                <a:schemeClr val="tx1"/>
              </a:solidFill>
            </a:endParaRPr>
          </a:p>
        </p:txBody>
      </p:sp>
      <p:pic>
        <p:nvPicPr>
          <p:cNvPr id="44" name="Picture 2" descr="LED - Basic Red 5mm | Raspberry Pi - Ardui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022" y="5651578"/>
            <a:ext cx="504474" cy="50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2166060" y="4979624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6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4513119" y="4961648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8" name="Connettore 2 47"/>
          <p:cNvCxnSpPr>
            <a:stCxn id="46" idx="4"/>
            <a:endCxn id="42" idx="0"/>
          </p:cNvCxnSpPr>
          <p:nvPr/>
        </p:nvCxnSpPr>
        <p:spPr>
          <a:xfrm>
            <a:off x="4662678" y="5254565"/>
            <a:ext cx="4326" cy="530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425" y="5733315"/>
            <a:ext cx="612858" cy="61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Nuvola 49"/>
          <p:cNvSpPr/>
          <p:nvPr/>
        </p:nvSpPr>
        <p:spPr>
          <a:xfrm>
            <a:off x="2914880" y="4658703"/>
            <a:ext cx="1182808" cy="57606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???</a:t>
            </a:r>
            <a:endParaRPr lang="it-IT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4380359" y="430116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cxnSp>
        <p:nvCxnSpPr>
          <p:cNvPr id="56" name="Connettore 1 55"/>
          <p:cNvCxnSpPr>
            <a:stCxn id="32" idx="4"/>
            <a:endCxn id="43" idx="0"/>
          </p:cNvCxnSpPr>
          <p:nvPr/>
        </p:nvCxnSpPr>
        <p:spPr>
          <a:xfrm flipH="1">
            <a:off x="2292803" y="5336714"/>
            <a:ext cx="62760" cy="396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92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25</a:t>
            </a:fld>
            <a:endParaRPr lang="en-GB"/>
          </a:p>
        </p:txBody>
      </p:sp>
      <p:sp>
        <p:nvSpPr>
          <p:cNvPr id="43" name="Rettangolo 42"/>
          <p:cNvSpPr/>
          <p:nvPr/>
        </p:nvSpPr>
        <p:spPr>
          <a:xfrm>
            <a:off x="460375" y="6021288"/>
            <a:ext cx="5918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(3)</a:t>
            </a:r>
            <a:endParaRPr lang="it-IT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xmlns="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314" y="628289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grpSp>
        <p:nvGrpSpPr>
          <p:cNvPr id="59" name="Gruppo 58"/>
          <p:cNvGrpSpPr/>
          <p:nvPr/>
        </p:nvGrpSpPr>
        <p:grpSpPr>
          <a:xfrm>
            <a:off x="1513980" y="2854426"/>
            <a:ext cx="812663" cy="763297"/>
            <a:chOff x="2441713" y="1277482"/>
            <a:chExt cx="812663" cy="763297"/>
          </a:xfrm>
        </p:grpSpPr>
        <p:sp>
          <p:nvSpPr>
            <p:cNvPr id="60" name="Parallelogramma 5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1" name="Ovale 6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2" name="Triangolo isoscele 6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3" name="Gruppo 62"/>
          <p:cNvGrpSpPr/>
          <p:nvPr/>
        </p:nvGrpSpPr>
        <p:grpSpPr>
          <a:xfrm>
            <a:off x="3825421" y="2848669"/>
            <a:ext cx="812663" cy="763297"/>
            <a:chOff x="2441713" y="1277482"/>
            <a:chExt cx="812663" cy="763297"/>
          </a:xfrm>
        </p:grpSpPr>
        <p:sp>
          <p:nvSpPr>
            <p:cNvPr id="64" name="Parallelogramma 6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5" name="Ovale 6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6" name="Triangolo isoscele 6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1427384" y="2528310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4008303" y="247933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cxnSp>
        <p:nvCxnSpPr>
          <p:cNvPr id="69" name="Connettore 2 68"/>
          <p:cNvCxnSpPr/>
          <p:nvPr/>
        </p:nvCxnSpPr>
        <p:spPr>
          <a:xfrm>
            <a:off x="2445734" y="3306972"/>
            <a:ext cx="1158246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4839416" y="2854425"/>
            <a:ext cx="1272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</a:t>
            </a:r>
            <a:r>
              <a:rPr lang="it-IT" dirty="0" smtClean="0"/>
              <a:t>ed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called</a:t>
            </a:r>
            <a:endParaRPr lang="it-IT" dirty="0" smtClean="0"/>
          </a:p>
          <a:p>
            <a:r>
              <a:rPr lang="it-IT" dirty="0" smtClean="0"/>
              <a:t>by </a:t>
            </a:r>
            <a:r>
              <a:rPr lang="it-IT" dirty="0" err="1" smtClean="0"/>
              <a:t>button</a:t>
            </a:r>
            <a:endParaRPr lang="en-GB" dirty="0"/>
          </a:p>
        </p:txBody>
      </p:sp>
      <p:grpSp>
        <p:nvGrpSpPr>
          <p:cNvPr id="78" name="Gruppo 77"/>
          <p:cNvGrpSpPr/>
          <p:nvPr/>
        </p:nvGrpSpPr>
        <p:grpSpPr>
          <a:xfrm>
            <a:off x="1408006" y="4022663"/>
            <a:ext cx="812663" cy="763297"/>
            <a:chOff x="2441713" y="1277482"/>
            <a:chExt cx="812663" cy="763297"/>
          </a:xfrm>
        </p:grpSpPr>
        <p:sp>
          <p:nvSpPr>
            <p:cNvPr id="79" name="Parallelogramma 7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0" name="Ovale 7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1" name="Triangolo isoscele 8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2" name="Gruppo 81"/>
          <p:cNvGrpSpPr/>
          <p:nvPr/>
        </p:nvGrpSpPr>
        <p:grpSpPr>
          <a:xfrm>
            <a:off x="3719447" y="4016906"/>
            <a:ext cx="812663" cy="763297"/>
            <a:chOff x="2441713" y="1277482"/>
            <a:chExt cx="812663" cy="763297"/>
          </a:xfrm>
        </p:grpSpPr>
        <p:sp>
          <p:nvSpPr>
            <p:cNvPr id="83" name="Parallelogramma 82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4" name="Ovale 83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5" name="Triangolo isoscele 84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6" name="CasellaDiTesto 85"/>
          <p:cNvSpPr txBox="1"/>
          <p:nvPr/>
        </p:nvSpPr>
        <p:spPr>
          <a:xfrm>
            <a:off x="1321410" y="3696547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3902329" y="3647574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89" name="CasellaDiTesto 88"/>
          <p:cNvSpPr txBox="1"/>
          <p:nvPr/>
        </p:nvSpPr>
        <p:spPr>
          <a:xfrm>
            <a:off x="4733442" y="4022662"/>
            <a:ext cx="1491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</a:t>
            </a:r>
            <a:r>
              <a:rPr lang="it-IT" dirty="0" smtClean="0"/>
              <a:t>ed </a:t>
            </a:r>
            <a:r>
              <a:rPr lang="it-IT" dirty="0" err="1" smtClean="0"/>
              <a:t>perceives</a:t>
            </a:r>
            <a:endParaRPr lang="it-IT" dirty="0" smtClean="0"/>
          </a:p>
          <a:p>
            <a:r>
              <a:rPr lang="it-IT" dirty="0" err="1"/>
              <a:t>b</a:t>
            </a:r>
            <a:r>
              <a:rPr lang="it-IT" dirty="0" err="1" smtClean="0"/>
              <a:t>utton</a:t>
            </a:r>
            <a:r>
              <a:rPr lang="it-IT" dirty="0" smtClean="0"/>
              <a:t> </a:t>
            </a:r>
            <a:r>
              <a:rPr lang="it-IT" dirty="0" err="1" smtClean="0"/>
              <a:t>events</a:t>
            </a:r>
            <a:endParaRPr lang="en-GB" dirty="0"/>
          </a:p>
        </p:txBody>
      </p:sp>
      <p:grpSp>
        <p:nvGrpSpPr>
          <p:cNvPr id="90" name="Gruppo 89"/>
          <p:cNvGrpSpPr/>
          <p:nvPr/>
        </p:nvGrpSpPr>
        <p:grpSpPr>
          <a:xfrm>
            <a:off x="2620571" y="4291117"/>
            <a:ext cx="592487" cy="258092"/>
            <a:chOff x="5133975" y="5295900"/>
            <a:chExt cx="342900" cy="238125"/>
          </a:xfrm>
        </p:grpSpPr>
        <p:sp>
          <p:nvSpPr>
            <p:cNvPr id="91" name="Figura a mano libera 90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2" name="Figura a mano libera 91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3" name="Figura a mano libera 92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99" name="Gruppo 98"/>
          <p:cNvGrpSpPr/>
          <p:nvPr/>
        </p:nvGrpSpPr>
        <p:grpSpPr>
          <a:xfrm>
            <a:off x="1558602" y="5382167"/>
            <a:ext cx="812663" cy="763297"/>
            <a:chOff x="2441713" y="1277482"/>
            <a:chExt cx="812663" cy="763297"/>
          </a:xfrm>
        </p:grpSpPr>
        <p:sp>
          <p:nvSpPr>
            <p:cNvPr id="100" name="Parallelogramma 9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1" name="Ovale 10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2" name="Triangolo isoscele 10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03" name="Gruppo 102"/>
          <p:cNvGrpSpPr/>
          <p:nvPr/>
        </p:nvGrpSpPr>
        <p:grpSpPr>
          <a:xfrm>
            <a:off x="5243290" y="5359099"/>
            <a:ext cx="812663" cy="763297"/>
            <a:chOff x="2441713" y="1277482"/>
            <a:chExt cx="812663" cy="763297"/>
          </a:xfrm>
        </p:grpSpPr>
        <p:sp>
          <p:nvSpPr>
            <p:cNvPr id="104" name="Parallelogramma 10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5" name="Ovale 10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6" name="Triangolo isoscele 10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07" name="Gruppo 106"/>
          <p:cNvGrpSpPr/>
          <p:nvPr/>
        </p:nvGrpSpPr>
        <p:grpSpPr>
          <a:xfrm>
            <a:off x="3436606" y="5373216"/>
            <a:ext cx="812663" cy="763297"/>
            <a:chOff x="2441713" y="1277482"/>
            <a:chExt cx="812663" cy="763297"/>
          </a:xfrm>
        </p:grpSpPr>
        <p:sp>
          <p:nvSpPr>
            <p:cNvPr id="108" name="Parallelogramma 107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9" name="Ovale 108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0" name="Triangolo isoscele 109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1" name="CasellaDiTesto 110"/>
          <p:cNvSpPr txBox="1"/>
          <p:nvPr/>
        </p:nvSpPr>
        <p:spPr>
          <a:xfrm>
            <a:off x="1472006" y="5056051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112" name="CasellaDiTesto 111"/>
          <p:cNvSpPr txBox="1"/>
          <p:nvPr/>
        </p:nvSpPr>
        <p:spPr>
          <a:xfrm>
            <a:off x="5380745" y="4968159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113" name="CasellaDiTesto 112"/>
          <p:cNvSpPr txBox="1"/>
          <p:nvPr/>
        </p:nvSpPr>
        <p:spPr>
          <a:xfrm>
            <a:off x="3334195" y="5003883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cxnSp>
        <p:nvCxnSpPr>
          <p:cNvPr id="114" name="Connettore 2 113"/>
          <p:cNvCxnSpPr>
            <a:stCxn id="101" idx="6"/>
            <a:endCxn id="109" idx="2"/>
          </p:cNvCxnSpPr>
          <p:nvPr/>
        </p:nvCxnSpPr>
        <p:spPr>
          <a:xfrm flipV="1">
            <a:off x="2308323" y="5776473"/>
            <a:ext cx="1128283" cy="895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2 114"/>
          <p:cNvCxnSpPr>
            <a:stCxn id="109" idx="6"/>
            <a:endCxn id="105" idx="2"/>
          </p:cNvCxnSpPr>
          <p:nvPr/>
        </p:nvCxnSpPr>
        <p:spPr>
          <a:xfrm flipV="1">
            <a:off x="4186327" y="5762356"/>
            <a:ext cx="1056963" cy="14117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uppo 115"/>
          <p:cNvGrpSpPr/>
          <p:nvPr/>
        </p:nvGrpSpPr>
        <p:grpSpPr>
          <a:xfrm>
            <a:off x="4057731" y="483580"/>
            <a:ext cx="812663" cy="763297"/>
            <a:chOff x="2441713" y="1277482"/>
            <a:chExt cx="812663" cy="763297"/>
          </a:xfrm>
        </p:grpSpPr>
        <p:sp>
          <p:nvSpPr>
            <p:cNvPr id="117" name="Parallelogramma 116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18" name="Ovale 117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19" name="Triangolo isoscele 118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grpSp>
        <p:nvGrpSpPr>
          <p:cNvPr id="120" name="Gruppo 119"/>
          <p:cNvGrpSpPr/>
          <p:nvPr/>
        </p:nvGrpSpPr>
        <p:grpSpPr>
          <a:xfrm>
            <a:off x="6369172" y="477823"/>
            <a:ext cx="812663" cy="763297"/>
            <a:chOff x="2441713" y="1277482"/>
            <a:chExt cx="812663" cy="763297"/>
          </a:xfrm>
        </p:grpSpPr>
        <p:sp>
          <p:nvSpPr>
            <p:cNvPr id="121" name="Parallelogramma 120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22" name="Ovale 121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23" name="Triangolo isoscele 122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sp>
        <p:nvSpPr>
          <p:cNvPr id="124" name="CasellaDiTesto 123"/>
          <p:cNvSpPr txBox="1"/>
          <p:nvPr/>
        </p:nvSpPr>
        <p:spPr>
          <a:xfrm>
            <a:off x="3971135" y="157464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err="1" smtClean="0"/>
              <a:t>button</a:t>
            </a:r>
            <a:endParaRPr lang="en-GB" u="sng" dirty="0"/>
          </a:p>
        </p:txBody>
      </p:sp>
      <p:sp>
        <p:nvSpPr>
          <p:cNvPr id="125" name="CasellaDiTesto 124"/>
          <p:cNvSpPr txBox="1"/>
          <p:nvPr/>
        </p:nvSpPr>
        <p:spPr>
          <a:xfrm>
            <a:off x="6482422" y="151708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led</a:t>
            </a:r>
            <a:endParaRPr lang="en-GB" u="sng" dirty="0"/>
          </a:p>
        </p:txBody>
      </p:sp>
      <p:sp>
        <p:nvSpPr>
          <p:cNvPr id="127" name="CasellaDiTesto 126"/>
          <p:cNvSpPr txBox="1"/>
          <p:nvPr/>
        </p:nvSpPr>
        <p:spPr>
          <a:xfrm>
            <a:off x="7287967" y="483579"/>
            <a:ext cx="1618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Polling:</a:t>
            </a:r>
          </a:p>
          <a:p>
            <a:r>
              <a:rPr lang="it-IT" u="sng" dirty="0" smtClean="0"/>
              <a:t>led </a:t>
            </a:r>
            <a:r>
              <a:rPr lang="it-IT" u="sng" dirty="0" err="1" smtClean="0"/>
              <a:t>calls</a:t>
            </a:r>
            <a:r>
              <a:rPr lang="it-IT" u="sng" dirty="0"/>
              <a:t> </a:t>
            </a:r>
            <a:r>
              <a:rPr lang="it-IT" u="sng" dirty="0" err="1" smtClean="0"/>
              <a:t>button</a:t>
            </a:r>
            <a:endParaRPr lang="en-GB" u="sng" dirty="0"/>
          </a:p>
        </p:txBody>
      </p:sp>
      <p:sp>
        <p:nvSpPr>
          <p:cNvPr id="136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4243089" y="889787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sp>
        <p:nvSpPr>
          <p:cNvPr id="137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6590148" y="871811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grpSp>
        <p:nvGrpSpPr>
          <p:cNvPr id="143" name="Gruppo 142"/>
          <p:cNvGrpSpPr/>
          <p:nvPr/>
        </p:nvGrpSpPr>
        <p:grpSpPr>
          <a:xfrm flipH="1">
            <a:off x="4974057" y="685103"/>
            <a:ext cx="1219002" cy="171025"/>
            <a:chOff x="878868" y="2985479"/>
            <a:chExt cx="787334" cy="86434"/>
          </a:xfrm>
        </p:grpSpPr>
        <p:sp>
          <p:nvSpPr>
            <p:cNvPr id="144" name="Triangolo isoscele 143"/>
            <p:cNvSpPr/>
            <p:nvPr/>
          </p:nvSpPr>
          <p:spPr>
            <a:xfrm rot="5400000" flipH="1">
              <a:off x="1553354" y="2959064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45" name="Connettore 1 144"/>
            <p:cNvCxnSpPr>
              <a:endCxn id="144" idx="3"/>
            </p:cNvCxnSpPr>
            <p:nvPr/>
          </p:nvCxnSpPr>
          <p:spPr>
            <a:xfrm>
              <a:off x="878868" y="3028490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uppo 145"/>
          <p:cNvGrpSpPr/>
          <p:nvPr/>
        </p:nvGrpSpPr>
        <p:grpSpPr>
          <a:xfrm flipH="1">
            <a:off x="5039728" y="1001389"/>
            <a:ext cx="1287793" cy="163339"/>
            <a:chOff x="4592177" y="4419530"/>
            <a:chExt cx="666895" cy="86434"/>
          </a:xfrm>
        </p:grpSpPr>
        <p:cxnSp>
          <p:nvCxnSpPr>
            <p:cNvPr id="147" name="Connettore 1 14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riangolo isoscele 14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49" name="Gruppo 148"/>
          <p:cNvGrpSpPr/>
          <p:nvPr/>
        </p:nvGrpSpPr>
        <p:grpSpPr>
          <a:xfrm>
            <a:off x="288604" y="1535496"/>
            <a:ext cx="812663" cy="763297"/>
            <a:chOff x="2441713" y="1277482"/>
            <a:chExt cx="812663" cy="763297"/>
          </a:xfrm>
        </p:grpSpPr>
        <p:sp>
          <p:nvSpPr>
            <p:cNvPr id="150" name="Parallelogramma 14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51" name="Ovale 15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52" name="Triangolo isoscele 15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grpSp>
        <p:nvGrpSpPr>
          <p:cNvPr id="153" name="Gruppo 152"/>
          <p:cNvGrpSpPr/>
          <p:nvPr/>
        </p:nvGrpSpPr>
        <p:grpSpPr>
          <a:xfrm>
            <a:off x="2600045" y="1529739"/>
            <a:ext cx="812663" cy="763297"/>
            <a:chOff x="2441713" y="1277482"/>
            <a:chExt cx="812663" cy="763297"/>
          </a:xfrm>
        </p:grpSpPr>
        <p:sp>
          <p:nvSpPr>
            <p:cNvPr id="154" name="Parallelogramma 15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55" name="Ovale 15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56" name="Triangolo isoscele 15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sp>
        <p:nvSpPr>
          <p:cNvPr id="157" name="CasellaDiTesto 156"/>
          <p:cNvSpPr txBox="1"/>
          <p:nvPr/>
        </p:nvSpPr>
        <p:spPr>
          <a:xfrm>
            <a:off x="202008" y="1209380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err="1" smtClean="0"/>
              <a:t>button</a:t>
            </a:r>
            <a:endParaRPr lang="en-GB" u="sng" dirty="0"/>
          </a:p>
        </p:txBody>
      </p:sp>
      <p:sp>
        <p:nvSpPr>
          <p:cNvPr id="158" name="CasellaDiTesto 157"/>
          <p:cNvSpPr txBox="1"/>
          <p:nvPr/>
        </p:nvSpPr>
        <p:spPr>
          <a:xfrm>
            <a:off x="2979539" y="123031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led</a:t>
            </a:r>
            <a:endParaRPr lang="en-GB" u="sng" dirty="0"/>
          </a:p>
        </p:txBody>
      </p:sp>
      <p:sp>
        <p:nvSpPr>
          <p:cNvPr id="159" name="CasellaDiTesto 158"/>
          <p:cNvSpPr txBox="1"/>
          <p:nvPr/>
        </p:nvSpPr>
        <p:spPr>
          <a:xfrm>
            <a:off x="3532950" y="1683972"/>
            <a:ext cx="100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Mazzuca</a:t>
            </a:r>
            <a:endParaRPr lang="en-GB" u="sng" dirty="0"/>
          </a:p>
        </p:txBody>
      </p:sp>
      <p:sp>
        <p:nvSpPr>
          <p:cNvPr id="160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473962" y="1941703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sp>
        <p:nvSpPr>
          <p:cNvPr id="161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2821021" y="1923727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grpSp>
        <p:nvGrpSpPr>
          <p:cNvPr id="162" name="Gruppo 161"/>
          <p:cNvGrpSpPr/>
          <p:nvPr/>
        </p:nvGrpSpPr>
        <p:grpSpPr>
          <a:xfrm>
            <a:off x="1204930" y="1737019"/>
            <a:ext cx="1219002" cy="171025"/>
            <a:chOff x="878868" y="2985479"/>
            <a:chExt cx="787334" cy="86434"/>
          </a:xfrm>
        </p:grpSpPr>
        <p:sp>
          <p:nvSpPr>
            <p:cNvPr id="163" name="Triangolo isoscele 162"/>
            <p:cNvSpPr/>
            <p:nvPr/>
          </p:nvSpPr>
          <p:spPr>
            <a:xfrm rot="5400000" flipH="1">
              <a:off x="1553354" y="2959064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64" name="Connettore 1 163"/>
            <p:cNvCxnSpPr>
              <a:endCxn id="163" idx="3"/>
            </p:cNvCxnSpPr>
            <p:nvPr/>
          </p:nvCxnSpPr>
          <p:spPr>
            <a:xfrm>
              <a:off x="878868" y="3028490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uppo 164"/>
          <p:cNvGrpSpPr/>
          <p:nvPr/>
        </p:nvGrpSpPr>
        <p:grpSpPr>
          <a:xfrm>
            <a:off x="1148407" y="2053305"/>
            <a:ext cx="1287793" cy="163339"/>
            <a:chOff x="4592177" y="4419530"/>
            <a:chExt cx="666895" cy="86434"/>
          </a:xfrm>
        </p:grpSpPr>
        <p:cxnSp>
          <p:nvCxnSpPr>
            <p:cNvPr id="166" name="Connettore 1 16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riangolo isoscele 16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</p:spTree>
    <p:extLst>
      <p:ext uri="{BB962C8B-B14F-4D97-AF65-F5344CB8AC3E}">
        <p14:creationId xmlns:p14="http://schemas.microsoft.com/office/powerpoint/2010/main" val="746910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26</a:t>
            </a:fld>
            <a:endParaRPr lang="en-GB"/>
          </a:p>
        </p:txBody>
      </p:sp>
      <p:grpSp>
        <p:nvGrpSpPr>
          <p:cNvPr id="4" name="Gruppo 3"/>
          <p:cNvGrpSpPr/>
          <p:nvPr/>
        </p:nvGrpSpPr>
        <p:grpSpPr>
          <a:xfrm>
            <a:off x="1507555" y="482689"/>
            <a:ext cx="812663" cy="763297"/>
            <a:chOff x="2441713" y="1277482"/>
            <a:chExt cx="812663" cy="763297"/>
          </a:xfrm>
        </p:grpSpPr>
        <p:sp>
          <p:nvSpPr>
            <p:cNvPr id="5" name="Parallelogramma 4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" name="Ovale 5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" name="Triangolo isoscele 6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5385500" y="473738"/>
            <a:ext cx="812663" cy="763297"/>
            <a:chOff x="2441713" y="1277482"/>
            <a:chExt cx="812663" cy="763297"/>
          </a:xfrm>
        </p:grpSpPr>
        <p:sp>
          <p:nvSpPr>
            <p:cNvPr id="9" name="Parallelogramma 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" name="Ovale 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" name="Triangolo isoscele 1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2" name="Gruppo 11"/>
          <p:cNvGrpSpPr/>
          <p:nvPr/>
        </p:nvGrpSpPr>
        <p:grpSpPr>
          <a:xfrm>
            <a:off x="3385559" y="473738"/>
            <a:ext cx="812663" cy="763297"/>
            <a:chOff x="2441713" y="1277482"/>
            <a:chExt cx="812663" cy="763297"/>
          </a:xfrm>
        </p:grpSpPr>
        <p:sp>
          <p:nvSpPr>
            <p:cNvPr id="13" name="Parallelogramma 12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4" name="Ovale 13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6" name="CasellaDiTesto 15"/>
          <p:cNvSpPr txBox="1"/>
          <p:nvPr/>
        </p:nvSpPr>
        <p:spPr>
          <a:xfrm>
            <a:off x="1420959" y="156573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581200" y="10440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3283148" y="104405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sp>
        <p:nvSpPr>
          <p:cNvPr id="19" name="Rettangolo 18"/>
          <p:cNvSpPr/>
          <p:nvPr/>
        </p:nvSpPr>
        <p:spPr>
          <a:xfrm>
            <a:off x="1556766" y="5493432"/>
            <a:ext cx="3226108" cy="45719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Immagin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744" y="5677415"/>
            <a:ext cx="625875" cy="417250"/>
          </a:xfrm>
          <a:prstGeom prst="rect">
            <a:avLst/>
          </a:prstGeom>
        </p:spPr>
      </p:pic>
      <p:sp>
        <p:nvSpPr>
          <p:cNvPr id="21" name="Rettangolo 20"/>
          <p:cNvSpPr/>
          <p:nvPr/>
        </p:nvSpPr>
        <p:spPr>
          <a:xfrm>
            <a:off x="1556766" y="5605899"/>
            <a:ext cx="411513" cy="468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click</a:t>
            </a:r>
            <a:endParaRPr lang="en-GB" sz="1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LED - Basic Red 5mm | Raspberry Pi - Arduin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77" y="5677415"/>
            <a:ext cx="504474" cy="50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utoShape 4" descr="Push button 12mm | Raspberry Pi - Ardui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AutoShape 6" descr="Push button 12mm | Raspberry Pi - Arduin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AutoShape 8" descr="Push button 12mm | Raspberry Pi - Arduin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380" y="5624585"/>
            <a:ext cx="612858" cy="61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Connettore 2 29"/>
          <p:cNvCxnSpPr>
            <a:stCxn id="6" idx="6"/>
            <a:endCxn id="14" idx="2"/>
          </p:cNvCxnSpPr>
          <p:nvPr/>
        </p:nvCxnSpPr>
        <p:spPr>
          <a:xfrm flipV="1">
            <a:off x="2257276" y="876995"/>
            <a:ext cx="1128283" cy="895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>
            <a:stCxn id="14" idx="6"/>
            <a:endCxn id="10" idx="2"/>
          </p:cNvCxnSpPr>
          <p:nvPr/>
        </p:nvCxnSpPr>
        <p:spPr>
          <a:xfrm>
            <a:off x="4135280" y="876995"/>
            <a:ext cx="125022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42"/>
          <p:cNvSpPr/>
          <p:nvPr/>
        </p:nvSpPr>
        <p:spPr>
          <a:xfrm>
            <a:off x="460375" y="6021288"/>
            <a:ext cx="5918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(3)</a:t>
            </a:r>
            <a:endParaRPr lang="it-IT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5" name="CasellaDiTesto 44"/>
          <p:cNvSpPr txBox="1"/>
          <p:nvPr/>
        </p:nvSpPr>
        <p:spPr>
          <a:xfrm>
            <a:off x="5527604" y="5710669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C00000"/>
                </a:solidFill>
              </a:rPr>
              <a:t>(2)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46" name="CasellaDiTesto 45"/>
          <p:cNvSpPr txBox="1"/>
          <p:nvPr/>
        </p:nvSpPr>
        <p:spPr>
          <a:xfrm>
            <a:off x="7919720" y="5879946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C00000"/>
                </a:solidFill>
              </a:rPr>
              <a:t>(3)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xmlns="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314" y="628289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grpSp>
        <p:nvGrpSpPr>
          <p:cNvPr id="58" name="Gruppo 57"/>
          <p:cNvGrpSpPr/>
          <p:nvPr/>
        </p:nvGrpSpPr>
        <p:grpSpPr>
          <a:xfrm>
            <a:off x="1604278" y="1925783"/>
            <a:ext cx="812663" cy="763297"/>
            <a:chOff x="2441713" y="1277482"/>
            <a:chExt cx="812663" cy="763297"/>
          </a:xfrm>
        </p:grpSpPr>
        <p:sp>
          <p:nvSpPr>
            <p:cNvPr id="59" name="Parallelogramma 5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0" name="Ovale 5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5482223" y="1916832"/>
            <a:ext cx="812663" cy="763297"/>
            <a:chOff x="2441713" y="1277482"/>
            <a:chExt cx="812663" cy="763297"/>
          </a:xfrm>
        </p:grpSpPr>
        <p:sp>
          <p:nvSpPr>
            <p:cNvPr id="63" name="Parallelogramma 62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4" name="Ovale 63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3482282" y="1916832"/>
            <a:ext cx="812663" cy="763297"/>
            <a:chOff x="2441713" y="1277482"/>
            <a:chExt cx="812663" cy="763297"/>
          </a:xfrm>
        </p:grpSpPr>
        <p:sp>
          <p:nvSpPr>
            <p:cNvPr id="67" name="Parallelogramma 66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8" name="Ovale 67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9" name="Triangolo isoscele 68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70" name="CasellaDiTesto 69"/>
          <p:cNvSpPr txBox="1"/>
          <p:nvPr/>
        </p:nvSpPr>
        <p:spPr>
          <a:xfrm>
            <a:off x="1517682" y="1599667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5677923" y="154750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3379871" y="1547499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cxnSp>
        <p:nvCxnSpPr>
          <p:cNvPr id="74" name="Connettore 2 73"/>
          <p:cNvCxnSpPr>
            <a:stCxn id="68" idx="6"/>
            <a:endCxn id="64" idx="2"/>
          </p:cNvCxnSpPr>
          <p:nvPr/>
        </p:nvCxnSpPr>
        <p:spPr>
          <a:xfrm>
            <a:off x="4232003" y="2320089"/>
            <a:ext cx="125022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po 74"/>
          <p:cNvGrpSpPr/>
          <p:nvPr/>
        </p:nvGrpSpPr>
        <p:grpSpPr>
          <a:xfrm>
            <a:off x="2620571" y="2191043"/>
            <a:ext cx="592487" cy="258092"/>
            <a:chOff x="5133975" y="5295900"/>
            <a:chExt cx="342900" cy="238125"/>
          </a:xfrm>
        </p:grpSpPr>
        <p:sp>
          <p:nvSpPr>
            <p:cNvPr id="76" name="Figura a mano libera 75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7" name="Figura a mano libera 76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Figura a mano libera 77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3" name="Gruppo 82"/>
          <p:cNvGrpSpPr/>
          <p:nvPr/>
        </p:nvGrpSpPr>
        <p:grpSpPr>
          <a:xfrm>
            <a:off x="3672648" y="4481353"/>
            <a:ext cx="812663" cy="763297"/>
            <a:chOff x="2441713" y="1277482"/>
            <a:chExt cx="812663" cy="763297"/>
          </a:xfrm>
        </p:grpSpPr>
        <p:sp>
          <p:nvSpPr>
            <p:cNvPr id="84" name="Parallelogramma 8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5" name="Ovale 8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6" name="Triangolo isoscele 8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7" name="Gruppo 86"/>
          <p:cNvGrpSpPr/>
          <p:nvPr/>
        </p:nvGrpSpPr>
        <p:grpSpPr>
          <a:xfrm>
            <a:off x="1672707" y="4481353"/>
            <a:ext cx="812663" cy="763297"/>
            <a:chOff x="2441713" y="1277482"/>
            <a:chExt cx="812663" cy="763297"/>
          </a:xfrm>
        </p:grpSpPr>
        <p:sp>
          <p:nvSpPr>
            <p:cNvPr id="88" name="Parallelogramma 87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9" name="Ovale 88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0" name="Triangolo isoscele 89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92" name="CasellaDiTesto 91"/>
          <p:cNvSpPr txBox="1"/>
          <p:nvPr/>
        </p:nvSpPr>
        <p:spPr>
          <a:xfrm>
            <a:off x="3868348" y="4112021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93" name="CasellaDiTesto 92"/>
          <p:cNvSpPr txBox="1"/>
          <p:nvPr/>
        </p:nvSpPr>
        <p:spPr>
          <a:xfrm>
            <a:off x="1570296" y="411202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sp>
        <p:nvSpPr>
          <p:cNvPr id="99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1825808" y="5183992"/>
            <a:ext cx="151429" cy="12611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00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3826069" y="4880049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01" name="Connettore 2 100"/>
          <p:cNvCxnSpPr>
            <a:stCxn id="100" idx="4"/>
            <a:endCxn id="20" idx="0"/>
          </p:cNvCxnSpPr>
          <p:nvPr/>
        </p:nvCxnSpPr>
        <p:spPr>
          <a:xfrm>
            <a:off x="3975628" y="5172966"/>
            <a:ext cx="402054" cy="504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1 101"/>
          <p:cNvCxnSpPr>
            <a:stCxn id="99" idx="4"/>
            <a:endCxn id="21" idx="0"/>
          </p:cNvCxnSpPr>
          <p:nvPr/>
        </p:nvCxnSpPr>
        <p:spPr>
          <a:xfrm flipH="1">
            <a:off x="1762523" y="5310104"/>
            <a:ext cx="139000" cy="295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1773554" y="4884610"/>
            <a:ext cx="299118" cy="292917"/>
          </a:xfrm>
          <a:prstGeom prst="ellipse">
            <a:avLst/>
          </a:prstGeom>
          <a:solidFill>
            <a:srgbClr val="66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08" name="CasellaDiTesto 107"/>
          <p:cNvSpPr txBox="1"/>
          <p:nvPr/>
        </p:nvSpPr>
        <p:spPr>
          <a:xfrm>
            <a:off x="2004813" y="4884610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err="1" smtClean="0"/>
              <a:t>button</a:t>
            </a:r>
            <a:endParaRPr lang="en-GB" sz="1050" dirty="0"/>
          </a:p>
        </p:txBody>
      </p:sp>
      <p:grpSp>
        <p:nvGrpSpPr>
          <p:cNvPr id="115" name="Gruppo 114"/>
          <p:cNvGrpSpPr/>
          <p:nvPr/>
        </p:nvGrpSpPr>
        <p:grpSpPr>
          <a:xfrm>
            <a:off x="1687014" y="3199279"/>
            <a:ext cx="812663" cy="763297"/>
            <a:chOff x="2441713" y="1277482"/>
            <a:chExt cx="812663" cy="763297"/>
          </a:xfrm>
        </p:grpSpPr>
        <p:sp>
          <p:nvSpPr>
            <p:cNvPr id="116" name="Parallelogramma 11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17" name="Ovale 11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8" name="Triangolo isoscele 11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9" name="Gruppo 118"/>
          <p:cNvGrpSpPr/>
          <p:nvPr/>
        </p:nvGrpSpPr>
        <p:grpSpPr>
          <a:xfrm>
            <a:off x="5564959" y="3190328"/>
            <a:ext cx="812663" cy="763297"/>
            <a:chOff x="2441713" y="1277482"/>
            <a:chExt cx="812663" cy="763297"/>
          </a:xfrm>
        </p:grpSpPr>
        <p:sp>
          <p:nvSpPr>
            <p:cNvPr id="120" name="Parallelogramma 11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21" name="Ovale 12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2" name="Triangolo isoscele 12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23" name="Gruppo 122"/>
          <p:cNvGrpSpPr/>
          <p:nvPr/>
        </p:nvGrpSpPr>
        <p:grpSpPr>
          <a:xfrm>
            <a:off x="3565018" y="3190328"/>
            <a:ext cx="812663" cy="763297"/>
            <a:chOff x="2441713" y="1277482"/>
            <a:chExt cx="812663" cy="763297"/>
          </a:xfrm>
        </p:grpSpPr>
        <p:sp>
          <p:nvSpPr>
            <p:cNvPr id="124" name="Parallelogramma 12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25" name="Ovale 12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7" name="CasellaDiTesto 126"/>
          <p:cNvSpPr txBox="1"/>
          <p:nvPr/>
        </p:nvSpPr>
        <p:spPr>
          <a:xfrm>
            <a:off x="1600418" y="2873163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grpSp>
        <p:nvGrpSpPr>
          <p:cNvPr id="129" name="Gruppo 128"/>
          <p:cNvGrpSpPr/>
          <p:nvPr/>
        </p:nvGrpSpPr>
        <p:grpSpPr>
          <a:xfrm>
            <a:off x="2703307" y="3464539"/>
            <a:ext cx="592487" cy="258092"/>
            <a:chOff x="5133975" y="5295900"/>
            <a:chExt cx="342900" cy="238125"/>
          </a:xfrm>
        </p:grpSpPr>
        <p:sp>
          <p:nvSpPr>
            <p:cNvPr id="130" name="Figura a mano libera 129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1" name="Figura a mano libera 130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2" name="Figura a mano libera 131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33" name="Gruppo 132"/>
          <p:cNvGrpSpPr/>
          <p:nvPr/>
        </p:nvGrpSpPr>
        <p:grpSpPr>
          <a:xfrm>
            <a:off x="4560869" y="3443227"/>
            <a:ext cx="592487" cy="258092"/>
            <a:chOff x="5133975" y="5295900"/>
            <a:chExt cx="342900" cy="238125"/>
          </a:xfrm>
        </p:grpSpPr>
        <p:sp>
          <p:nvSpPr>
            <p:cNvPr id="134" name="Figura a mano libera 133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5" name="Figura a mano libera 134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6" name="Figura a mano libera 135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37" name="CasellaDiTesto 136"/>
          <p:cNvSpPr txBox="1"/>
          <p:nvPr/>
        </p:nvSpPr>
        <p:spPr>
          <a:xfrm>
            <a:off x="5632847" y="286309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138" name="CasellaDiTesto 137"/>
          <p:cNvSpPr txBox="1"/>
          <p:nvPr/>
        </p:nvSpPr>
        <p:spPr>
          <a:xfrm>
            <a:off x="3572200" y="2873164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sp>
        <p:nvSpPr>
          <p:cNvPr id="140" name="Nuvola 139"/>
          <p:cNvSpPr/>
          <p:nvPr/>
        </p:nvSpPr>
        <p:spPr>
          <a:xfrm>
            <a:off x="2481080" y="4632105"/>
            <a:ext cx="1182808" cy="57606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???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0273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27</a:t>
            </a:fld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99" y="309947"/>
            <a:ext cx="1872208" cy="139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po 4"/>
          <p:cNvGrpSpPr/>
          <p:nvPr/>
        </p:nvGrpSpPr>
        <p:grpSpPr>
          <a:xfrm>
            <a:off x="913003" y="2071544"/>
            <a:ext cx="812663" cy="763297"/>
            <a:chOff x="2441713" y="1277482"/>
            <a:chExt cx="812663" cy="763297"/>
          </a:xfrm>
        </p:grpSpPr>
        <p:sp>
          <p:nvSpPr>
            <p:cNvPr id="6" name="Parallelogramma 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7" name="Ovale 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" name="Triangolo isoscele 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829947" y="1745428"/>
            <a:ext cx="100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frontend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873323" y="867237"/>
            <a:ext cx="95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browser</a:t>
            </a:r>
            <a:endParaRPr lang="en-GB" dirty="0"/>
          </a:p>
        </p:txBody>
      </p:sp>
      <p:grpSp>
        <p:nvGrpSpPr>
          <p:cNvPr id="11" name="Gruppo 10"/>
          <p:cNvGrpSpPr/>
          <p:nvPr/>
        </p:nvGrpSpPr>
        <p:grpSpPr>
          <a:xfrm>
            <a:off x="4811620" y="1999045"/>
            <a:ext cx="812663" cy="763297"/>
            <a:chOff x="2441713" y="1277482"/>
            <a:chExt cx="812663" cy="763297"/>
          </a:xfrm>
        </p:grpSpPr>
        <p:sp>
          <p:nvSpPr>
            <p:cNvPr id="12" name="Parallelogramma 11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3" name="Ovale 12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4" name="Triangolo isoscele 13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3191237" y="1999045"/>
            <a:ext cx="812663" cy="763297"/>
            <a:chOff x="2441713" y="1277482"/>
            <a:chExt cx="812663" cy="763297"/>
          </a:xfrm>
        </p:grpSpPr>
        <p:sp>
          <p:nvSpPr>
            <p:cNvPr id="16" name="Parallelogramma 1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7" name="Ovale 1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8" name="Triangolo isoscele 1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9" name="CasellaDiTesto 18"/>
          <p:cNvSpPr txBox="1"/>
          <p:nvPr/>
        </p:nvSpPr>
        <p:spPr>
          <a:xfrm>
            <a:off x="5007320" y="162971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3088826" y="1629712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cxnSp>
        <p:nvCxnSpPr>
          <p:cNvPr id="21" name="Connettore 2 20"/>
          <p:cNvCxnSpPr>
            <a:stCxn id="17" idx="6"/>
            <a:endCxn id="13" idx="2"/>
          </p:cNvCxnSpPr>
          <p:nvPr/>
        </p:nvCxnSpPr>
        <p:spPr>
          <a:xfrm>
            <a:off x="3940958" y="2402302"/>
            <a:ext cx="87066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Nuvola 21"/>
          <p:cNvSpPr/>
          <p:nvPr/>
        </p:nvSpPr>
        <p:spPr>
          <a:xfrm>
            <a:off x="1662723" y="2098246"/>
            <a:ext cx="1528513" cy="57606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???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9082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 - DISI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28</a:t>
            </a:fld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6948264" y="0"/>
            <a:ext cx="15552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MVC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123059" y="810945"/>
            <a:ext cx="9020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Model-</a:t>
            </a:r>
            <a:r>
              <a:rPr lang="en-US" b="1" dirty="0" err="1">
                <a:solidFill>
                  <a:srgbClr val="C00000"/>
                </a:solidFill>
              </a:rPr>
              <a:t>VIew</a:t>
            </a:r>
            <a:r>
              <a:rPr lang="en-US" b="1" dirty="0">
                <a:solidFill>
                  <a:srgbClr val="C00000"/>
                </a:solidFill>
              </a:rPr>
              <a:t>-Controller macro pattern </a:t>
            </a:r>
            <a:r>
              <a:rPr lang="en-US" dirty="0"/>
              <a:t>provides a framework for the structured division of responsibility between people and software in </a:t>
            </a:r>
            <a:r>
              <a:rPr lang="en-US" dirty="0" err="1"/>
              <a:t>IoT</a:t>
            </a:r>
            <a:r>
              <a:rPr lang="en-US" dirty="0"/>
              <a:t> applications. It also provides a framework for high level interoperability between data sources, control elements, and UI elements.</a:t>
            </a:r>
          </a:p>
        </p:txBody>
      </p:sp>
      <p:pic>
        <p:nvPicPr>
          <p:cNvPr id="11" name="Picture 2" descr="https://lh4.googleusercontent.com/8vy57G6WJYC5sC24qI2Lfo-5vI18V5PCJibygU_xtwO3hezI8IP1jWpEQW4LBrAtsM6reFeiB2C22af2L3MG_u2Y2WbFY4LRcoFnzQFO-PuTCw9XAIt3PwF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59" y="1916832"/>
            <a:ext cx="5128679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tangolo 11"/>
          <p:cNvSpPr/>
          <p:nvPr/>
        </p:nvSpPr>
        <p:spPr>
          <a:xfrm>
            <a:off x="5278743" y="2564904"/>
            <a:ext cx="37444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</a:t>
            </a:r>
            <a:r>
              <a:rPr lang="en-US" b="1" dirty="0" smtClean="0">
                <a:solidFill>
                  <a:srgbClr val="C00000"/>
                </a:solidFill>
              </a:rPr>
              <a:t> Model</a:t>
            </a:r>
            <a:r>
              <a:rPr lang="en-US" dirty="0" smtClean="0"/>
              <a:t> </a:t>
            </a:r>
            <a:r>
              <a:rPr lang="en-US" dirty="0"/>
              <a:t>is a representation or an </a:t>
            </a:r>
            <a:r>
              <a:rPr lang="en-US" dirty="0">
                <a:solidFill>
                  <a:srgbClr val="FF0000"/>
                </a:solidFill>
              </a:rPr>
              <a:t>abstraction</a:t>
            </a:r>
            <a:r>
              <a:rPr lang="en-US" dirty="0"/>
              <a:t> of the physical things and their attributes, which </a:t>
            </a:r>
            <a:r>
              <a:rPr lang="en-US" i="1" dirty="0"/>
              <a:t>informs</a:t>
            </a:r>
            <a:r>
              <a:rPr lang="en-US" dirty="0"/>
              <a:t> a Controller.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>
                <a:solidFill>
                  <a:srgbClr val="C00000"/>
                </a:solidFill>
              </a:rPr>
              <a:t>Controller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dirty="0" smtClean="0"/>
              <a:t> software </a:t>
            </a:r>
            <a:r>
              <a:rPr lang="en-US" dirty="0"/>
              <a:t>which makes </a:t>
            </a:r>
            <a:r>
              <a:rPr lang="en-US" i="1" dirty="0"/>
              <a:t>actuation</a:t>
            </a:r>
            <a:r>
              <a:rPr lang="en-US" dirty="0"/>
              <a:t> decisions based on the information, and sends actuation commands to the thing using it’s modeled affordances. </a:t>
            </a:r>
            <a:endParaRPr lang="en-US" dirty="0" smtClean="0"/>
          </a:p>
          <a:p>
            <a:r>
              <a:rPr lang="en-US" b="1" i="1" dirty="0" smtClean="0"/>
              <a:t>The </a:t>
            </a:r>
            <a:r>
              <a:rPr lang="en-US" b="1" i="1" dirty="0"/>
              <a:t>software goal is to maintain a desired state of the thing through it’s model.</a:t>
            </a:r>
          </a:p>
        </p:txBody>
      </p:sp>
    </p:spTree>
    <p:extLst>
      <p:ext uri="{BB962C8B-B14F-4D97-AF65-F5344CB8AC3E}">
        <p14:creationId xmlns:p14="http://schemas.microsoft.com/office/powerpoint/2010/main" val="12653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SISTEMI: una visione ‘olistica’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/>
          </a:bodyPr>
          <a:lstStyle/>
          <a:p>
            <a:r>
              <a:rPr lang="it-IT" dirty="0" smtClean="0"/>
              <a:t>VISTE DI UN SISTEMA</a:t>
            </a:r>
          </a:p>
          <a:p>
            <a:pPr lvl="1"/>
            <a:r>
              <a:rPr lang="it-IT" dirty="0" smtClean="0"/>
              <a:t>Dal di fuori (cosa fa)</a:t>
            </a:r>
          </a:p>
          <a:p>
            <a:pPr lvl="1"/>
            <a:r>
              <a:rPr lang="it-IT" dirty="0" smtClean="0"/>
              <a:t>Dal di dentro (come è fatto)</a:t>
            </a:r>
          </a:p>
          <a:p>
            <a:r>
              <a:rPr lang="it-IT" dirty="0"/>
              <a:t>ARCHITETTURA ESAGONALE</a:t>
            </a:r>
          </a:p>
          <a:p>
            <a:pPr lvl="1"/>
            <a:endParaRPr lang="it-IT" dirty="0" smtClean="0"/>
          </a:p>
          <a:p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29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539552" y="3717032"/>
            <a:ext cx="4104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connection between the </a:t>
            </a:r>
            <a:r>
              <a:rPr lang="en-GB" i="1" dirty="0"/>
              <a:t>inside </a:t>
            </a:r>
            <a:r>
              <a:rPr lang="en-GB" dirty="0"/>
              <a:t>and the </a:t>
            </a:r>
            <a:r>
              <a:rPr lang="en-GB" i="1" dirty="0"/>
              <a:t>outside </a:t>
            </a:r>
            <a:r>
              <a:rPr lang="en-GB" dirty="0"/>
              <a:t>part of the system is realized via abstractions called </a:t>
            </a:r>
            <a:r>
              <a:rPr lang="en-GB" i="1" dirty="0"/>
              <a:t>ports</a:t>
            </a:r>
            <a:r>
              <a:rPr lang="en-GB" dirty="0"/>
              <a:t> and their implementation counterparts called </a:t>
            </a:r>
            <a:r>
              <a:rPr lang="en-GB" i="1" dirty="0"/>
              <a:t>adapters</a:t>
            </a:r>
            <a:r>
              <a:rPr lang="en-GB" dirty="0"/>
              <a:t>.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068960"/>
            <a:ext cx="3196024" cy="312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8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179512" y="260648"/>
            <a:ext cx="3672408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arrotondato 2"/>
          <p:cNvSpPr/>
          <p:nvPr/>
        </p:nvSpPr>
        <p:spPr>
          <a:xfrm>
            <a:off x="5436096" y="3645024"/>
            <a:ext cx="3680792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3419872" y="1213510"/>
            <a:ext cx="864096" cy="718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  <a:p>
            <a:pPr algn="ctr"/>
            <a:r>
              <a:rPr lang="it-IT" dirty="0"/>
              <a:t>PORT</a:t>
            </a:r>
          </a:p>
        </p:txBody>
      </p:sp>
      <p:grpSp>
        <p:nvGrpSpPr>
          <p:cNvPr id="13" name="Gruppo 12"/>
          <p:cNvGrpSpPr/>
          <p:nvPr/>
        </p:nvGrpSpPr>
        <p:grpSpPr>
          <a:xfrm>
            <a:off x="5561596" y="3789040"/>
            <a:ext cx="2331475" cy="637220"/>
            <a:chOff x="2977681" y="5037856"/>
            <a:chExt cx="2331475" cy="637220"/>
          </a:xfrm>
        </p:grpSpPr>
        <p:sp>
          <p:nvSpPr>
            <p:cNvPr id="11" name="Anello 10"/>
            <p:cNvSpPr/>
            <p:nvPr/>
          </p:nvSpPr>
          <p:spPr>
            <a:xfrm>
              <a:off x="2977681" y="5037856"/>
              <a:ext cx="726926" cy="637220"/>
            </a:xfrm>
            <a:prstGeom prst="don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3519884" y="5221832"/>
              <a:ext cx="1789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ReceiverCoroutine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1884552" y="2573699"/>
            <a:ext cx="1883012" cy="637220"/>
            <a:chOff x="4360853" y="1623628"/>
            <a:chExt cx="1883012" cy="637220"/>
          </a:xfrm>
        </p:grpSpPr>
        <p:sp>
          <p:nvSpPr>
            <p:cNvPr id="17" name="Anello 16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4360853" y="178834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37" name="Connettore 2 36"/>
          <p:cNvCxnSpPr>
            <a:stCxn id="48" idx="0"/>
            <a:endCxn id="11" idx="4"/>
          </p:cNvCxnSpPr>
          <p:nvPr/>
        </p:nvCxnSpPr>
        <p:spPr>
          <a:xfrm flipH="1" flipV="1">
            <a:off x="5925059" y="4426260"/>
            <a:ext cx="262968" cy="384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5627698" y="4535603"/>
            <a:ext cx="637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creates</a:t>
            </a:r>
            <a:endParaRPr lang="it-IT" sz="1200" dirty="0"/>
          </a:p>
        </p:txBody>
      </p:sp>
      <p:cxnSp>
        <p:nvCxnSpPr>
          <p:cNvPr id="45" name="Connettore 2 44"/>
          <p:cNvCxnSpPr>
            <a:endCxn id="17" idx="1"/>
          </p:cNvCxnSpPr>
          <p:nvPr/>
        </p:nvCxnSpPr>
        <p:spPr>
          <a:xfrm>
            <a:off x="1008184" y="1714530"/>
            <a:ext cx="2138910" cy="9524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412239" y="75982"/>
            <a:ext cx="111921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ctxSender</a:t>
            </a:r>
            <a:endParaRPr lang="it-IT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6634265" y="3460358"/>
            <a:ext cx="125880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ctxReceiver</a:t>
            </a:r>
            <a:endParaRPr lang="it-IT" dirty="0"/>
          </a:p>
        </p:txBody>
      </p:sp>
      <p:grpSp>
        <p:nvGrpSpPr>
          <p:cNvPr id="32" name="Gruppo 31"/>
          <p:cNvGrpSpPr/>
          <p:nvPr/>
        </p:nvGrpSpPr>
        <p:grpSpPr>
          <a:xfrm>
            <a:off x="467544" y="1213511"/>
            <a:ext cx="812663" cy="763297"/>
            <a:chOff x="2441713" y="1277482"/>
            <a:chExt cx="812663" cy="763297"/>
          </a:xfrm>
        </p:grpSpPr>
        <p:sp>
          <p:nvSpPr>
            <p:cNvPr id="34" name="Parallelogramma 3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7970554" y="5029572"/>
            <a:ext cx="812663" cy="763297"/>
            <a:chOff x="2441713" y="1277482"/>
            <a:chExt cx="812663" cy="763297"/>
          </a:xfrm>
        </p:grpSpPr>
        <p:sp>
          <p:nvSpPr>
            <p:cNvPr id="39" name="Parallelogramma 3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0" name="Ovale 3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Triangolo isoscele 4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2" name="Rettangolo 41"/>
          <p:cNvSpPr/>
          <p:nvPr/>
        </p:nvSpPr>
        <p:spPr>
          <a:xfrm>
            <a:off x="5004048" y="4797881"/>
            <a:ext cx="864096" cy="718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  <a:p>
            <a:pPr algn="ctr"/>
            <a:r>
              <a:rPr lang="it-IT" dirty="0"/>
              <a:t>PORT</a:t>
            </a:r>
          </a:p>
        </p:txBody>
      </p:sp>
      <p:grpSp>
        <p:nvGrpSpPr>
          <p:cNvPr id="44" name="Gruppo 43"/>
          <p:cNvGrpSpPr/>
          <p:nvPr/>
        </p:nvGrpSpPr>
        <p:grpSpPr>
          <a:xfrm>
            <a:off x="5907003" y="4767926"/>
            <a:ext cx="812663" cy="763297"/>
            <a:chOff x="2441713" y="1277482"/>
            <a:chExt cx="812663" cy="763297"/>
          </a:xfrm>
          <a:pattFill prst="ltUpDiag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46" name="Parallelogramma 4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7" name="Ovale 4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8" name="Triangolo isoscele 4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9" name="Rettangolo arrotondato 48"/>
          <p:cNvSpPr/>
          <p:nvPr/>
        </p:nvSpPr>
        <p:spPr>
          <a:xfrm>
            <a:off x="5463208" y="185249"/>
            <a:ext cx="3680792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CasellaDiTesto 52"/>
          <p:cNvSpPr txBox="1"/>
          <p:nvPr/>
        </p:nvSpPr>
        <p:spPr>
          <a:xfrm>
            <a:off x="6677425" y="-13135"/>
            <a:ext cx="61747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</a:t>
            </a:r>
            <a:r>
              <a:rPr lang="it-IT" dirty="0"/>
              <a:t>…</a:t>
            </a:r>
          </a:p>
        </p:txBody>
      </p:sp>
      <p:grpSp>
        <p:nvGrpSpPr>
          <p:cNvPr id="55" name="Gruppo 54"/>
          <p:cNvGrpSpPr/>
          <p:nvPr/>
        </p:nvGrpSpPr>
        <p:grpSpPr>
          <a:xfrm>
            <a:off x="2263786" y="445314"/>
            <a:ext cx="1601874" cy="637220"/>
            <a:chOff x="4641991" y="1623628"/>
            <a:chExt cx="1601874" cy="637220"/>
          </a:xfrm>
        </p:grpSpPr>
        <p:sp>
          <p:nvSpPr>
            <p:cNvPr id="56" name="Anello 55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57" name="CasellaDiTesto 56"/>
            <p:cNvSpPr txBox="1"/>
            <p:nvPr/>
          </p:nvSpPr>
          <p:spPr>
            <a:xfrm>
              <a:off x="4641991" y="1788348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58" name="Rettangolo 57"/>
          <p:cNvSpPr/>
          <p:nvPr/>
        </p:nvSpPr>
        <p:spPr>
          <a:xfrm>
            <a:off x="5042907" y="1082534"/>
            <a:ext cx="864096" cy="718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  <a:p>
            <a:pPr algn="ctr"/>
            <a:r>
              <a:rPr lang="it-IT" dirty="0"/>
              <a:t>PORT</a:t>
            </a:r>
          </a:p>
        </p:txBody>
      </p:sp>
      <p:cxnSp>
        <p:nvCxnSpPr>
          <p:cNvPr id="10" name="Connettore 4 9"/>
          <p:cNvCxnSpPr>
            <a:stCxn id="56" idx="6"/>
            <a:endCxn id="58" idx="1"/>
          </p:cNvCxnSpPr>
          <p:nvPr/>
        </p:nvCxnSpPr>
        <p:spPr>
          <a:xfrm>
            <a:off x="3865660" y="763924"/>
            <a:ext cx="1177247" cy="677921"/>
          </a:xfrm>
          <a:prstGeom prst="bentConnector3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4 58"/>
          <p:cNvCxnSpPr>
            <a:stCxn id="17" idx="5"/>
            <a:endCxn id="42" idx="1"/>
          </p:cNvCxnSpPr>
          <p:nvPr/>
        </p:nvCxnSpPr>
        <p:spPr>
          <a:xfrm rot="16200000" flipH="1">
            <a:off x="3312782" y="3465926"/>
            <a:ext cx="2039592" cy="1342940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/>
          <p:cNvCxnSpPr>
            <a:stCxn id="11" idx="5"/>
            <a:endCxn id="40" idx="2"/>
          </p:cNvCxnSpPr>
          <p:nvPr/>
        </p:nvCxnSpPr>
        <p:spPr>
          <a:xfrm>
            <a:off x="6182066" y="4332941"/>
            <a:ext cx="1788488" cy="10998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uppo 62"/>
          <p:cNvGrpSpPr/>
          <p:nvPr/>
        </p:nvGrpSpPr>
        <p:grpSpPr>
          <a:xfrm>
            <a:off x="5594522" y="2454457"/>
            <a:ext cx="1519549" cy="637220"/>
            <a:chOff x="5516939" y="1623628"/>
            <a:chExt cx="1519549" cy="637220"/>
          </a:xfrm>
        </p:grpSpPr>
        <p:sp>
          <p:nvSpPr>
            <p:cNvPr id="64" name="Anello 63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65" name="CasellaDiTesto 64"/>
            <p:cNvSpPr txBox="1"/>
            <p:nvPr/>
          </p:nvSpPr>
          <p:spPr>
            <a:xfrm>
              <a:off x="5880402" y="178834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7" name="Gruppo 66"/>
          <p:cNvGrpSpPr/>
          <p:nvPr/>
        </p:nvGrpSpPr>
        <p:grpSpPr>
          <a:xfrm>
            <a:off x="7263668" y="2452967"/>
            <a:ext cx="1519549" cy="637220"/>
            <a:chOff x="5516939" y="1623628"/>
            <a:chExt cx="1519549" cy="637220"/>
          </a:xfrm>
        </p:grpSpPr>
        <p:sp>
          <p:nvSpPr>
            <p:cNvPr id="68" name="Anello 67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69" name="CasellaDiTesto 68"/>
            <p:cNvSpPr txBox="1"/>
            <p:nvPr/>
          </p:nvSpPr>
          <p:spPr>
            <a:xfrm>
              <a:off x="5880402" y="183767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70" name="Connettore 4 69"/>
          <p:cNvCxnSpPr>
            <a:stCxn id="42" idx="1"/>
            <a:endCxn id="11" idx="2"/>
          </p:cNvCxnSpPr>
          <p:nvPr/>
        </p:nvCxnSpPr>
        <p:spPr>
          <a:xfrm rot="10800000" flipH="1">
            <a:off x="5004048" y="4107650"/>
            <a:ext cx="557548" cy="1049542"/>
          </a:xfrm>
          <a:prstGeom prst="bentConnector3">
            <a:avLst>
              <a:gd name="adj1" fmla="val 34693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/>
          <p:cNvSpPr txBox="1"/>
          <p:nvPr/>
        </p:nvSpPr>
        <p:spPr>
          <a:xfrm>
            <a:off x="1101878" y="1225279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sender</a:t>
            </a:r>
            <a:endParaRPr lang="en-GB" dirty="0"/>
          </a:p>
        </p:txBody>
      </p:sp>
      <p:sp>
        <p:nvSpPr>
          <p:cNvPr id="74" name="CasellaDiTesto 73"/>
          <p:cNvSpPr txBox="1"/>
          <p:nvPr/>
        </p:nvSpPr>
        <p:spPr>
          <a:xfrm>
            <a:off x="7389650" y="5736742"/>
            <a:ext cx="94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receiver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112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43" grpId="0"/>
      <p:bldP spid="51" grpId="0" animBg="1"/>
      <p:bldP spid="52" grpId="0" animBg="1"/>
      <p:bldP spid="42" grpId="0" animBg="1"/>
      <p:bldP spid="49" grpId="0" animBg="1"/>
      <p:bldP spid="53" grpId="0" animBg="1"/>
      <p:bldP spid="5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Hexagonal Architecture</a:t>
            </a:r>
            <a:br>
              <a:rPr lang="en-GB" b="1" dirty="0"/>
            </a:br>
            <a:r>
              <a:rPr lang="en-GB" b="1" dirty="0" smtClean="0"/>
              <a:t>(</a:t>
            </a:r>
            <a:r>
              <a:rPr lang="it-IT" dirty="0" smtClean="0"/>
              <a:t>Port-Adapter)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Alistair Cockburn</a:t>
            </a:r>
            <a:endParaRPr lang="en-GB" dirty="0" smtClean="0"/>
          </a:p>
          <a:p>
            <a:r>
              <a:rPr lang="en-GB" dirty="0" smtClean="0"/>
              <a:t>Allow </a:t>
            </a:r>
            <a:r>
              <a:rPr lang="en-GB" dirty="0"/>
              <a:t>an application to </a:t>
            </a:r>
            <a:r>
              <a:rPr lang="en-GB" dirty="0">
                <a:solidFill>
                  <a:srgbClr val="0070C0"/>
                </a:solidFill>
              </a:rPr>
              <a:t>equally be driven </a:t>
            </a:r>
            <a:r>
              <a:rPr lang="en-GB" dirty="0"/>
              <a:t>by users, programs, automated test or batch scripts, and to be developed and tested in isolation from its eventual run-time devices and databases. </a:t>
            </a:r>
            <a:endParaRPr lang="en-GB" dirty="0" smtClean="0"/>
          </a:p>
          <a:p>
            <a:r>
              <a:rPr lang="en-GB" dirty="0" smtClean="0"/>
              <a:t>As </a:t>
            </a:r>
            <a:r>
              <a:rPr lang="en-GB" dirty="0"/>
              <a:t>events arrive from the outside world at a port, a technology-specific adapter converts it into a usable procedure call or message and passes it to the application. </a:t>
            </a:r>
            <a:r>
              <a:rPr lang="en-GB" dirty="0" smtClean="0"/>
              <a:t>The </a:t>
            </a:r>
            <a:r>
              <a:rPr lang="en-GB" dirty="0"/>
              <a:t>application is </a:t>
            </a:r>
            <a:r>
              <a:rPr lang="en-GB" dirty="0">
                <a:solidFill>
                  <a:srgbClr val="0070C0"/>
                </a:solidFill>
              </a:rPr>
              <a:t>blissfully ignorant of the nature of the input device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When </a:t>
            </a:r>
            <a:r>
              <a:rPr lang="en-GB" dirty="0"/>
              <a:t>the application has something to send out, it </a:t>
            </a:r>
            <a:r>
              <a:rPr lang="en-GB" dirty="0">
                <a:solidFill>
                  <a:srgbClr val="0070C0"/>
                </a:solidFill>
              </a:rPr>
              <a:t>sends it out through a port to an adapter</a:t>
            </a:r>
            <a:r>
              <a:rPr lang="en-GB" dirty="0"/>
              <a:t>, which creates the appropriate signals needed by the receiving technology (human or automated).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application has a semantically sound interaction with the adapters on all sides of it, </a:t>
            </a:r>
            <a:r>
              <a:rPr lang="en-GB" dirty="0">
                <a:solidFill>
                  <a:srgbClr val="0070C0"/>
                </a:solidFill>
              </a:rPr>
              <a:t>without actually knowing the nature of the things on the other side of the adapters</a:t>
            </a:r>
            <a:r>
              <a:rPr lang="en-GB" dirty="0"/>
              <a:t>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30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536" y="188640"/>
            <a:ext cx="154460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1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31</a:t>
            </a:fld>
            <a:endParaRPr lang="en-GB"/>
          </a:p>
        </p:txBody>
      </p:sp>
      <p:grpSp>
        <p:nvGrpSpPr>
          <p:cNvPr id="6" name="Gruppo 5"/>
          <p:cNvGrpSpPr/>
          <p:nvPr/>
        </p:nvGrpSpPr>
        <p:grpSpPr>
          <a:xfrm>
            <a:off x="275641" y="791586"/>
            <a:ext cx="8636350" cy="2549831"/>
            <a:chOff x="189637" y="4056171"/>
            <a:chExt cx="8636350" cy="2549831"/>
          </a:xfrm>
        </p:grpSpPr>
        <p:grpSp>
          <p:nvGrpSpPr>
            <p:cNvPr id="7" name="Gruppo 6"/>
            <p:cNvGrpSpPr/>
            <p:nvPr/>
          </p:nvGrpSpPr>
          <p:grpSpPr>
            <a:xfrm>
              <a:off x="1124977" y="4639630"/>
              <a:ext cx="6886778" cy="1667062"/>
              <a:chOff x="717275" y="1078923"/>
              <a:chExt cx="6886778" cy="1667062"/>
            </a:xfrm>
          </p:grpSpPr>
          <p:cxnSp>
            <p:nvCxnSpPr>
              <p:cNvPr id="21" name="Connettore 1 20"/>
              <p:cNvCxnSpPr>
                <a:stCxn id="22" idx="3"/>
                <a:endCxn id="25" idx="1"/>
              </p:cNvCxnSpPr>
              <p:nvPr/>
            </p:nvCxnSpPr>
            <p:spPr>
              <a:xfrm>
                <a:off x="1714664" y="1402089"/>
                <a:ext cx="45472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CasellaDiTesto 21"/>
              <p:cNvSpPr txBox="1"/>
              <p:nvPr/>
            </p:nvSpPr>
            <p:spPr>
              <a:xfrm>
                <a:off x="717275" y="1078923"/>
                <a:ext cx="997389" cy="6463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Input</a:t>
                </a:r>
              </a:p>
              <a:p>
                <a:r>
                  <a:rPr lang="it-IT" dirty="0" err="1" smtClean="0"/>
                  <a:t>handling</a:t>
                </a:r>
                <a:endParaRPr lang="en-US" dirty="0"/>
              </a:p>
            </p:txBody>
          </p:sp>
          <p:sp>
            <p:nvSpPr>
              <p:cNvPr id="23" name="CasellaDiTesto 22"/>
              <p:cNvSpPr txBox="1"/>
              <p:nvPr/>
            </p:nvSpPr>
            <p:spPr>
              <a:xfrm>
                <a:off x="2032390" y="1102225"/>
                <a:ext cx="1245021" cy="6463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Application</a:t>
                </a:r>
              </a:p>
              <a:p>
                <a:r>
                  <a:rPr lang="it-IT" dirty="0" smtClean="0"/>
                  <a:t>service</a:t>
                </a:r>
                <a:endParaRPr lang="en-US" dirty="0"/>
              </a:p>
            </p:txBody>
          </p:sp>
          <p:sp>
            <p:nvSpPr>
              <p:cNvPr id="24" name="CasellaDiTesto 23"/>
              <p:cNvSpPr txBox="1"/>
              <p:nvPr/>
            </p:nvSpPr>
            <p:spPr>
              <a:xfrm>
                <a:off x="4101651" y="1112739"/>
                <a:ext cx="918841" cy="64633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Domain</a:t>
                </a:r>
              </a:p>
              <a:p>
                <a:r>
                  <a:rPr lang="it-IT" dirty="0" smtClean="0"/>
                  <a:t>model</a:t>
                </a:r>
                <a:endParaRPr lang="en-US" dirty="0"/>
              </a:p>
            </p:txBody>
          </p:sp>
          <p:sp>
            <p:nvSpPr>
              <p:cNvPr id="25" name="CasellaDiTesto 24"/>
              <p:cNvSpPr txBox="1"/>
              <p:nvPr/>
            </p:nvSpPr>
            <p:spPr>
              <a:xfrm>
                <a:off x="6261891" y="1078923"/>
                <a:ext cx="918521" cy="6463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Output</a:t>
                </a:r>
              </a:p>
              <a:p>
                <a:r>
                  <a:rPr lang="it-IT" dirty="0" err="1" smtClean="0"/>
                  <a:t>adapter</a:t>
                </a:r>
                <a:endParaRPr lang="en-US" dirty="0"/>
              </a:p>
            </p:txBody>
          </p:sp>
          <p:sp>
            <p:nvSpPr>
              <p:cNvPr id="26" name="CasellaDiTesto 25"/>
              <p:cNvSpPr txBox="1"/>
              <p:nvPr/>
            </p:nvSpPr>
            <p:spPr>
              <a:xfrm>
                <a:off x="727213" y="1778901"/>
                <a:ext cx="939681" cy="64633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Security</a:t>
                </a:r>
              </a:p>
              <a:p>
                <a:r>
                  <a:rPr lang="it-IT" dirty="0" smtClean="0"/>
                  <a:t>GUI</a:t>
                </a:r>
              </a:p>
            </p:txBody>
          </p:sp>
          <p:sp>
            <p:nvSpPr>
              <p:cNvPr id="27" name="CasellaDiTesto 26"/>
              <p:cNvSpPr txBox="1"/>
              <p:nvPr/>
            </p:nvSpPr>
            <p:spPr>
              <a:xfrm>
                <a:off x="2013419" y="1781647"/>
                <a:ext cx="1831399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Security</a:t>
                </a:r>
              </a:p>
              <a:p>
                <a:r>
                  <a:rPr lang="it-IT" dirty="0" err="1" smtClean="0"/>
                  <a:t>Transactions</a:t>
                </a:r>
                <a:endParaRPr lang="it-IT" dirty="0" smtClean="0"/>
              </a:p>
              <a:p>
                <a:r>
                  <a:rPr lang="it-IT" dirty="0" smtClean="0"/>
                  <a:t>Task </a:t>
                </a:r>
                <a:r>
                  <a:rPr lang="it-IT" dirty="0" err="1" smtClean="0"/>
                  <a:t>coordination</a:t>
                </a:r>
                <a:endParaRPr lang="it-IT" dirty="0" smtClean="0"/>
              </a:p>
            </p:txBody>
          </p:sp>
          <p:sp>
            <p:nvSpPr>
              <p:cNvPr id="28" name="CasellaDiTesto 27"/>
              <p:cNvSpPr txBox="1"/>
              <p:nvPr/>
            </p:nvSpPr>
            <p:spPr>
              <a:xfrm>
                <a:off x="4101651" y="1822655"/>
                <a:ext cx="1589794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err="1" smtClean="0"/>
                  <a:t>Entities</a:t>
                </a:r>
                <a:endParaRPr lang="it-IT" dirty="0" smtClean="0"/>
              </a:p>
              <a:p>
                <a:r>
                  <a:rPr lang="it-IT" dirty="0" smtClean="0"/>
                  <a:t>Business </a:t>
                </a:r>
                <a:r>
                  <a:rPr lang="it-IT" dirty="0" err="1" smtClean="0"/>
                  <a:t>Logic</a:t>
                </a:r>
                <a:endParaRPr lang="it-IT" dirty="0" smtClean="0"/>
              </a:p>
              <a:p>
                <a:r>
                  <a:rPr lang="it-IT" dirty="0" smtClean="0"/>
                  <a:t>Domain </a:t>
                </a:r>
                <a:r>
                  <a:rPr lang="it-IT" dirty="0" err="1" smtClean="0"/>
                  <a:t>events</a:t>
                </a:r>
                <a:endParaRPr lang="it-IT" dirty="0" smtClean="0"/>
              </a:p>
            </p:txBody>
          </p:sp>
          <p:sp>
            <p:nvSpPr>
              <p:cNvPr id="29" name="CasellaDiTesto 28"/>
              <p:cNvSpPr txBox="1"/>
              <p:nvPr/>
            </p:nvSpPr>
            <p:spPr>
              <a:xfrm>
                <a:off x="6261891" y="1781712"/>
                <a:ext cx="1342162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err="1" smtClean="0"/>
                  <a:t>Repositories</a:t>
                </a:r>
                <a:endParaRPr lang="it-IT" dirty="0" smtClean="0"/>
              </a:p>
              <a:p>
                <a:r>
                  <a:rPr lang="it-IT" dirty="0" err="1" smtClean="0"/>
                  <a:t>Documents</a:t>
                </a:r>
                <a:endParaRPr lang="it-IT" dirty="0" smtClean="0"/>
              </a:p>
              <a:p>
                <a:r>
                  <a:rPr lang="it-IT" dirty="0" smtClean="0"/>
                  <a:t>Cache</a:t>
                </a:r>
              </a:p>
            </p:txBody>
          </p:sp>
        </p:grpSp>
        <p:pic>
          <p:nvPicPr>
            <p:cNvPr id="8" name="Picture 2" descr="Risultati immagini per world pictur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221" y="4676635"/>
              <a:ext cx="742708" cy="618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uppo 8"/>
            <p:cNvGrpSpPr/>
            <p:nvPr/>
          </p:nvGrpSpPr>
          <p:grpSpPr>
            <a:xfrm flipH="1">
              <a:off x="6012160" y="6333902"/>
              <a:ext cx="788824" cy="272100"/>
              <a:chOff x="5133975" y="5295900"/>
              <a:chExt cx="342900" cy="238125"/>
            </a:xfrm>
          </p:grpSpPr>
          <p:sp>
            <p:nvSpPr>
              <p:cNvPr id="18" name="Figura a mano libera 17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Figura a mano libera 18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Figura a mano libera 19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0" name="Gruppo 9"/>
            <p:cNvGrpSpPr/>
            <p:nvPr/>
          </p:nvGrpSpPr>
          <p:grpSpPr>
            <a:xfrm>
              <a:off x="189637" y="5396156"/>
              <a:ext cx="788824" cy="272100"/>
              <a:chOff x="5133975" y="5295900"/>
              <a:chExt cx="342900" cy="238125"/>
            </a:xfrm>
          </p:grpSpPr>
          <p:sp>
            <p:nvSpPr>
              <p:cNvPr id="15" name="Figura a mano libera 14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Figura a mano libera 15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Figura a mano libera 16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pic>
          <p:nvPicPr>
            <p:cNvPr id="11" name="Picture 8" descr="Risultati immagini per database symbol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8562" y="4567206"/>
              <a:ext cx="717425" cy="791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Connettore 2 11"/>
            <p:cNvCxnSpPr>
              <a:stCxn id="25" idx="3"/>
              <a:endCxn id="11" idx="1"/>
            </p:cNvCxnSpPr>
            <p:nvPr/>
          </p:nvCxnSpPr>
          <p:spPr>
            <a:xfrm>
              <a:off x="7588114" y="4962796"/>
              <a:ext cx="52044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4 12"/>
            <p:cNvCxnSpPr>
              <a:stCxn id="23" idx="0"/>
              <a:endCxn id="25" idx="0"/>
            </p:cNvCxnSpPr>
            <p:nvPr/>
          </p:nvCxnSpPr>
          <p:spPr>
            <a:xfrm rot="5400000" flipH="1" flipV="1">
              <a:off x="5084077" y="2618156"/>
              <a:ext cx="23302" cy="4066251"/>
            </a:xfrm>
            <a:prstGeom prst="bentConnector3">
              <a:avLst>
                <a:gd name="adj1" fmla="val 108103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llaDiTesto 13"/>
            <p:cNvSpPr txBox="1"/>
            <p:nvPr/>
          </p:nvSpPr>
          <p:spPr>
            <a:xfrm>
              <a:off x="4673815" y="4056171"/>
              <a:ext cx="1252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 smtClean="0"/>
                <a:t>persistence</a:t>
              </a:r>
              <a:endParaRPr lang="en-US" dirty="0"/>
            </a:p>
          </p:txBody>
        </p:sp>
      </p:grpSp>
      <p:sp>
        <p:nvSpPr>
          <p:cNvPr id="30" name="CasellaDiTesto 29"/>
          <p:cNvSpPr txBox="1"/>
          <p:nvPr/>
        </p:nvSpPr>
        <p:spPr>
          <a:xfrm>
            <a:off x="706855" y="3717032"/>
            <a:ext cx="7328545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2800" dirty="0" err="1" smtClean="0"/>
              <a:t>Inherits</a:t>
            </a:r>
            <a:r>
              <a:rPr lang="it-IT" sz="2800" dirty="0" smtClean="0"/>
              <a:t> or use?  </a:t>
            </a:r>
            <a:r>
              <a:rPr lang="it-IT" sz="2800" dirty="0" smtClean="0">
                <a:sym typeface="Wingdings" panose="05000000000000000000" pitchFamily="2" charset="2"/>
              </a:rPr>
              <a:t> The </a:t>
            </a:r>
            <a:r>
              <a:rPr lang="it-IT" sz="2800" dirty="0" err="1" smtClean="0">
                <a:sym typeface="Wingdings" panose="05000000000000000000" pitchFamily="2" charset="2"/>
              </a:rPr>
              <a:t>resource</a:t>
            </a:r>
            <a:r>
              <a:rPr lang="it-IT" sz="2800" dirty="0" smtClean="0">
                <a:sym typeface="Wingdings" panose="05000000000000000000" pitchFamily="2" charset="2"/>
              </a:rPr>
              <a:t> </a:t>
            </a:r>
            <a:r>
              <a:rPr lang="it-IT" sz="2800" dirty="0" smtClean="0"/>
              <a:t>USES the model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9215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189882" y="166788"/>
            <a:ext cx="2232248" cy="21404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ttangolo 14"/>
          <p:cNvSpPr/>
          <p:nvPr/>
        </p:nvSpPr>
        <p:spPr>
          <a:xfrm>
            <a:off x="1189883" y="166788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32</a:t>
            </a:fld>
            <a:endParaRPr lang="en-GB"/>
          </a:p>
        </p:txBody>
      </p:sp>
      <p:sp>
        <p:nvSpPr>
          <p:cNvPr id="5" name="Ovale 4"/>
          <p:cNvSpPr/>
          <p:nvPr/>
        </p:nvSpPr>
        <p:spPr>
          <a:xfrm>
            <a:off x="1549922" y="2137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2256935" y="2137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2254766" y="266863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e 7"/>
          <p:cNvSpPr/>
          <p:nvPr/>
        </p:nvSpPr>
        <p:spPr>
          <a:xfrm>
            <a:off x="3134799" y="279145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e 8"/>
          <p:cNvSpPr/>
          <p:nvPr/>
        </p:nvSpPr>
        <p:spPr>
          <a:xfrm>
            <a:off x="3151812" y="2151352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12" name="Ovale 11"/>
          <p:cNvSpPr/>
          <p:nvPr/>
        </p:nvSpPr>
        <p:spPr>
          <a:xfrm>
            <a:off x="1202233" y="187364"/>
            <a:ext cx="335339" cy="282884"/>
          </a:xfrm>
          <a:prstGeom prst="ellipse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sp>
        <p:nvSpPr>
          <p:cNvPr id="16" name="Rettangolo 15"/>
          <p:cNvSpPr/>
          <p:nvPr/>
        </p:nvSpPr>
        <p:spPr>
          <a:xfrm>
            <a:off x="1189883" y="49906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ttangolo 16"/>
          <p:cNvSpPr/>
          <p:nvPr/>
        </p:nvSpPr>
        <p:spPr>
          <a:xfrm>
            <a:off x="1549923" y="175024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ttangolo 17"/>
          <p:cNvSpPr/>
          <p:nvPr/>
        </p:nvSpPr>
        <p:spPr>
          <a:xfrm>
            <a:off x="1189883" y="823096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ttangolo 18"/>
          <p:cNvSpPr/>
          <p:nvPr/>
        </p:nvSpPr>
        <p:spPr>
          <a:xfrm>
            <a:off x="1177532" y="113396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ttangolo 19"/>
          <p:cNvSpPr/>
          <p:nvPr/>
        </p:nvSpPr>
        <p:spPr>
          <a:xfrm>
            <a:off x="1177532" y="1458001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/>
          <p:cNvSpPr txBox="1"/>
          <p:nvPr/>
        </p:nvSpPr>
        <p:spPr>
          <a:xfrm>
            <a:off x="6306437" y="260648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 err="1"/>
              <a:t>step</a:t>
            </a:r>
            <a:endParaRPr lang="en-GB" sz="3600" dirty="0"/>
          </a:p>
        </p:txBody>
      </p:sp>
      <p:sp>
        <p:nvSpPr>
          <p:cNvPr id="22" name="Rettangolo 21"/>
          <p:cNvSpPr/>
          <p:nvPr/>
        </p:nvSpPr>
        <p:spPr>
          <a:xfrm>
            <a:off x="1177532" y="178772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ttangolo 22"/>
          <p:cNvSpPr/>
          <p:nvPr/>
        </p:nvSpPr>
        <p:spPr>
          <a:xfrm>
            <a:off x="1505326" y="178772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ttangolo 23"/>
          <p:cNvSpPr/>
          <p:nvPr/>
        </p:nvSpPr>
        <p:spPr>
          <a:xfrm>
            <a:off x="1843650" y="1778107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ttangolo 24"/>
          <p:cNvSpPr/>
          <p:nvPr/>
        </p:nvSpPr>
        <p:spPr>
          <a:xfrm>
            <a:off x="2171444" y="1778107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ttangolo 25"/>
          <p:cNvSpPr/>
          <p:nvPr/>
        </p:nvSpPr>
        <p:spPr>
          <a:xfrm>
            <a:off x="2531484" y="180520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ttangolo 26"/>
          <p:cNvSpPr/>
          <p:nvPr/>
        </p:nvSpPr>
        <p:spPr>
          <a:xfrm>
            <a:off x="2945054" y="1819416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ttangolo 27"/>
          <p:cNvSpPr/>
          <p:nvPr/>
        </p:nvSpPr>
        <p:spPr>
          <a:xfrm>
            <a:off x="2932595" y="20671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ttangolo 28"/>
          <p:cNvSpPr/>
          <p:nvPr/>
        </p:nvSpPr>
        <p:spPr>
          <a:xfrm>
            <a:off x="2932595" y="530751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ttangolo 29"/>
          <p:cNvSpPr/>
          <p:nvPr/>
        </p:nvSpPr>
        <p:spPr>
          <a:xfrm>
            <a:off x="2920244" y="84162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ttangolo 30"/>
          <p:cNvSpPr/>
          <p:nvPr/>
        </p:nvSpPr>
        <p:spPr>
          <a:xfrm>
            <a:off x="2920244" y="1165656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ttangolo 31"/>
          <p:cNvSpPr/>
          <p:nvPr/>
        </p:nvSpPr>
        <p:spPr>
          <a:xfrm>
            <a:off x="2920244" y="149538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e 32"/>
          <p:cNvSpPr/>
          <p:nvPr/>
        </p:nvSpPr>
        <p:spPr>
          <a:xfrm>
            <a:off x="2315937" y="532320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Ovale 33"/>
          <p:cNvSpPr/>
          <p:nvPr/>
        </p:nvSpPr>
        <p:spPr>
          <a:xfrm>
            <a:off x="3108726" y="546536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ttangolo 34"/>
          <p:cNvSpPr/>
          <p:nvPr/>
        </p:nvSpPr>
        <p:spPr>
          <a:xfrm>
            <a:off x="1943547" y="182908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ttangolo 35"/>
          <p:cNvSpPr/>
          <p:nvPr/>
        </p:nvSpPr>
        <p:spPr>
          <a:xfrm>
            <a:off x="2271341" y="182908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ttangolo 36"/>
          <p:cNvSpPr/>
          <p:nvPr/>
        </p:nvSpPr>
        <p:spPr>
          <a:xfrm>
            <a:off x="2609665" y="17329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ttangolo 37"/>
          <p:cNvSpPr/>
          <p:nvPr/>
        </p:nvSpPr>
        <p:spPr>
          <a:xfrm>
            <a:off x="2988790" y="146212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CasellaDiTesto 38"/>
          <p:cNvSpPr txBox="1"/>
          <p:nvPr/>
        </p:nvSpPr>
        <p:spPr>
          <a:xfrm>
            <a:off x="5427109" y="1036730"/>
            <a:ext cx="2545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Matrice n x m</a:t>
            </a:r>
            <a:endParaRPr lang="en-GB" sz="3600" dirty="0"/>
          </a:p>
        </p:txBody>
      </p:sp>
      <p:sp>
        <p:nvSpPr>
          <p:cNvPr id="40" name="Ovale 39"/>
          <p:cNvSpPr/>
          <p:nvPr/>
        </p:nvSpPr>
        <p:spPr>
          <a:xfrm>
            <a:off x="292201" y="166788"/>
            <a:ext cx="335339" cy="282884"/>
          </a:xfrm>
          <a:prstGeom prst="ellipse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sp>
        <p:nvSpPr>
          <p:cNvPr id="41" name="Rettangolo 40"/>
          <p:cNvSpPr/>
          <p:nvPr/>
        </p:nvSpPr>
        <p:spPr>
          <a:xfrm>
            <a:off x="1053815" y="2713991"/>
            <a:ext cx="4238265" cy="3327325"/>
          </a:xfrm>
          <a:prstGeom prst="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42" name="Connettore 1 41"/>
          <p:cNvCxnSpPr/>
          <p:nvPr/>
        </p:nvCxnSpPr>
        <p:spPr>
          <a:xfrm>
            <a:off x="1699994" y="2753037"/>
            <a:ext cx="1048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2402474" y="2740832"/>
            <a:ext cx="0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1045423" y="3436282"/>
            <a:ext cx="4246657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ttore 1 44"/>
          <p:cNvCxnSpPr/>
          <p:nvPr/>
        </p:nvCxnSpPr>
        <p:spPr>
          <a:xfrm flipV="1">
            <a:off x="1058555" y="4094475"/>
            <a:ext cx="4218844" cy="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vale 45"/>
          <p:cNvSpPr/>
          <p:nvPr/>
        </p:nvSpPr>
        <p:spPr>
          <a:xfrm>
            <a:off x="1068128" y="2740832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sp>
        <p:nvSpPr>
          <p:cNvPr id="49" name="Ovale 48"/>
          <p:cNvSpPr/>
          <p:nvPr/>
        </p:nvSpPr>
        <p:spPr>
          <a:xfrm>
            <a:off x="821059" y="2111072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1615316" y="2109138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Connettore 2 56"/>
          <p:cNvCxnSpPr/>
          <p:nvPr/>
        </p:nvCxnSpPr>
        <p:spPr>
          <a:xfrm>
            <a:off x="7596336" y="5949280"/>
            <a:ext cx="23264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1 57"/>
          <p:cNvCxnSpPr/>
          <p:nvPr/>
        </p:nvCxnSpPr>
        <p:spPr>
          <a:xfrm>
            <a:off x="1042390" y="4725144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3120103" y="2768775"/>
            <a:ext cx="9942" cy="327254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ttore 1 64"/>
          <p:cNvCxnSpPr/>
          <p:nvPr/>
        </p:nvCxnSpPr>
        <p:spPr>
          <a:xfrm>
            <a:off x="3851920" y="2713991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703577" y="2872132"/>
            <a:ext cx="30168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1246283" y="2309052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4572000" y="2321200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nc-1</a:t>
            </a:r>
            <a:endParaRPr lang="en-GB" sz="2000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418243" y="5511892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nr-1</a:t>
            </a:r>
            <a:endParaRPr lang="en-GB" sz="2000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1931206" y="2309052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sp>
        <p:nvSpPr>
          <p:cNvPr id="73" name="CasellaDiTesto 72"/>
          <p:cNvSpPr txBox="1"/>
          <p:nvPr/>
        </p:nvSpPr>
        <p:spPr>
          <a:xfrm>
            <a:off x="704444" y="3593044"/>
            <a:ext cx="30168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cxnSp>
        <p:nvCxnSpPr>
          <p:cNvPr id="88" name="Connettore 1 87"/>
          <p:cNvCxnSpPr/>
          <p:nvPr/>
        </p:nvCxnSpPr>
        <p:spPr>
          <a:xfrm>
            <a:off x="1058555" y="5361609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ttore 1 88"/>
          <p:cNvCxnSpPr/>
          <p:nvPr/>
        </p:nvCxnSpPr>
        <p:spPr>
          <a:xfrm>
            <a:off x="4572000" y="2721310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90934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51519" y="166786"/>
            <a:ext cx="4289615" cy="384588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33</a:t>
            </a:fld>
            <a:endParaRPr lang="en-GB"/>
          </a:p>
        </p:txBody>
      </p:sp>
      <p:sp>
        <p:nvSpPr>
          <p:cNvPr id="5" name="Ovale 4"/>
          <p:cNvSpPr/>
          <p:nvPr/>
        </p:nvSpPr>
        <p:spPr>
          <a:xfrm>
            <a:off x="1175939" y="4542614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1882952" y="4542614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e 8"/>
          <p:cNvSpPr/>
          <p:nvPr/>
        </p:nvSpPr>
        <p:spPr>
          <a:xfrm>
            <a:off x="3169692" y="2321270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6306437" y="260648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 err="1"/>
              <a:t>step</a:t>
            </a:r>
            <a:endParaRPr lang="en-GB" sz="3600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5427109" y="1036730"/>
            <a:ext cx="2545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Matrice n x m</a:t>
            </a:r>
            <a:endParaRPr lang="en-GB" sz="3600" dirty="0"/>
          </a:p>
        </p:txBody>
      </p:sp>
      <p:sp>
        <p:nvSpPr>
          <p:cNvPr id="41" name="Rettangolo 40"/>
          <p:cNvSpPr/>
          <p:nvPr/>
        </p:nvSpPr>
        <p:spPr>
          <a:xfrm>
            <a:off x="4891373" y="2733513"/>
            <a:ext cx="4238265" cy="3327325"/>
          </a:xfrm>
          <a:prstGeom prst="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42" name="Connettore 1 41"/>
          <p:cNvCxnSpPr/>
          <p:nvPr/>
        </p:nvCxnSpPr>
        <p:spPr>
          <a:xfrm>
            <a:off x="5537552" y="2772559"/>
            <a:ext cx="1048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6240032" y="2760354"/>
            <a:ext cx="0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4882981" y="3455804"/>
            <a:ext cx="4246657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ttore 1 44"/>
          <p:cNvCxnSpPr/>
          <p:nvPr/>
        </p:nvCxnSpPr>
        <p:spPr>
          <a:xfrm flipV="1">
            <a:off x="4896113" y="4113997"/>
            <a:ext cx="4218844" cy="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vale 45"/>
          <p:cNvSpPr/>
          <p:nvPr/>
        </p:nvSpPr>
        <p:spPr>
          <a:xfrm>
            <a:off x="4905686" y="2760354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58" name="Connettore 1 57"/>
          <p:cNvCxnSpPr/>
          <p:nvPr/>
        </p:nvCxnSpPr>
        <p:spPr>
          <a:xfrm>
            <a:off x="4879948" y="4744666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6957661" y="2788297"/>
            <a:ext cx="9942" cy="327254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ttore 1 64"/>
          <p:cNvCxnSpPr/>
          <p:nvPr/>
        </p:nvCxnSpPr>
        <p:spPr>
          <a:xfrm>
            <a:off x="7689478" y="2733513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4541135" y="2891654"/>
            <a:ext cx="30168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854420" y="4544611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8543704" y="2321200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nc-1</a:t>
            </a:r>
            <a:endParaRPr lang="en-GB" sz="2000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4318666" y="5511892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nr-1</a:t>
            </a:r>
            <a:endParaRPr lang="en-GB" sz="2000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1539343" y="4544611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sp>
        <p:nvSpPr>
          <p:cNvPr id="73" name="CasellaDiTesto 72"/>
          <p:cNvSpPr txBox="1"/>
          <p:nvPr/>
        </p:nvSpPr>
        <p:spPr>
          <a:xfrm>
            <a:off x="4542002" y="3612566"/>
            <a:ext cx="30168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cxnSp>
        <p:nvCxnSpPr>
          <p:cNvPr id="88" name="Connettore 1 87"/>
          <p:cNvCxnSpPr/>
          <p:nvPr/>
        </p:nvCxnSpPr>
        <p:spPr>
          <a:xfrm>
            <a:off x="4896113" y="5381131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ttore 1 88"/>
          <p:cNvCxnSpPr/>
          <p:nvPr/>
        </p:nvCxnSpPr>
        <p:spPr>
          <a:xfrm>
            <a:off x="8409558" y="2740832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ttangolo 9"/>
          <p:cNvSpPr/>
          <p:nvPr/>
        </p:nvSpPr>
        <p:spPr>
          <a:xfrm>
            <a:off x="260253" y="313743"/>
            <a:ext cx="216024" cy="3551973"/>
          </a:xfrm>
          <a:prstGeom prst="rect">
            <a:avLst/>
          </a:prstGeom>
          <a:solidFill>
            <a:srgbClr val="CC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ttangolo 59"/>
          <p:cNvSpPr/>
          <p:nvPr/>
        </p:nvSpPr>
        <p:spPr>
          <a:xfrm>
            <a:off x="4305762" y="277778"/>
            <a:ext cx="216024" cy="3551973"/>
          </a:xfrm>
          <a:prstGeom prst="rect">
            <a:avLst/>
          </a:prstGeom>
          <a:solidFill>
            <a:srgbClr val="CC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ttangolo 60"/>
          <p:cNvSpPr/>
          <p:nvPr/>
        </p:nvSpPr>
        <p:spPr>
          <a:xfrm rot="16200000">
            <a:off x="2274471" y="-1817223"/>
            <a:ext cx="216025" cy="4261929"/>
          </a:xfrm>
          <a:prstGeom prst="rect">
            <a:avLst/>
          </a:prstGeom>
          <a:solidFill>
            <a:srgbClr val="CC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e 39"/>
          <p:cNvSpPr/>
          <p:nvPr/>
        </p:nvSpPr>
        <p:spPr>
          <a:xfrm>
            <a:off x="260253" y="188640"/>
            <a:ext cx="335339" cy="282884"/>
          </a:xfrm>
          <a:prstGeom prst="ellipse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sp>
        <p:nvSpPr>
          <p:cNvPr id="63" name="Rettangolo 62"/>
          <p:cNvSpPr/>
          <p:nvPr/>
        </p:nvSpPr>
        <p:spPr>
          <a:xfrm rot="16200000">
            <a:off x="2283205" y="1734751"/>
            <a:ext cx="216025" cy="4261929"/>
          </a:xfrm>
          <a:prstGeom prst="rect">
            <a:avLst/>
          </a:prstGeom>
          <a:solidFill>
            <a:srgbClr val="CCFF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033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34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650165" y="164866"/>
            <a:ext cx="866156" cy="763297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2774385" y="1536062"/>
            <a:ext cx="866156" cy="763297"/>
            <a:chOff x="1194666" y="2417771"/>
            <a:chExt cx="866156" cy="763297"/>
          </a:xfrm>
        </p:grpSpPr>
        <p:sp>
          <p:nvSpPr>
            <p:cNvPr id="9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" name="Rettangolo 11"/>
          <p:cNvSpPr/>
          <p:nvPr/>
        </p:nvSpPr>
        <p:spPr>
          <a:xfrm>
            <a:off x="1553470" y="1536061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sp>
        <p:nvSpPr>
          <p:cNvPr id="13" name="Rettangolo 12"/>
          <p:cNvSpPr/>
          <p:nvPr/>
        </p:nvSpPr>
        <p:spPr>
          <a:xfrm>
            <a:off x="1553470" y="34536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user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2524772" y="1144192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grpSp>
        <p:nvGrpSpPr>
          <p:cNvPr id="17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4813002" y="3192306"/>
            <a:ext cx="866156" cy="763297"/>
            <a:chOff x="1194666" y="2417771"/>
            <a:chExt cx="866156" cy="763297"/>
          </a:xfrm>
        </p:grpSpPr>
        <p:sp>
          <p:nvSpPr>
            <p:cNvPr id="18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9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0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5777272" y="3415448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stepper</a:t>
            </a:r>
          </a:p>
        </p:txBody>
      </p:sp>
      <p:cxnSp>
        <p:nvCxnSpPr>
          <p:cNvPr id="25" name="Connettore 4 24"/>
          <p:cNvCxnSpPr>
            <a:stCxn id="18" idx="3"/>
            <a:endCxn id="9" idx="4"/>
          </p:cNvCxnSpPr>
          <p:nvPr/>
        </p:nvCxnSpPr>
        <p:spPr>
          <a:xfrm rot="5400000" flipH="1">
            <a:off x="3377060" y="2187980"/>
            <a:ext cx="1550791" cy="1773550"/>
          </a:xfrm>
          <a:prstGeom prst="bentConnector3">
            <a:avLst>
              <a:gd name="adj1" fmla="val -21541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/>
          <p:cNvSpPr/>
          <p:nvPr/>
        </p:nvSpPr>
        <p:spPr>
          <a:xfrm>
            <a:off x="3463525" y="3845574"/>
            <a:ext cx="792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stepOk</a:t>
            </a:r>
            <a:endParaRPr lang="en-GB" dirty="0"/>
          </a:p>
          <a:p>
            <a:r>
              <a:rPr lang="it-IT" dirty="0" err="1"/>
              <a:t>stepKo</a:t>
            </a:r>
            <a:endParaRPr lang="en-GB" dirty="0"/>
          </a:p>
        </p:txBody>
      </p:sp>
      <p:sp>
        <p:nvSpPr>
          <p:cNvPr id="29" name="Rettangolo 28"/>
          <p:cNvSpPr/>
          <p:nvPr/>
        </p:nvSpPr>
        <p:spPr>
          <a:xfrm>
            <a:off x="3750397" y="1579279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step</a:t>
            </a:r>
            <a:endParaRPr lang="en-GB" dirty="0"/>
          </a:p>
        </p:txBody>
      </p:sp>
      <p:grpSp>
        <p:nvGrpSpPr>
          <p:cNvPr id="30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5574825" y="4349360"/>
            <a:ext cx="866156" cy="763297"/>
            <a:chOff x="1194666" y="2417771"/>
            <a:chExt cx="866156" cy="763297"/>
          </a:xfrm>
        </p:grpSpPr>
        <p:sp>
          <p:nvSpPr>
            <p:cNvPr id="31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2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3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4" name="Rettangolo 33"/>
          <p:cNvSpPr/>
          <p:nvPr/>
        </p:nvSpPr>
        <p:spPr>
          <a:xfrm>
            <a:off x="4688041" y="4929290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grpSp>
        <p:nvGrpSpPr>
          <p:cNvPr id="38" name="Gruppo 37"/>
          <p:cNvGrpSpPr/>
          <p:nvPr/>
        </p:nvGrpSpPr>
        <p:grpSpPr>
          <a:xfrm>
            <a:off x="6453564" y="4350144"/>
            <a:ext cx="749721" cy="720080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:a16="http://schemas.microsoft.com/office/drawing/2014/main" xmlns="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:a16="http://schemas.microsoft.com/office/drawing/2014/main" xmlns="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7203285" y="4843252"/>
            <a:ext cx="1683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virtualRobotSupportApp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Connettore 4 39"/>
          <p:cNvCxnSpPr>
            <a:stCxn id="18" idx="4"/>
            <a:endCxn id="32" idx="1"/>
          </p:cNvCxnSpPr>
          <p:nvPr/>
        </p:nvCxnSpPr>
        <p:spPr>
          <a:xfrm rot="16200000" flipH="1">
            <a:off x="5048725" y="4211175"/>
            <a:ext cx="781673" cy="270527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4 45"/>
          <p:cNvCxnSpPr>
            <a:stCxn id="5" idx="4"/>
            <a:endCxn id="10" idx="1"/>
          </p:cNvCxnSpPr>
          <p:nvPr/>
        </p:nvCxnSpPr>
        <p:spPr>
          <a:xfrm rot="16200000" flipH="1">
            <a:off x="1460016" y="609608"/>
            <a:ext cx="995815" cy="16329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/>
          <p:cNvSpPr/>
          <p:nvPr/>
        </p:nvSpPr>
        <p:spPr>
          <a:xfrm>
            <a:off x="3750397" y="4700892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cxnSp>
        <p:nvCxnSpPr>
          <p:cNvPr id="50" name="Connettore 4 49"/>
          <p:cNvCxnSpPr/>
          <p:nvPr/>
        </p:nvCxnSpPr>
        <p:spPr>
          <a:xfrm flipH="1" flipV="1">
            <a:off x="4953719" y="3317329"/>
            <a:ext cx="2249566" cy="1235938"/>
          </a:xfrm>
          <a:prstGeom prst="bentConnector4">
            <a:avLst>
              <a:gd name="adj1" fmla="val -10162"/>
              <a:gd name="adj2" fmla="val 118496"/>
            </a:avLst>
          </a:prstGeom>
          <a:ln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51"/>
          <p:cNvSpPr/>
          <p:nvPr/>
        </p:nvSpPr>
        <p:spPr>
          <a:xfrm>
            <a:off x="5968221" y="2705423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sensor</a:t>
            </a:r>
            <a:r>
              <a:rPr lang="it-IT" dirty="0"/>
              <a:t>/</a:t>
            </a:r>
            <a:r>
              <a:rPr lang="it-IT" dirty="0" err="1"/>
              <a:t>collision</a:t>
            </a:r>
            <a:endParaRPr lang="en-GB" dirty="0"/>
          </a:p>
        </p:txBody>
      </p:sp>
      <p:cxnSp>
        <p:nvCxnSpPr>
          <p:cNvPr id="53" name="Connettore 4 52"/>
          <p:cNvCxnSpPr>
            <a:stCxn id="9" idx="3"/>
            <a:endCxn id="32" idx="1"/>
          </p:cNvCxnSpPr>
          <p:nvPr/>
        </p:nvCxnSpPr>
        <p:spPr>
          <a:xfrm rot="16200000" flipH="1">
            <a:off x="3016034" y="2178485"/>
            <a:ext cx="2543370" cy="2574211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4 59"/>
          <p:cNvCxnSpPr>
            <a:stCxn id="9" idx="6"/>
            <a:endCxn id="19" idx="1"/>
          </p:cNvCxnSpPr>
          <p:nvPr/>
        </p:nvCxnSpPr>
        <p:spPr>
          <a:xfrm>
            <a:off x="3640541" y="1939319"/>
            <a:ext cx="1172461" cy="1640903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650165" y="1144192"/>
            <a:ext cx="7165904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1 67"/>
          <p:cNvCxnSpPr/>
          <p:nvPr/>
        </p:nvCxnSpPr>
        <p:spPr>
          <a:xfrm>
            <a:off x="618352" y="2686938"/>
            <a:ext cx="7165904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/>
          <p:cNvSpPr txBox="1"/>
          <p:nvPr/>
        </p:nvSpPr>
        <p:spPr>
          <a:xfrm>
            <a:off x="6164902" y="1569987"/>
            <a:ext cx="1619354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Arial Narrow" panose="020B0606020202030204" pitchFamily="34" charset="0"/>
              </a:rPr>
              <a:t>Application </a:t>
            </a:r>
            <a:r>
              <a:rPr lang="it-IT" dirty="0" err="1">
                <a:latin typeface="Arial Narrow" panose="020B0606020202030204" pitchFamily="34" charset="0"/>
              </a:rPr>
              <a:t>Logic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676988" y="3317329"/>
            <a:ext cx="1492716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>
                <a:latin typeface="Arial Narrow" panose="020B0606020202030204" pitchFamily="34" charset="0"/>
              </a:rPr>
              <a:t>Reusable</a:t>
            </a:r>
            <a:r>
              <a:rPr lang="it-IT" dirty="0">
                <a:latin typeface="Arial Narrow" panose="020B0606020202030204" pitchFamily="34" charset="0"/>
              </a:rPr>
              <a:t> </a:t>
            </a:r>
            <a:r>
              <a:rPr lang="it-IT" dirty="0" err="1">
                <a:latin typeface="Arial Narrow" panose="020B0606020202030204" pitchFamily="34" charset="0"/>
              </a:rPr>
              <a:t>Logic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71" name="CasellaDiTesto 70"/>
          <p:cNvSpPr txBox="1"/>
          <p:nvPr/>
        </p:nvSpPr>
        <p:spPr>
          <a:xfrm>
            <a:off x="711723" y="4768718"/>
            <a:ext cx="2533066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>
                <a:latin typeface="Arial Narrow" panose="020B0606020202030204" pitchFamily="34" charset="0"/>
              </a:rPr>
              <a:t>Reusable</a:t>
            </a:r>
            <a:r>
              <a:rPr lang="it-IT" dirty="0">
                <a:latin typeface="Arial Narrow" panose="020B0606020202030204" pitchFamily="34" charset="0"/>
              </a:rPr>
              <a:t> </a:t>
            </a:r>
            <a:r>
              <a:rPr lang="it-IT" dirty="0" err="1">
                <a:latin typeface="Arial Narrow" panose="020B0606020202030204" pitchFamily="34" charset="0"/>
              </a:rPr>
              <a:t>worker</a:t>
            </a:r>
            <a:r>
              <a:rPr lang="it-IT" dirty="0">
                <a:latin typeface="Arial Narrow" panose="020B0606020202030204" pitchFamily="34" charset="0"/>
              </a:rPr>
              <a:t> (no policy)</a:t>
            </a:r>
            <a:endParaRPr lang="en-GB" dirty="0">
              <a:latin typeface="Arial Narrow" panose="020B0606020202030204" pitchFamily="34" charset="0"/>
            </a:endParaRPr>
          </a:p>
        </p:txBody>
      </p:sp>
      <p:cxnSp>
        <p:nvCxnSpPr>
          <p:cNvPr id="72" name="Connettore 1 71"/>
          <p:cNvCxnSpPr/>
          <p:nvPr/>
        </p:nvCxnSpPr>
        <p:spPr>
          <a:xfrm>
            <a:off x="618352" y="5473803"/>
            <a:ext cx="7165904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e 72"/>
          <p:cNvSpPr/>
          <p:nvPr/>
        </p:nvSpPr>
        <p:spPr>
          <a:xfrm>
            <a:off x="6533019" y="5626201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sp>
        <p:nvSpPr>
          <p:cNvPr id="74" name="CasellaDiTesto 73"/>
          <p:cNvSpPr txBox="1"/>
          <p:nvPr/>
        </p:nvSpPr>
        <p:spPr>
          <a:xfrm>
            <a:off x="753281" y="5626201"/>
            <a:ext cx="2132250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Arial Narrow" panose="020B0606020202030204" pitchFamily="34" charset="0"/>
              </a:rPr>
              <a:t>Virtual / Concrete robot</a:t>
            </a:r>
            <a:endParaRPr lang="en-GB" dirty="0">
              <a:latin typeface="Arial Narrow" panose="020B0606020202030204" pitchFamily="34" charset="0"/>
            </a:endParaRPr>
          </a:p>
        </p:txBody>
      </p:sp>
      <p:cxnSp>
        <p:nvCxnSpPr>
          <p:cNvPr id="76" name="Connettore 2 75"/>
          <p:cNvCxnSpPr>
            <a:stCxn id="35" idx="4"/>
            <a:endCxn id="73" idx="0"/>
          </p:cNvCxnSpPr>
          <p:nvPr/>
        </p:nvCxnSpPr>
        <p:spPr>
          <a:xfrm>
            <a:off x="6828425" y="5070224"/>
            <a:ext cx="10125" cy="555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4813002" y="4843252"/>
            <a:ext cx="7236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0473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e 55"/>
          <p:cNvSpPr/>
          <p:nvPr/>
        </p:nvSpPr>
        <p:spPr>
          <a:xfrm>
            <a:off x="2593021" y="1804643"/>
            <a:ext cx="288032" cy="2257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35</a:t>
            </a:fld>
            <a:endParaRPr lang="en-GB"/>
          </a:p>
        </p:txBody>
      </p:sp>
      <p:grpSp>
        <p:nvGrpSpPr>
          <p:cNvPr id="30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4578448" y="1648103"/>
            <a:ext cx="866156" cy="763297"/>
            <a:chOff x="1194666" y="2417771"/>
            <a:chExt cx="866156" cy="763297"/>
          </a:xfrm>
        </p:grpSpPr>
        <p:sp>
          <p:nvSpPr>
            <p:cNvPr id="31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2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3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4" name="Rettangolo 33"/>
          <p:cNvSpPr/>
          <p:nvPr/>
        </p:nvSpPr>
        <p:spPr>
          <a:xfrm>
            <a:off x="3691664" y="2228033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grpSp>
        <p:nvGrpSpPr>
          <p:cNvPr id="38" name="Gruppo 37"/>
          <p:cNvGrpSpPr/>
          <p:nvPr/>
        </p:nvGrpSpPr>
        <p:grpSpPr>
          <a:xfrm>
            <a:off x="5457187" y="1648887"/>
            <a:ext cx="749721" cy="720080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:a16="http://schemas.microsoft.com/office/drawing/2014/main" xmlns="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:a16="http://schemas.microsoft.com/office/drawing/2014/main" xmlns="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5946142" y="2348730"/>
            <a:ext cx="1683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virtualRobotSupportApp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ttangolo 47"/>
          <p:cNvSpPr/>
          <p:nvPr/>
        </p:nvSpPr>
        <p:spPr>
          <a:xfrm>
            <a:off x="3313647" y="1704286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cxnSp>
        <p:nvCxnSpPr>
          <p:cNvPr id="72" name="Connettore 1 71"/>
          <p:cNvCxnSpPr/>
          <p:nvPr/>
        </p:nvCxnSpPr>
        <p:spPr>
          <a:xfrm>
            <a:off x="3980638" y="2772546"/>
            <a:ext cx="2807241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e 72"/>
          <p:cNvSpPr/>
          <p:nvPr/>
        </p:nvSpPr>
        <p:spPr>
          <a:xfrm>
            <a:off x="5536642" y="2924944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76" name="Connettore 2 75"/>
          <p:cNvCxnSpPr>
            <a:stCxn id="35" idx="4"/>
            <a:endCxn id="73" idx="0"/>
          </p:cNvCxnSpPr>
          <p:nvPr/>
        </p:nvCxnSpPr>
        <p:spPr>
          <a:xfrm>
            <a:off x="5832048" y="2368967"/>
            <a:ext cx="10125" cy="555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3816625" y="2141995"/>
            <a:ext cx="7236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igura a mano libera 50"/>
          <p:cNvSpPr/>
          <p:nvPr/>
        </p:nvSpPr>
        <p:spPr>
          <a:xfrm>
            <a:off x="2228716" y="1691320"/>
            <a:ext cx="1050605" cy="678162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CasellaDiTesto 53"/>
          <p:cNvSpPr txBox="1"/>
          <p:nvPr/>
        </p:nvSpPr>
        <p:spPr>
          <a:xfrm>
            <a:off x="2484553" y="1876512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alien</a:t>
            </a:r>
            <a:endParaRPr lang="en-GB" sz="1400" dirty="0"/>
          </a:p>
        </p:txBody>
      </p:sp>
      <p:cxnSp>
        <p:nvCxnSpPr>
          <p:cNvPr id="55" name="Connettore 4 54"/>
          <p:cNvCxnSpPr>
            <a:stCxn id="35" idx="0"/>
            <a:endCxn id="56" idx="0"/>
          </p:cNvCxnSpPr>
          <p:nvPr/>
        </p:nvCxnSpPr>
        <p:spPr>
          <a:xfrm rot="16200000" flipH="1" flipV="1">
            <a:off x="4206665" y="179259"/>
            <a:ext cx="155756" cy="3095011"/>
          </a:xfrm>
          <a:prstGeom prst="bentConnector3">
            <a:avLst>
              <a:gd name="adj1" fmla="val -146768"/>
            </a:avLst>
          </a:prstGeom>
          <a:ln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tangolo 74"/>
          <p:cNvSpPr/>
          <p:nvPr/>
        </p:nvSpPr>
        <p:spPr>
          <a:xfrm>
            <a:off x="3595140" y="1015775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sensor</a:t>
            </a:r>
            <a:r>
              <a:rPr lang="it-IT" dirty="0"/>
              <a:t>/</a:t>
            </a:r>
            <a:r>
              <a:rPr lang="it-IT" dirty="0" err="1"/>
              <a:t>collision</a:t>
            </a:r>
            <a:r>
              <a:rPr lang="it-IT" dirty="0"/>
              <a:t> </a:t>
            </a:r>
            <a:endParaRPr lang="en-GB" dirty="0"/>
          </a:p>
        </p:txBody>
      </p:sp>
      <p:grpSp>
        <p:nvGrpSpPr>
          <p:cNvPr id="23" name="Gruppo 22"/>
          <p:cNvGrpSpPr/>
          <p:nvPr/>
        </p:nvGrpSpPr>
        <p:grpSpPr>
          <a:xfrm flipH="1">
            <a:off x="2983077" y="2481294"/>
            <a:ext cx="592487" cy="258092"/>
            <a:chOff x="5133975" y="5295900"/>
            <a:chExt cx="342900" cy="238125"/>
          </a:xfrm>
        </p:grpSpPr>
        <p:sp>
          <p:nvSpPr>
            <p:cNvPr id="24" name="Figura a mano libera 23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Figura a mano libera 24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Figura a mano libera 25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7" name="Rettangolo 26"/>
          <p:cNvSpPr/>
          <p:nvPr/>
        </p:nvSpPr>
        <p:spPr>
          <a:xfrm>
            <a:off x="2437786" y="2646955"/>
            <a:ext cx="1355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collisionEvent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11284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olo isoscele 12"/>
          <p:cNvSpPr/>
          <p:nvPr/>
        </p:nvSpPr>
        <p:spPr>
          <a:xfrm rot="5400000">
            <a:off x="2418947" y="2203741"/>
            <a:ext cx="984837" cy="914400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36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1851064" y="2110082"/>
            <a:ext cx="1180247" cy="1032159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3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8287059" y="255353"/>
            <a:ext cx="595127" cy="51997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134" name="Gruppo 133"/>
          <p:cNvGrpSpPr/>
          <p:nvPr/>
        </p:nvGrpSpPr>
        <p:grpSpPr>
          <a:xfrm>
            <a:off x="4584835" y="1438527"/>
            <a:ext cx="864096" cy="741460"/>
            <a:chOff x="4524793" y="255353"/>
            <a:chExt cx="864096" cy="741460"/>
          </a:xfrm>
        </p:grpSpPr>
        <p:sp>
          <p:nvSpPr>
            <p:cNvPr id="132" name="Esagono 131"/>
            <p:cNvSpPr/>
            <p:nvPr/>
          </p:nvSpPr>
          <p:spPr>
            <a:xfrm>
              <a:off x="4524793" y="255353"/>
              <a:ext cx="864096" cy="741460"/>
            </a:xfrm>
            <a:prstGeom prst="hexagon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CasellaDiTesto 132"/>
            <p:cNvSpPr txBox="1"/>
            <p:nvPr/>
          </p:nvSpPr>
          <p:spPr>
            <a:xfrm>
              <a:off x="4679361" y="410639"/>
              <a:ext cx="55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MQTT</a:t>
              </a:r>
            </a:p>
            <a:p>
              <a:pPr algn="ctr"/>
              <a:r>
                <a:rPr lang="it-IT" sz="1100" dirty="0"/>
                <a:t>broker</a:t>
              </a:r>
              <a:endParaRPr lang="en-GB" sz="1100" dirty="0"/>
            </a:p>
          </p:txBody>
        </p:sp>
      </p:grpSp>
      <p:cxnSp>
        <p:nvCxnSpPr>
          <p:cNvPr id="136" name="Connettore 2 135"/>
          <p:cNvCxnSpPr/>
          <p:nvPr/>
        </p:nvCxnSpPr>
        <p:spPr>
          <a:xfrm>
            <a:off x="1319674" y="2632236"/>
            <a:ext cx="53139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/>
          <p:cNvCxnSpPr>
            <a:stCxn id="93" idx="1"/>
            <a:endCxn id="6" idx="3"/>
          </p:cNvCxnSpPr>
          <p:nvPr/>
        </p:nvCxnSpPr>
        <p:spPr>
          <a:xfrm rot="10800000" flipV="1">
            <a:off x="2234552" y="1223637"/>
            <a:ext cx="2096036" cy="1411000"/>
          </a:xfrm>
          <a:prstGeom prst="bentConnector3">
            <a:avLst>
              <a:gd name="adj1" fmla="val 50000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5841551" y="1831564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grpSp>
        <p:nvGrpSpPr>
          <p:cNvPr id="11" name="Gruppo 10"/>
          <p:cNvGrpSpPr/>
          <p:nvPr/>
        </p:nvGrpSpPr>
        <p:grpSpPr>
          <a:xfrm>
            <a:off x="5256206" y="2803161"/>
            <a:ext cx="1050605" cy="678162"/>
            <a:chOff x="6769635" y="248746"/>
            <a:chExt cx="1050605" cy="678162"/>
          </a:xfrm>
        </p:grpSpPr>
        <p:sp>
          <p:nvSpPr>
            <p:cNvPr id="51" name="Figura a mano libera 50"/>
            <p:cNvSpPr/>
            <p:nvPr/>
          </p:nvSpPr>
          <p:spPr>
            <a:xfrm>
              <a:off x="6769635" y="248746"/>
              <a:ext cx="1050605" cy="678162"/>
            </a:xfrm>
            <a:custGeom>
              <a:avLst/>
              <a:gdLst>
                <a:gd name="connsiteX0" fmla="*/ 168812 w 773723"/>
                <a:gd name="connsiteY0" fmla="*/ 0 h 604911"/>
                <a:gd name="connsiteX1" fmla="*/ 168812 w 773723"/>
                <a:gd name="connsiteY1" fmla="*/ 0 h 604911"/>
                <a:gd name="connsiteX2" fmla="*/ 28135 w 773723"/>
                <a:gd name="connsiteY2" fmla="*/ 70339 h 604911"/>
                <a:gd name="connsiteX3" fmla="*/ 0 w 773723"/>
                <a:gd name="connsiteY3" fmla="*/ 112542 h 604911"/>
                <a:gd name="connsiteX4" fmla="*/ 14068 w 773723"/>
                <a:gd name="connsiteY4" fmla="*/ 492369 h 604911"/>
                <a:gd name="connsiteX5" fmla="*/ 42203 w 773723"/>
                <a:gd name="connsiteY5" fmla="*/ 520505 h 604911"/>
                <a:gd name="connsiteX6" fmla="*/ 168812 w 773723"/>
                <a:gd name="connsiteY6" fmla="*/ 576776 h 604911"/>
                <a:gd name="connsiteX7" fmla="*/ 225083 w 773723"/>
                <a:gd name="connsiteY7" fmla="*/ 604911 h 604911"/>
                <a:gd name="connsiteX8" fmla="*/ 576775 w 773723"/>
                <a:gd name="connsiteY8" fmla="*/ 590843 h 604911"/>
                <a:gd name="connsiteX9" fmla="*/ 633046 w 773723"/>
                <a:gd name="connsiteY9" fmla="*/ 393896 h 604911"/>
                <a:gd name="connsiteX10" fmla="*/ 661181 w 773723"/>
                <a:gd name="connsiteY10" fmla="*/ 365760 h 604911"/>
                <a:gd name="connsiteX11" fmla="*/ 703385 w 773723"/>
                <a:gd name="connsiteY11" fmla="*/ 337625 h 604911"/>
                <a:gd name="connsiteX12" fmla="*/ 759655 w 773723"/>
                <a:gd name="connsiteY12" fmla="*/ 295422 h 604911"/>
                <a:gd name="connsiteX13" fmla="*/ 773723 w 773723"/>
                <a:gd name="connsiteY13" fmla="*/ 253219 h 604911"/>
                <a:gd name="connsiteX14" fmla="*/ 731520 w 773723"/>
                <a:gd name="connsiteY14" fmla="*/ 154745 h 604911"/>
                <a:gd name="connsiteX15" fmla="*/ 661181 w 773723"/>
                <a:gd name="connsiteY15" fmla="*/ 84406 h 604911"/>
                <a:gd name="connsiteX16" fmla="*/ 576775 w 773723"/>
                <a:gd name="connsiteY16" fmla="*/ 28136 h 604911"/>
                <a:gd name="connsiteX17" fmla="*/ 464234 w 773723"/>
                <a:gd name="connsiteY17" fmla="*/ 42203 h 604911"/>
                <a:gd name="connsiteX18" fmla="*/ 436098 w 773723"/>
                <a:gd name="connsiteY18" fmla="*/ 70339 h 604911"/>
                <a:gd name="connsiteX19" fmla="*/ 393895 w 773723"/>
                <a:gd name="connsiteY19" fmla="*/ 84406 h 604911"/>
                <a:gd name="connsiteX20" fmla="*/ 351692 w 773723"/>
                <a:gd name="connsiteY20" fmla="*/ 70339 h 604911"/>
                <a:gd name="connsiteX21" fmla="*/ 267286 w 773723"/>
                <a:gd name="connsiteY21" fmla="*/ 56271 h 604911"/>
                <a:gd name="connsiteX22" fmla="*/ 168812 w 773723"/>
                <a:gd name="connsiteY22" fmla="*/ 0 h 60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3723" h="604911">
                  <a:moveTo>
                    <a:pt x="168812" y="0"/>
                  </a:moveTo>
                  <a:lnTo>
                    <a:pt x="168812" y="0"/>
                  </a:lnTo>
                  <a:cubicBezTo>
                    <a:pt x="92586" y="28585"/>
                    <a:pt x="68468" y="19923"/>
                    <a:pt x="28135" y="70339"/>
                  </a:cubicBezTo>
                  <a:cubicBezTo>
                    <a:pt x="17573" y="83541"/>
                    <a:pt x="9378" y="98474"/>
                    <a:pt x="0" y="112542"/>
                  </a:cubicBezTo>
                  <a:cubicBezTo>
                    <a:pt x="4689" y="239151"/>
                    <a:pt x="1031" y="366346"/>
                    <a:pt x="14068" y="492369"/>
                  </a:cubicBezTo>
                  <a:cubicBezTo>
                    <a:pt x="15433" y="505562"/>
                    <a:pt x="31846" y="512219"/>
                    <a:pt x="42203" y="520505"/>
                  </a:cubicBezTo>
                  <a:cubicBezTo>
                    <a:pt x="111164" y="575674"/>
                    <a:pt x="64716" y="524729"/>
                    <a:pt x="168812" y="576776"/>
                  </a:cubicBezTo>
                  <a:lnTo>
                    <a:pt x="225083" y="604911"/>
                  </a:lnTo>
                  <a:cubicBezTo>
                    <a:pt x="342314" y="600222"/>
                    <a:pt x="460118" y="603342"/>
                    <a:pt x="576775" y="590843"/>
                  </a:cubicBezTo>
                  <a:cubicBezTo>
                    <a:pt x="662467" y="581662"/>
                    <a:pt x="629241" y="411651"/>
                    <a:pt x="633046" y="393896"/>
                  </a:cubicBezTo>
                  <a:cubicBezTo>
                    <a:pt x="635825" y="380927"/>
                    <a:pt x="650824" y="374045"/>
                    <a:pt x="661181" y="365760"/>
                  </a:cubicBezTo>
                  <a:cubicBezTo>
                    <a:pt x="674384" y="355198"/>
                    <a:pt x="689627" y="347452"/>
                    <a:pt x="703385" y="337625"/>
                  </a:cubicBezTo>
                  <a:cubicBezTo>
                    <a:pt x="722464" y="323997"/>
                    <a:pt x="740898" y="309490"/>
                    <a:pt x="759655" y="295422"/>
                  </a:cubicBezTo>
                  <a:cubicBezTo>
                    <a:pt x="764344" y="281354"/>
                    <a:pt x="773723" y="268048"/>
                    <a:pt x="773723" y="253219"/>
                  </a:cubicBezTo>
                  <a:cubicBezTo>
                    <a:pt x="773723" y="217181"/>
                    <a:pt x="754492" y="180999"/>
                    <a:pt x="731520" y="154745"/>
                  </a:cubicBezTo>
                  <a:cubicBezTo>
                    <a:pt x="709685" y="129791"/>
                    <a:pt x="688770" y="102799"/>
                    <a:pt x="661181" y="84406"/>
                  </a:cubicBezTo>
                  <a:lnTo>
                    <a:pt x="576775" y="28136"/>
                  </a:lnTo>
                  <a:cubicBezTo>
                    <a:pt x="539261" y="32825"/>
                    <a:pt x="500445" y="31340"/>
                    <a:pt x="464234" y="42203"/>
                  </a:cubicBezTo>
                  <a:cubicBezTo>
                    <a:pt x="451530" y="46014"/>
                    <a:pt x="447471" y="63515"/>
                    <a:pt x="436098" y="70339"/>
                  </a:cubicBezTo>
                  <a:cubicBezTo>
                    <a:pt x="423383" y="77968"/>
                    <a:pt x="407963" y="79717"/>
                    <a:pt x="393895" y="84406"/>
                  </a:cubicBezTo>
                  <a:cubicBezTo>
                    <a:pt x="379827" y="79717"/>
                    <a:pt x="366167" y="73556"/>
                    <a:pt x="351692" y="70339"/>
                  </a:cubicBezTo>
                  <a:cubicBezTo>
                    <a:pt x="323848" y="64151"/>
                    <a:pt x="294346" y="65291"/>
                    <a:pt x="267286" y="56271"/>
                  </a:cubicBezTo>
                  <a:cubicBezTo>
                    <a:pt x="167275" y="22934"/>
                    <a:pt x="185224" y="9378"/>
                    <a:pt x="168812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CasellaDiTesto 51"/>
            <p:cNvSpPr txBox="1"/>
            <p:nvPr/>
          </p:nvSpPr>
          <p:spPr>
            <a:xfrm>
              <a:off x="6941604" y="433938"/>
              <a:ext cx="538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alien</a:t>
              </a:r>
              <a:endParaRPr lang="en-GB" sz="1400" dirty="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2531121" y="1377525"/>
            <a:ext cx="643125" cy="461665"/>
          </a:xfrm>
          <a:prstGeom prst="rect">
            <a:avLst/>
          </a:prstGeom>
          <a:solidFill>
            <a:srgbClr val="CCFF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tx1"/>
                </a:solidFill>
              </a:rPr>
              <a:t>Fsm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16" name="Connettore 4 15"/>
          <p:cNvCxnSpPr>
            <a:stCxn id="5" idx="7"/>
            <a:endCxn id="14" idx="2"/>
          </p:cNvCxnSpPr>
          <p:nvPr/>
        </p:nvCxnSpPr>
        <p:spPr>
          <a:xfrm rot="16200000" flipV="1">
            <a:off x="2631229" y="2060645"/>
            <a:ext cx="471930" cy="290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881487" y="19254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is_a</a:t>
            </a:r>
            <a:endParaRPr lang="en-GB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Connettore 4 62"/>
          <p:cNvCxnSpPr>
            <a:stCxn id="5" idx="5"/>
            <a:endCxn id="103" idx="2"/>
          </p:cNvCxnSpPr>
          <p:nvPr/>
        </p:nvCxnSpPr>
        <p:spPr>
          <a:xfrm rot="5400000" flipH="1" flipV="1">
            <a:off x="3755804" y="1660635"/>
            <a:ext cx="464906" cy="2213109"/>
          </a:xfrm>
          <a:prstGeom prst="bentConnector3">
            <a:avLst>
              <a:gd name="adj1" fmla="val -79844"/>
            </a:avLst>
          </a:prstGeom>
          <a:ln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tangolo 67"/>
          <p:cNvSpPr/>
          <p:nvPr/>
        </p:nvSpPr>
        <p:spPr>
          <a:xfrm>
            <a:off x="3639118" y="3111464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cxnSp>
        <p:nvCxnSpPr>
          <p:cNvPr id="27" name="Connettore 4 26"/>
          <p:cNvCxnSpPr>
            <a:stCxn id="51" idx="12"/>
            <a:endCxn id="93" idx="3"/>
          </p:cNvCxnSpPr>
          <p:nvPr/>
        </p:nvCxnSpPr>
        <p:spPr>
          <a:xfrm flipH="1" flipV="1">
            <a:off x="5834526" y="1223637"/>
            <a:ext cx="453183" cy="1910720"/>
          </a:xfrm>
          <a:prstGeom prst="bentConnector3">
            <a:avLst>
              <a:gd name="adj1" fmla="val -54658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tangolo 71"/>
          <p:cNvSpPr/>
          <p:nvPr/>
        </p:nvSpPr>
        <p:spPr>
          <a:xfrm>
            <a:off x="3513221" y="1663159"/>
            <a:ext cx="1064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subscribed</a:t>
            </a:r>
          </a:p>
        </p:txBody>
      </p:sp>
      <p:grpSp>
        <p:nvGrpSpPr>
          <p:cNvPr id="80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4784037" y="4941168"/>
            <a:ext cx="866156" cy="763297"/>
            <a:chOff x="1194666" y="2417771"/>
            <a:chExt cx="866156" cy="763297"/>
          </a:xfrm>
        </p:grpSpPr>
        <p:sp>
          <p:nvSpPr>
            <p:cNvPr id="81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2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3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43" name="Connettore 4 42"/>
          <p:cNvCxnSpPr>
            <a:endCxn id="81" idx="6"/>
          </p:cNvCxnSpPr>
          <p:nvPr/>
        </p:nvCxnSpPr>
        <p:spPr>
          <a:xfrm rot="16200000" flipV="1">
            <a:off x="5301623" y="5692996"/>
            <a:ext cx="911987" cy="2148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tangolo 84"/>
          <p:cNvSpPr/>
          <p:nvPr/>
        </p:nvSpPr>
        <p:spPr>
          <a:xfrm>
            <a:off x="5606135" y="4868205"/>
            <a:ext cx="159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Ref to the owner</a:t>
            </a:r>
          </a:p>
        </p:txBody>
      </p:sp>
      <p:sp>
        <p:nvSpPr>
          <p:cNvPr id="93" name="Rettangolo 92"/>
          <p:cNvSpPr/>
          <p:nvPr/>
        </p:nvSpPr>
        <p:spPr>
          <a:xfrm>
            <a:off x="4330588" y="1069748"/>
            <a:ext cx="1503938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/xxx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103" name="Rettangolo 102"/>
          <p:cNvSpPr/>
          <p:nvPr/>
        </p:nvSpPr>
        <p:spPr>
          <a:xfrm>
            <a:off x="4208992" y="2226960"/>
            <a:ext cx="1771639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/events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70" name="CasellaDiTesto 69"/>
          <p:cNvSpPr txBox="1"/>
          <p:nvPr/>
        </p:nvSpPr>
        <p:spPr>
          <a:xfrm>
            <a:off x="2280090" y="266094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85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olo isoscele 12"/>
          <p:cNvSpPr/>
          <p:nvPr/>
        </p:nvSpPr>
        <p:spPr>
          <a:xfrm rot="5400000">
            <a:off x="2328106" y="1425844"/>
            <a:ext cx="1060704" cy="914400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ISSM2020  </a:t>
            </a:r>
            <a:r>
              <a:rPr lang="it-IT" dirty="0" err="1"/>
              <a:t>Univeristy</a:t>
            </a:r>
            <a:r>
              <a:rPr lang="it-IT" dirty="0"/>
              <a:t> of Bologna</a:t>
            </a:r>
            <a:endParaRPr lang="en-GB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37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1562085" y="1230764"/>
            <a:ext cx="1409184" cy="1234655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" name="Rettangolo 7"/>
          <p:cNvSpPr/>
          <p:nvPr/>
        </p:nvSpPr>
        <p:spPr>
          <a:xfrm>
            <a:off x="1912880" y="1497362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sp>
        <p:nvSpPr>
          <p:cNvPr id="33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8287059" y="255353"/>
            <a:ext cx="595127" cy="51997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34" name="Gruppo 33"/>
          <p:cNvGrpSpPr/>
          <p:nvPr/>
        </p:nvGrpSpPr>
        <p:grpSpPr>
          <a:xfrm>
            <a:off x="2278391" y="2529230"/>
            <a:ext cx="543053" cy="493108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:a16="http://schemas.microsoft.com/office/drawing/2014/main" xmlns="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:a16="http://schemas.microsoft.com/office/drawing/2014/main" xmlns="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870884" y="2429461"/>
            <a:ext cx="9060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sensorData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e 37"/>
          <p:cNvSpPr/>
          <p:nvPr/>
        </p:nvSpPr>
        <p:spPr>
          <a:xfrm>
            <a:off x="2247396" y="3499087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39" name="Connettore 2 38"/>
          <p:cNvCxnSpPr>
            <a:stCxn id="35" idx="4"/>
            <a:endCxn id="38" idx="0"/>
          </p:cNvCxnSpPr>
          <p:nvPr/>
        </p:nvCxnSpPr>
        <p:spPr>
          <a:xfrm>
            <a:off x="2549918" y="3022338"/>
            <a:ext cx="3009" cy="476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4 41"/>
          <p:cNvCxnSpPr>
            <a:stCxn id="35" idx="2"/>
            <a:endCxn id="6" idx="2"/>
          </p:cNvCxnSpPr>
          <p:nvPr/>
        </p:nvCxnSpPr>
        <p:spPr>
          <a:xfrm rot="10800000">
            <a:off x="1791023" y="2029648"/>
            <a:ext cx="487368" cy="746136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>
            <a:off x="870884" y="3260712"/>
            <a:ext cx="3653908" cy="2586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tangolo 87"/>
          <p:cNvSpPr/>
          <p:nvPr/>
        </p:nvSpPr>
        <p:spPr>
          <a:xfrm>
            <a:off x="2522614" y="2837672"/>
            <a:ext cx="2280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virtualRobotSupportApp</a:t>
            </a:r>
            <a:endParaRPr lang="en-GB" dirty="0"/>
          </a:p>
        </p:txBody>
      </p:sp>
      <p:grpSp>
        <p:nvGrpSpPr>
          <p:cNvPr id="134" name="Gruppo 133"/>
          <p:cNvGrpSpPr/>
          <p:nvPr/>
        </p:nvGrpSpPr>
        <p:grpSpPr>
          <a:xfrm>
            <a:off x="4524792" y="602223"/>
            <a:ext cx="864096" cy="741460"/>
            <a:chOff x="4524793" y="255353"/>
            <a:chExt cx="864096" cy="741460"/>
          </a:xfrm>
        </p:grpSpPr>
        <p:sp>
          <p:nvSpPr>
            <p:cNvPr id="132" name="Esagono 131"/>
            <p:cNvSpPr/>
            <p:nvPr/>
          </p:nvSpPr>
          <p:spPr>
            <a:xfrm>
              <a:off x="4524793" y="255353"/>
              <a:ext cx="864096" cy="741460"/>
            </a:xfrm>
            <a:prstGeom prst="hexagon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CasellaDiTesto 132"/>
            <p:cNvSpPr txBox="1"/>
            <p:nvPr/>
          </p:nvSpPr>
          <p:spPr>
            <a:xfrm>
              <a:off x="4679361" y="410639"/>
              <a:ext cx="55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MQTT</a:t>
              </a:r>
            </a:p>
            <a:p>
              <a:pPr algn="ctr"/>
              <a:r>
                <a:rPr lang="it-IT" sz="1100" dirty="0"/>
                <a:t>broker</a:t>
              </a:r>
              <a:endParaRPr lang="en-GB" sz="1100" dirty="0"/>
            </a:p>
          </p:txBody>
        </p:sp>
      </p:grpSp>
      <p:sp>
        <p:nvSpPr>
          <p:cNvPr id="135" name="Rettangolo 134"/>
          <p:cNvSpPr/>
          <p:nvPr/>
        </p:nvSpPr>
        <p:spPr>
          <a:xfrm>
            <a:off x="349506" y="1478760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cxnSp>
        <p:nvCxnSpPr>
          <p:cNvPr id="136" name="Connettore 2 135"/>
          <p:cNvCxnSpPr/>
          <p:nvPr/>
        </p:nvCxnSpPr>
        <p:spPr>
          <a:xfrm>
            <a:off x="810068" y="1893748"/>
            <a:ext cx="7236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e 136"/>
          <p:cNvSpPr/>
          <p:nvPr/>
        </p:nvSpPr>
        <p:spPr>
          <a:xfrm>
            <a:off x="5834997" y="3798398"/>
            <a:ext cx="1122077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endwork</a:t>
            </a:r>
            <a:endParaRPr lang="en-GB" sz="1200" dirty="0"/>
          </a:p>
        </p:txBody>
      </p:sp>
      <p:sp>
        <p:nvSpPr>
          <p:cNvPr id="138" name="Ovale 137"/>
          <p:cNvSpPr/>
          <p:nvPr/>
        </p:nvSpPr>
        <p:spPr>
          <a:xfrm>
            <a:off x="4527127" y="4902045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init</a:t>
            </a:r>
            <a:endParaRPr lang="en-GB" sz="1200" dirty="0"/>
          </a:p>
        </p:txBody>
      </p:sp>
      <p:sp>
        <p:nvSpPr>
          <p:cNvPr id="139" name="Ovale 138"/>
          <p:cNvSpPr/>
          <p:nvPr/>
        </p:nvSpPr>
        <p:spPr>
          <a:xfrm>
            <a:off x="4383111" y="5160844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40" name="Connettore 4 139"/>
          <p:cNvCxnSpPr/>
          <p:nvPr/>
        </p:nvCxnSpPr>
        <p:spPr>
          <a:xfrm flipV="1">
            <a:off x="5247207" y="5234772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988" y="4956462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142" name="Ovale 141"/>
          <p:cNvSpPr/>
          <p:nvPr/>
        </p:nvSpPr>
        <p:spPr>
          <a:xfrm>
            <a:off x="5833672" y="4910736"/>
            <a:ext cx="112340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waitcmd</a:t>
            </a:r>
            <a:endParaRPr lang="en-GB" sz="1200" dirty="0"/>
          </a:p>
        </p:txBody>
      </p:sp>
      <p:cxnSp>
        <p:nvCxnSpPr>
          <p:cNvPr id="143" name="Connettore 4 142"/>
          <p:cNvCxnSpPr>
            <a:stCxn id="147" idx="4"/>
            <a:endCxn id="142" idx="3"/>
          </p:cNvCxnSpPr>
          <p:nvPr/>
        </p:nvCxnSpPr>
        <p:spPr>
          <a:xfrm rot="5400000" flipH="1">
            <a:off x="6675395" y="4786696"/>
            <a:ext cx="830953" cy="2185363"/>
          </a:xfrm>
          <a:prstGeom prst="bentConnector3">
            <a:avLst>
              <a:gd name="adj1" fmla="val -275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1041" y="6267261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145" name="Connettore 4 144"/>
          <p:cNvCxnSpPr>
            <a:stCxn id="142" idx="0"/>
            <a:endCxn id="137" idx="4"/>
          </p:cNvCxnSpPr>
          <p:nvPr/>
        </p:nvCxnSpPr>
        <p:spPr>
          <a:xfrm rot="5400000" flipH="1" flipV="1">
            <a:off x="6163571" y="4678272"/>
            <a:ext cx="464266" cy="6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ttangolo 145"/>
          <p:cNvSpPr/>
          <p:nvPr/>
        </p:nvSpPr>
        <p:spPr>
          <a:xfrm>
            <a:off x="5786697" y="4361124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end</a:t>
            </a:r>
          </a:p>
        </p:txBody>
      </p:sp>
      <p:sp>
        <p:nvSpPr>
          <p:cNvPr id="147" name="Ovale 146"/>
          <p:cNvSpPr/>
          <p:nvPr/>
        </p:nvSpPr>
        <p:spPr>
          <a:xfrm>
            <a:off x="7507896" y="5646781"/>
            <a:ext cx="1351313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execcmd</a:t>
            </a:r>
            <a:endParaRPr lang="en-GB" sz="1600" dirty="0"/>
          </a:p>
        </p:txBody>
      </p:sp>
      <p:cxnSp>
        <p:nvCxnSpPr>
          <p:cNvPr id="148" name="Connettore 4 147"/>
          <p:cNvCxnSpPr>
            <a:stCxn id="142" idx="4"/>
            <a:endCxn id="147" idx="2"/>
          </p:cNvCxnSpPr>
          <p:nvPr/>
        </p:nvCxnSpPr>
        <p:spPr>
          <a:xfrm rot="16200000" flipH="1">
            <a:off x="6745630" y="5208550"/>
            <a:ext cx="412009" cy="111252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tangolo 148"/>
          <p:cNvSpPr/>
          <p:nvPr/>
        </p:nvSpPr>
        <p:spPr>
          <a:xfrm>
            <a:off x="6786140" y="5624633"/>
            <a:ext cx="548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cmd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184" name="Ovale 183"/>
          <p:cNvSpPr/>
          <p:nvPr/>
        </p:nvSpPr>
        <p:spPr>
          <a:xfrm>
            <a:off x="7459799" y="4902045"/>
            <a:ext cx="14910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handlesensor</a:t>
            </a:r>
            <a:endParaRPr lang="en-GB" sz="1200" dirty="0"/>
          </a:p>
        </p:txBody>
      </p:sp>
      <p:cxnSp>
        <p:nvCxnSpPr>
          <p:cNvPr id="185" name="Connettore 4 184"/>
          <p:cNvCxnSpPr>
            <a:stCxn id="142" idx="6"/>
            <a:endCxn id="184" idx="2"/>
          </p:cNvCxnSpPr>
          <p:nvPr/>
        </p:nvCxnSpPr>
        <p:spPr>
          <a:xfrm flipV="1">
            <a:off x="6957074" y="5226081"/>
            <a:ext cx="502725" cy="86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ttangolo 189"/>
          <p:cNvSpPr/>
          <p:nvPr/>
        </p:nvSpPr>
        <p:spPr>
          <a:xfrm>
            <a:off x="6834419" y="4787163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sensor</a:t>
            </a:r>
          </a:p>
        </p:txBody>
      </p:sp>
      <p:cxnSp>
        <p:nvCxnSpPr>
          <p:cNvPr id="192" name="Connettore 4 191"/>
          <p:cNvCxnSpPr>
            <a:stCxn id="184" idx="0"/>
            <a:endCxn id="142" idx="7"/>
          </p:cNvCxnSpPr>
          <p:nvPr/>
        </p:nvCxnSpPr>
        <p:spPr>
          <a:xfrm rot="16200000" flipH="1" flipV="1">
            <a:off x="7447133" y="4247467"/>
            <a:ext cx="103599" cy="1412753"/>
          </a:xfrm>
          <a:prstGeom prst="bentConnector3">
            <a:avLst>
              <a:gd name="adj1" fmla="val -2206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5">
            <a:extLst>
              <a:ext uri="{FF2B5EF4-FFF2-40B4-BE49-F238E27FC236}">
                <a16:creationId xmlns:a16="http://schemas.microsoft.com/office/drawing/2014/main" xmlns="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705" y="444646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45" name="Connettore 4 44"/>
          <p:cNvCxnSpPr>
            <a:stCxn id="75" idx="1"/>
            <a:endCxn id="6" idx="3"/>
          </p:cNvCxnSpPr>
          <p:nvPr/>
        </p:nvCxnSpPr>
        <p:spPr>
          <a:xfrm rot="10800000" flipV="1">
            <a:off x="2019961" y="479505"/>
            <a:ext cx="1843645" cy="1378723"/>
          </a:xfrm>
          <a:prstGeom prst="bentConnector3">
            <a:avLst>
              <a:gd name="adj1" fmla="val 15663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5781508" y="995260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grpSp>
        <p:nvGrpSpPr>
          <p:cNvPr id="11" name="Gruppo 10"/>
          <p:cNvGrpSpPr/>
          <p:nvPr/>
        </p:nvGrpSpPr>
        <p:grpSpPr>
          <a:xfrm>
            <a:off x="5196163" y="1966857"/>
            <a:ext cx="1050605" cy="678162"/>
            <a:chOff x="6769635" y="248746"/>
            <a:chExt cx="1050605" cy="678162"/>
          </a:xfrm>
        </p:grpSpPr>
        <p:sp>
          <p:nvSpPr>
            <p:cNvPr id="51" name="Figura a mano libera 50"/>
            <p:cNvSpPr/>
            <p:nvPr/>
          </p:nvSpPr>
          <p:spPr>
            <a:xfrm>
              <a:off x="6769635" y="248746"/>
              <a:ext cx="1050605" cy="678162"/>
            </a:xfrm>
            <a:custGeom>
              <a:avLst/>
              <a:gdLst>
                <a:gd name="connsiteX0" fmla="*/ 168812 w 773723"/>
                <a:gd name="connsiteY0" fmla="*/ 0 h 604911"/>
                <a:gd name="connsiteX1" fmla="*/ 168812 w 773723"/>
                <a:gd name="connsiteY1" fmla="*/ 0 h 604911"/>
                <a:gd name="connsiteX2" fmla="*/ 28135 w 773723"/>
                <a:gd name="connsiteY2" fmla="*/ 70339 h 604911"/>
                <a:gd name="connsiteX3" fmla="*/ 0 w 773723"/>
                <a:gd name="connsiteY3" fmla="*/ 112542 h 604911"/>
                <a:gd name="connsiteX4" fmla="*/ 14068 w 773723"/>
                <a:gd name="connsiteY4" fmla="*/ 492369 h 604911"/>
                <a:gd name="connsiteX5" fmla="*/ 42203 w 773723"/>
                <a:gd name="connsiteY5" fmla="*/ 520505 h 604911"/>
                <a:gd name="connsiteX6" fmla="*/ 168812 w 773723"/>
                <a:gd name="connsiteY6" fmla="*/ 576776 h 604911"/>
                <a:gd name="connsiteX7" fmla="*/ 225083 w 773723"/>
                <a:gd name="connsiteY7" fmla="*/ 604911 h 604911"/>
                <a:gd name="connsiteX8" fmla="*/ 576775 w 773723"/>
                <a:gd name="connsiteY8" fmla="*/ 590843 h 604911"/>
                <a:gd name="connsiteX9" fmla="*/ 633046 w 773723"/>
                <a:gd name="connsiteY9" fmla="*/ 393896 h 604911"/>
                <a:gd name="connsiteX10" fmla="*/ 661181 w 773723"/>
                <a:gd name="connsiteY10" fmla="*/ 365760 h 604911"/>
                <a:gd name="connsiteX11" fmla="*/ 703385 w 773723"/>
                <a:gd name="connsiteY11" fmla="*/ 337625 h 604911"/>
                <a:gd name="connsiteX12" fmla="*/ 759655 w 773723"/>
                <a:gd name="connsiteY12" fmla="*/ 295422 h 604911"/>
                <a:gd name="connsiteX13" fmla="*/ 773723 w 773723"/>
                <a:gd name="connsiteY13" fmla="*/ 253219 h 604911"/>
                <a:gd name="connsiteX14" fmla="*/ 731520 w 773723"/>
                <a:gd name="connsiteY14" fmla="*/ 154745 h 604911"/>
                <a:gd name="connsiteX15" fmla="*/ 661181 w 773723"/>
                <a:gd name="connsiteY15" fmla="*/ 84406 h 604911"/>
                <a:gd name="connsiteX16" fmla="*/ 576775 w 773723"/>
                <a:gd name="connsiteY16" fmla="*/ 28136 h 604911"/>
                <a:gd name="connsiteX17" fmla="*/ 464234 w 773723"/>
                <a:gd name="connsiteY17" fmla="*/ 42203 h 604911"/>
                <a:gd name="connsiteX18" fmla="*/ 436098 w 773723"/>
                <a:gd name="connsiteY18" fmla="*/ 70339 h 604911"/>
                <a:gd name="connsiteX19" fmla="*/ 393895 w 773723"/>
                <a:gd name="connsiteY19" fmla="*/ 84406 h 604911"/>
                <a:gd name="connsiteX20" fmla="*/ 351692 w 773723"/>
                <a:gd name="connsiteY20" fmla="*/ 70339 h 604911"/>
                <a:gd name="connsiteX21" fmla="*/ 267286 w 773723"/>
                <a:gd name="connsiteY21" fmla="*/ 56271 h 604911"/>
                <a:gd name="connsiteX22" fmla="*/ 168812 w 773723"/>
                <a:gd name="connsiteY22" fmla="*/ 0 h 60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3723" h="604911">
                  <a:moveTo>
                    <a:pt x="168812" y="0"/>
                  </a:moveTo>
                  <a:lnTo>
                    <a:pt x="168812" y="0"/>
                  </a:lnTo>
                  <a:cubicBezTo>
                    <a:pt x="92586" y="28585"/>
                    <a:pt x="68468" y="19923"/>
                    <a:pt x="28135" y="70339"/>
                  </a:cubicBezTo>
                  <a:cubicBezTo>
                    <a:pt x="17573" y="83541"/>
                    <a:pt x="9378" y="98474"/>
                    <a:pt x="0" y="112542"/>
                  </a:cubicBezTo>
                  <a:cubicBezTo>
                    <a:pt x="4689" y="239151"/>
                    <a:pt x="1031" y="366346"/>
                    <a:pt x="14068" y="492369"/>
                  </a:cubicBezTo>
                  <a:cubicBezTo>
                    <a:pt x="15433" y="505562"/>
                    <a:pt x="31846" y="512219"/>
                    <a:pt x="42203" y="520505"/>
                  </a:cubicBezTo>
                  <a:cubicBezTo>
                    <a:pt x="111164" y="575674"/>
                    <a:pt x="64716" y="524729"/>
                    <a:pt x="168812" y="576776"/>
                  </a:cubicBezTo>
                  <a:lnTo>
                    <a:pt x="225083" y="604911"/>
                  </a:lnTo>
                  <a:cubicBezTo>
                    <a:pt x="342314" y="600222"/>
                    <a:pt x="460118" y="603342"/>
                    <a:pt x="576775" y="590843"/>
                  </a:cubicBezTo>
                  <a:cubicBezTo>
                    <a:pt x="662467" y="581662"/>
                    <a:pt x="629241" y="411651"/>
                    <a:pt x="633046" y="393896"/>
                  </a:cubicBezTo>
                  <a:cubicBezTo>
                    <a:pt x="635825" y="380927"/>
                    <a:pt x="650824" y="374045"/>
                    <a:pt x="661181" y="365760"/>
                  </a:cubicBezTo>
                  <a:cubicBezTo>
                    <a:pt x="674384" y="355198"/>
                    <a:pt x="689627" y="347452"/>
                    <a:pt x="703385" y="337625"/>
                  </a:cubicBezTo>
                  <a:cubicBezTo>
                    <a:pt x="722464" y="323997"/>
                    <a:pt x="740898" y="309490"/>
                    <a:pt x="759655" y="295422"/>
                  </a:cubicBezTo>
                  <a:cubicBezTo>
                    <a:pt x="764344" y="281354"/>
                    <a:pt x="773723" y="268048"/>
                    <a:pt x="773723" y="253219"/>
                  </a:cubicBezTo>
                  <a:cubicBezTo>
                    <a:pt x="773723" y="217181"/>
                    <a:pt x="754492" y="180999"/>
                    <a:pt x="731520" y="154745"/>
                  </a:cubicBezTo>
                  <a:cubicBezTo>
                    <a:pt x="709685" y="129791"/>
                    <a:pt x="688770" y="102799"/>
                    <a:pt x="661181" y="84406"/>
                  </a:cubicBezTo>
                  <a:lnTo>
                    <a:pt x="576775" y="28136"/>
                  </a:lnTo>
                  <a:cubicBezTo>
                    <a:pt x="539261" y="32825"/>
                    <a:pt x="500445" y="31340"/>
                    <a:pt x="464234" y="42203"/>
                  </a:cubicBezTo>
                  <a:cubicBezTo>
                    <a:pt x="451530" y="46014"/>
                    <a:pt x="447471" y="63515"/>
                    <a:pt x="436098" y="70339"/>
                  </a:cubicBezTo>
                  <a:cubicBezTo>
                    <a:pt x="423383" y="77968"/>
                    <a:pt x="407963" y="79717"/>
                    <a:pt x="393895" y="84406"/>
                  </a:cubicBezTo>
                  <a:cubicBezTo>
                    <a:pt x="379827" y="79717"/>
                    <a:pt x="366167" y="73556"/>
                    <a:pt x="351692" y="70339"/>
                  </a:cubicBezTo>
                  <a:cubicBezTo>
                    <a:pt x="323848" y="64151"/>
                    <a:pt x="294346" y="65291"/>
                    <a:pt x="267286" y="56271"/>
                  </a:cubicBezTo>
                  <a:cubicBezTo>
                    <a:pt x="167275" y="22934"/>
                    <a:pt x="185224" y="9378"/>
                    <a:pt x="168812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CasellaDiTesto 51"/>
            <p:cNvSpPr txBox="1"/>
            <p:nvPr/>
          </p:nvSpPr>
          <p:spPr>
            <a:xfrm>
              <a:off x="6941604" y="433938"/>
              <a:ext cx="538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alien</a:t>
              </a:r>
              <a:endParaRPr lang="en-GB" sz="1400" dirty="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2471078" y="533595"/>
            <a:ext cx="643125" cy="461665"/>
          </a:xfrm>
          <a:prstGeom prst="rect">
            <a:avLst/>
          </a:prstGeom>
          <a:solidFill>
            <a:srgbClr val="CCFF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tx1"/>
                </a:solidFill>
              </a:rPr>
              <a:t>Fsm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16" name="Connettore 4 15"/>
          <p:cNvCxnSpPr>
            <a:stCxn id="5" idx="7"/>
            <a:endCxn id="14" idx="2"/>
          </p:cNvCxnSpPr>
          <p:nvPr/>
        </p:nvCxnSpPr>
        <p:spPr>
          <a:xfrm rot="5400000" flipH="1" flipV="1">
            <a:off x="2554650" y="1233252"/>
            <a:ext cx="475983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821444" y="108911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is_a</a:t>
            </a:r>
            <a:endParaRPr lang="en-GB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ttore 4 26"/>
          <p:cNvCxnSpPr>
            <a:stCxn id="51" idx="17"/>
            <a:endCxn id="75" idx="3"/>
          </p:cNvCxnSpPr>
          <p:nvPr/>
        </p:nvCxnSpPr>
        <p:spPr>
          <a:xfrm flipV="1">
            <a:off x="5826526" y="479506"/>
            <a:ext cx="156570" cy="1534665"/>
          </a:xfrm>
          <a:prstGeom prst="bentConnector3">
            <a:avLst>
              <a:gd name="adj1" fmla="val 41441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tangolo 71"/>
          <p:cNvSpPr/>
          <p:nvPr/>
        </p:nvSpPr>
        <p:spPr>
          <a:xfrm>
            <a:off x="3469995" y="1205441"/>
            <a:ext cx="1064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subscribed</a:t>
            </a:r>
          </a:p>
        </p:txBody>
      </p:sp>
      <p:sp>
        <p:nvSpPr>
          <p:cNvPr id="73" name="Rettangolo 72"/>
          <p:cNvSpPr/>
          <p:nvPr/>
        </p:nvSpPr>
        <p:spPr>
          <a:xfrm>
            <a:off x="3029030" y="5160844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grpSp>
        <p:nvGrpSpPr>
          <p:cNvPr id="62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457736" y="209656"/>
            <a:ext cx="866156" cy="763297"/>
            <a:chOff x="1194666" y="2417771"/>
            <a:chExt cx="866156" cy="763297"/>
          </a:xfrm>
        </p:grpSpPr>
        <p:sp>
          <p:nvSpPr>
            <p:cNvPr id="64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5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6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67" name="Connettore 4 66"/>
          <p:cNvCxnSpPr>
            <a:stCxn id="5" idx="1"/>
            <a:endCxn id="64" idx="6"/>
          </p:cNvCxnSpPr>
          <p:nvPr/>
        </p:nvCxnSpPr>
        <p:spPr>
          <a:xfrm rot="16200000" flipV="1">
            <a:off x="1197854" y="738951"/>
            <a:ext cx="858330" cy="6062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tangolo 68"/>
          <p:cNvSpPr/>
          <p:nvPr/>
        </p:nvSpPr>
        <p:spPr>
          <a:xfrm>
            <a:off x="1263598" y="227263"/>
            <a:ext cx="159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Ref to the owner</a:t>
            </a:r>
          </a:p>
        </p:txBody>
      </p:sp>
      <p:cxnSp>
        <p:nvCxnSpPr>
          <p:cNvPr id="70" name="Connettore 1 69"/>
          <p:cNvCxnSpPr/>
          <p:nvPr/>
        </p:nvCxnSpPr>
        <p:spPr>
          <a:xfrm>
            <a:off x="396043" y="1089112"/>
            <a:ext cx="1925969" cy="2586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813" y="1843207"/>
            <a:ext cx="903350" cy="92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ettangolo 74"/>
          <p:cNvSpPr/>
          <p:nvPr/>
        </p:nvSpPr>
        <p:spPr>
          <a:xfrm>
            <a:off x="3863605" y="325617"/>
            <a:ext cx="2119491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basicrobot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3580028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riangolo isoscele 45"/>
          <p:cNvSpPr/>
          <p:nvPr/>
        </p:nvSpPr>
        <p:spPr>
          <a:xfrm rot="5400000">
            <a:off x="3220535" y="2242777"/>
            <a:ext cx="998084" cy="87501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38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2460219" y="2004003"/>
            <a:ext cx="1409184" cy="1234655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" name="Rettangolo 7"/>
          <p:cNvSpPr/>
          <p:nvPr/>
        </p:nvSpPr>
        <p:spPr>
          <a:xfrm>
            <a:off x="2811014" y="2227587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sp>
        <p:nvSpPr>
          <p:cNvPr id="12" name="Rettangolo 11"/>
          <p:cNvSpPr/>
          <p:nvPr/>
        </p:nvSpPr>
        <p:spPr>
          <a:xfrm>
            <a:off x="3756592" y="2856054"/>
            <a:ext cx="1263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mqttSupport</a:t>
            </a:r>
            <a:endParaRPr lang="en-GB" dirty="0"/>
          </a:p>
        </p:txBody>
      </p:sp>
      <p:sp>
        <p:nvSpPr>
          <p:cNvPr id="13" name="Rettangolo 12"/>
          <p:cNvSpPr/>
          <p:nvPr/>
        </p:nvSpPr>
        <p:spPr>
          <a:xfrm>
            <a:off x="4671730" y="752520"/>
            <a:ext cx="2682145" cy="369332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basicrobot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14" name="Esagono 13"/>
          <p:cNvSpPr/>
          <p:nvPr/>
        </p:nvSpPr>
        <p:spPr>
          <a:xfrm>
            <a:off x="5278792" y="1445431"/>
            <a:ext cx="864096" cy="741460"/>
          </a:xfrm>
          <a:prstGeom prst="hexagon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asellaDiTesto 14"/>
          <p:cNvSpPr txBox="1"/>
          <p:nvPr/>
        </p:nvSpPr>
        <p:spPr>
          <a:xfrm>
            <a:off x="5433360" y="1618536"/>
            <a:ext cx="5549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dirty="0"/>
              <a:t>MQTT</a:t>
            </a:r>
          </a:p>
          <a:p>
            <a:pPr algn="ctr"/>
            <a:r>
              <a:rPr lang="it-IT" sz="1100" dirty="0"/>
              <a:t>broker</a:t>
            </a:r>
            <a:endParaRPr lang="en-GB" sz="1100" dirty="0"/>
          </a:p>
        </p:txBody>
      </p:sp>
      <p:cxnSp>
        <p:nvCxnSpPr>
          <p:cNvPr id="20" name="Connettore 4 19"/>
          <p:cNvCxnSpPr>
            <a:stCxn id="14" idx="2"/>
          </p:cNvCxnSpPr>
          <p:nvPr/>
        </p:nvCxnSpPr>
        <p:spPr>
          <a:xfrm rot="5400000">
            <a:off x="3920661" y="1165915"/>
            <a:ext cx="522521" cy="2564472"/>
          </a:xfrm>
          <a:prstGeom prst="bentConnector2">
            <a:avLst/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1020111" y="470580"/>
            <a:ext cx="866156" cy="763297"/>
            <a:chOff x="1194666" y="2417771"/>
            <a:chExt cx="866156" cy="763297"/>
          </a:xfrm>
        </p:grpSpPr>
        <p:sp>
          <p:nvSpPr>
            <p:cNvPr id="25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6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7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8" name="Connettore 4 27"/>
          <p:cNvCxnSpPr>
            <a:endCxn id="14" idx="0"/>
          </p:cNvCxnSpPr>
          <p:nvPr/>
        </p:nvCxnSpPr>
        <p:spPr>
          <a:xfrm rot="10800000" flipV="1">
            <a:off x="6142888" y="1812309"/>
            <a:ext cx="1381440" cy="3851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/>
          <p:cNvSpPr/>
          <p:nvPr/>
        </p:nvSpPr>
        <p:spPr>
          <a:xfrm>
            <a:off x="6382445" y="1784984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sp>
        <p:nvSpPr>
          <p:cNvPr id="33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5127666" y="5965195"/>
            <a:ext cx="595127" cy="51997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34" name="Gruppo 33"/>
          <p:cNvGrpSpPr/>
          <p:nvPr/>
        </p:nvGrpSpPr>
        <p:grpSpPr>
          <a:xfrm>
            <a:off x="3176525" y="3259455"/>
            <a:ext cx="543053" cy="493108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:a16="http://schemas.microsoft.com/office/drawing/2014/main" xmlns="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:a16="http://schemas.microsoft.com/office/drawing/2014/main" xmlns="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1769018" y="3159686"/>
            <a:ext cx="9060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sensorData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e 37"/>
          <p:cNvSpPr/>
          <p:nvPr/>
        </p:nvSpPr>
        <p:spPr>
          <a:xfrm>
            <a:off x="3145530" y="4229312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39" name="Connettore 2 38"/>
          <p:cNvCxnSpPr>
            <a:stCxn id="35" idx="4"/>
            <a:endCxn id="38" idx="0"/>
          </p:cNvCxnSpPr>
          <p:nvPr/>
        </p:nvCxnSpPr>
        <p:spPr>
          <a:xfrm>
            <a:off x="3448052" y="3752563"/>
            <a:ext cx="3009" cy="476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4 41"/>
          <p:cNvCxnSpPr>
            <a:stCxn id="35" idx="2"/>
            <a:endCxn id="6" idx="2"/>
          </p:cNvCxnSpPr>
          <p:nvPr/>
        </p:nvCxnSpPr>
        <p:spPr>
          <a:xfrm rot="10800000">
            <a:off x="2689157" y="2802887"/>
            <a:ext cx="487368" cy="703122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tangolo 52"/>
          <p:cNvSpPr/>
          <p:nvPr/>
        </p:nvSpPr>
        <p:spPr>
          <a:xfrm>
            <a:off x="7311526" y="1833979"/>
            <a:ext cx="1236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‘alien’ entity</a:t>
            </a:r>
          </a:p>
        </p:txBody>
      </p:sp>
      <p:sp>
        <p:nvSpPr>
          <p:cNvPr id="54" name="Figura a mano libera 53"/>
          <p:cNvSpPr/>
          <p:nvPr/>
        </p:nvSpPr>
        <p:spPr>
          <a:xfrm>
            <a:off x="7627997" y="148278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nettore 4 68"/>
          <p:cNvCxnSpPr>
            <a:stCxn id="25" idx="4"/>
            <a:endCxn id="6" idx="1"/>
          </p:cNvCxnSpPr>
          <p:nvPr/>
        </p:nvCxnSpPr>
        <p:spPr>
          <a:xfrm rot="16200000" flipH="1">
            <a:off x="1287018" y="1458266"/>
            <a:ext cx="1397591" cy="948812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>
            <a:off x="768700" y="4016797"/>
            <a:ext cx="4654226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1 79"/>
          <p:cNvCxnSpPr/>
          <p:nvPr/>
        </p:nvCxnSpPr>
        <p:spPr>
          <a:xfrm>
            <a:off x="822249" y="1429111"/>
            <a:ext cx="4456543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tangolo 82"/>
          <p:cNvSpPr/>
          <p:nvPr/>
        </p:nvSpPr>
        <p:spPr>
          <a:xfrm>
            <a:off x="1886267" y="689171"/>
            <a:ext cx="14664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localController</a:t>
            </a:r>
            <a:endParaRPr lang="en-GB" dirty="0"/>
          </a:p>
          <a:p>
            <a:r>
              <a:rPr lang="en-GB" dirty="0"/>
              <a:t>(owner)</a:t>
            </a:r>
          </a:p>
        </p:txBody>
      </p:sp>
      <p:cxnSp>
        <p:nvCxnSpPr>
          <p:cNvPr id="84" name="Connettore 4 83"/>
          <p:cNvCxnSpPr>
            <a:stCxn id="5" idx="1"/>
            <a:endCxn id="26" idx="2"/>
          </p:cNvCxnSpPr>
          <p:nvPr/>
        </p:nvCxnSpPr>
        <p:spPr>
          <a:xfrm rot="16200000" flipV="1">
            <a:off x="1354549" y="770751"/>
            <a:ext cx="1280010" cy="1667452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tangolo 87"/>
          <p:cNvSpPr/>
          <p:nvPr/>
        </p:nvSpPr>
        <p:spPr>
          <a:xfrm>
            <a:off x="3420748" y="3430863"/>
            <a:ext cx="2280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virtualRobotSupportApp</a:t>
            </a:r>
            <a:endParaRPr lang="en-GB" dirty="0"/>
          </a:p>
        </p:txBody>
      </p:sp>
      <p:sp>
        <p:nvSpPr>
          <p:cNvPr id="89" name="Rettangolo 88"/>
          <p:cNvSpPr/>
          <p:nvPr/>
        </p:nvSpPr>
        <p:spPr>
          <a:xfrm>
            <a:off x="2899685" y="1482788"/>
            <a:ext cx="9060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sensorData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propagated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5729081" y="4254116"/>
            <a:ext cx="866156" cy="763297"/>
            <a:chOff x="1194666" y="2417771"/>
            <a:chExt cx="866156" cy="763297"/>
          </a:xfrm>
        </p:grpSpPr>
        <p:sp>
          <p:nvSpPr>
            <p:cNvPr id="110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1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2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3" name="Rettangolo 112"/>
          <p:cNvSpPr/>
          <p:nvPr/>
        </p:nvSpPr>
        <p:spPr>
          <a:xfrm>
            <a:off x="6058762" y="3895386"/>
            <a:ext cx="1678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remoteController</a:t>
            </a:r>
            <a:endParaRPr lang="en-GB" dirty="0"/>
          </a:p>
        </p:txBody>
      </p:sp>
      <p:cxnSp>
        <p:nvCxnSpPr>
          <p:cNvPr id="114" name="Connettore 4 113"/>
          <p:cNvCxnSpPr>
            <a:stCxn id="110" idx="1"/>
            <a:endCxn id="14" idx="1"/>
          </p:cNvCxnSpPr>
          <p:nvPr/>
        </p:nvCxnSpPr>
        <p:spPr>
          <a:xfrm rot="5400000" flipH="1" flipV="1">
            <a:off x="4848469" y="3293733"/>
            <a:ext cx="2215895" cy="2213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ttangolo 116"/>
          <p:cNvSpPr/>
          <p:nvPr/>
        </p:nvSpPr>
        <p:spPr>
          <a:xfrm>
            <a:off x="5955310" y="2386245"/>
            <a:ext cx="12891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  <a:p>
            <a:r>
              <a:rPr lang="it-IT" dirty="0"/>
              <a:t>(a </a:t>
            </a:r>
            <a:r>
              <a:rPr lang="it-IT" dirty="0" err="1"/>
              <a:t>command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9" name="Rettangolo 128"/>
          <p:cNvSpPr/>
          <p:nvPr/>
        </p:nvSpPr>
        <p:spPr>
          <a:xfrm>
            <a:off x="606593" y="2538645"/>
            <a:ext cx="10086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command</a:t>
            </a:r>
            <a:endParaRPr lang="it-IT" dirty="0"/>
          </a:p>
          <a:p>
            <a:r>
              <a:rPr lang="it-IT" dirty="0" err="1"/>
              <a:t>dispacth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2105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nettore 4 41"/>
          <p:cNvCxnSpPr>
            <a:stCxn id="5" idx="6"/>
            <a:endCxn id="48" idx="2"/>
          </p:cNvCxnSpPr>
          <p:nvPr/>
        </p:nvCxnSpPr>
        <p:spPr>
          <a:xfrm flipV="1">
            <a:off x="4337992" y="1922525"/>
            <a:ext cx="478676" cy="967508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39</a:t>
            </a:fld>
            <a:endParaRPr lang="en-GB"/>
          </a:p>
        </p:txBody>
      </p:sp>
      <p:grpSp>
        <p:nvGrpSpPr>
          <p:cNvPr id="14" name="Gruppo 13"/>
          <p:cNvGrpSpPr/>
          <p:nvPr/>
        </p:nvGrpSpPr>
        <p:grpSpPr>
          <a:xfrm>
            <a:off x="2928808" y="2237753"/>
            <a:ext cx="1696867" cy="1234655"/>
            <a:chOff x="2460219" y="2004003"/>
            <a:chExt cx="1696867" cy="1234655"/>
          </a:xfrm>
        </p:grpSpPr>
        <p:sp>
          <p:nvSpPr>
            <p:cNvPr id="13" name="Triangolo isoscele 12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4" name="Gruppo 82">
              <a:extLst>
                <a:ext uri="{FF2B5EF4-FFF2-40B4-BE49-F238E27FC236}">
                  <a16:creationId xmlns:a16="http://schemas.microsoft.com/office/drawing/2014/main" xmlns="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5" name="Ovale 38">
                <a:extLst>
                  <a:ext uri="{FF2B5EF4-FFF2-40B4-BE49-F238E27FC236}">
                    <a16:creationId xmlns:a16="http://schemas.microsoft.com/office/drawing/2014/main" xmlns="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" name="Rettangolo 39">
                <a:extLst>
                  <a:ext uri="{FF2B5EF4-FFF2-40B4-BE49-F238E27FC236}">
                    <a16:creationId xmlns:a16="http://schemas.microsoft.com/office/drawing/2014/main" xmlns="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7" name="Triangolo isoscele 42">
                <a:extLst>
                  <a:ext uri="{FF2B5EF4-FFF2-40B4-BE49-F238E27FC236}">
                    <a16:creationId xmlns:a16="http://schemas.microsoft.com/office/drawing/2014/main" xmlns="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" name="Rettangolo 11"/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sp>
        <p:nvSpPr>
          <p:cNvPr id="15" name="Figura a mano libera 14"/>
          <p:cNvSpPr/>
          <p:nvPr/>
        </p:nvSpPr>
        <p:spPr>
          <a:xfrm>
            <a:off x="668484" y="412648"/>
            <a:ext cx="803732" cy="560382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Gui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3615241" y="530246"/>
            <a:ext cx="2119491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basicrobot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grpSp>
        <p:nvGrpSpPr>
          <p:cNvPr id="20" name="Gruppo 19"/>
          <p:cNvGrpSpPr/>
          <p:nvPr/>
        </p:nvGrpSpPr>
        <p:grpSpPr>
          <a:xfrm>
            <a:off x="4384619" y="838023"/>
            <a:ext cx="864096" cy="741460"/>
            <a:chOff x="5278792" y="1445431"/>
            <a:chExt cx="864096" cy="741460"/>
          </a:xfrm>
        </p:grpSpPr>
        <p:sp>
          <p:nvSpPr>
            <p:cNvPr id="17" name="Esagono 16"/>
            <p:cNvSpPr/>
            <p:nvPr/>
          </p:nvSpPr>
          <p:spPr>
            <a:xfrm>
              <a:off x="5278792" y="1445431"/>
              <a:ext cx="864096" cy="741460"/>
            </a:xfrm>
            <a:prstGeom prst="hexagon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5433360" y="1600717"/>
              <a:ext cx="55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MQTT</a:t>
              </a:r>
            </a:p>
            <a:p>
              <a:pPr algn="ctr"/>
              <a:r>
                <a:rPr lang="it-IT" sz="1100" dirty="0"/>
                <a:t>broker</a:t>
              </a:r>
              <a:endParaRPr lang="en-GB" sz="1100" dirty="0"/>
            </a:p>
          </p:txBody>
        </p:sp>
      </p:grpSp>
      <p:cxnSp>
        <p:nvCxnSpPr>
          <p:cNvPr id="22" name="Connettore 4 21"/>
          <p:cNvCxnSpPr>
            <a:stCxn id="15" idx="11"/>
            <a:endCxn id="16" idx="1"/>
          </p:cNvCxnSpPr>
          <p:nvPr/>
        </p:nvCxnSpPr>
        <p:spPr>
          <a:xfrm flipV="1">
            <a:off x="1399150" y="684135"/>
            <a:ext cx="2216091" cy="41285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/>
          <p:cNvSpPr/>
          <p:nvPr/>
        </p:nvSpPr>
        <p:spPr>
          <a:xfrm>
            <a:off x="1492468" y="381394"/>
            <a:ext cx="1921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 </a:t>
            </a:r>
            <a:r>
              <a:rPr lang="en-GB" dirty="0" err="1"/>
              <a:t>cmd</a:t>
            </a:r>
            <a:r>
              <a:rPr lang="en-GB" dirty="0"/>
              <a:t> dispatch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4816668" y="2442695"/>
            <a:ext cx="195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  sensor event </a:t>
            </a:r>
          </a:p>
        </p:txBody>
      </p:sp>
      <p:grpSp>
        <p:nvGrpSpPr>
          <p:cNvPr id="33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6643254" y="1378413"/>
            <a:ext cx="1529145" cy="763297"/>
            <a:chOff x="1194666" y="2417771"/>
            <a:chExt cx="866156" cy="763297"/>
          </a:xfrm>
        </p:grpSpPr>
        <p:sp>
          <p:nvSpPr>
            <p:cNvPr id="34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6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1" name="CasellaDiTesto 40"/>
          <p:cNvSpPr txBox="1"/>
          <p:nvPr/>
        </p:nvSpPr>
        <p:spPr>
          <a:xfrm>
            <a:off x="6716000" y="1569442"/>
            <a:ext cx="150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sensorObserver</a:t>
            </a:r>
            <a:endParaRPr lang="en-GB" dirty="0"/>
          </a:p>
        </p:txBody>
      </p:sp>
      <p:cxnSp>
        <p:nvCxnSpPr>
          <p:cNvPr id="44" name="Connettore 4 43"/>
          <p:cNvCxnSpPr>
            <a:stCxn id="48" idx="3"/>
            <a:endCxn id="35" idx="1"/>
          </p:cNvCxnSpPr>
          <p:nvPr/>
        </p:nvCxnSpPr>
        <p:spPr>
          <a:xfrm flipV="1">
            <a:off x="5702487" y="1766329"/>
            <a:ext cx="940767" cy="2308"/>
          </a:xfrm>
          <a:prstGeom prst="bentConnector3">
            <a:avLst>
              <a:gd name="adj1" fmla="val 50000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/>
          <p:cNvSpPr/>
          <p:nvPr/>
        </p:nvSpPr>
        <p:spPr>
          <a:xfrm>
            <a:off x="3930848" y="1614748"/>
            <a:ext cx="1771639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/events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cxnSp>
        <p:nvCxnSpPr>
          <p:cNvPr id="56" name="Connettore 4 55"/>
          <p:cNvCxnSpPr>
            <a:endCxn id="6" idx="1"/>
          </p:cNvCxnSpPr>
          <p:nvPr/>
        </p:nvCxnSpPr>
        <p:spPr>
          <a:xfrm rot="5400000">
            <a:off x="2265511" y="1441992"/>
            <a:ext cx="2086523" cy="759928"/>
          </a:xfrm>
          <a:prstGeom prst="bentConnector4">
            <a:avLst>
              <a:gd name="adj1" fmla="val 45892"/>
              <a:gd name="adj2" fmla="val 130082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58" y="973030"/>
            <a:ext cx="1656184" cy="169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" name="Gruppo 82">
            <a:extLst>
              <a:ext uri="{FF2B5EF4-FFF2-40B4-BE49-F238E27FC236}">
                <a16:creationId xmlns:a16="http://schemas.microsoft.com/office/drawing/2014/main" xmlns="" id="{12D969AC-9EB0-4CF5-9EE5-D0DD7ACA9C72}"/>
              </a:ext>
            </a:extLst>
          </p:cNvPr>
          <p:cNvGrpSpPr/>
          <p:nvPr/>
        </p:nvGrpSpPr>
        <p:grpSpPr>
          <a:xfrm>
            <a:off x="1831235" y="4396230"/>
            <a:ext cx="866156" cy="763297"/>
            <a:chOff x="1194666" y="2417771"/>
            <a:chExt cx="866156" cy="763297"/>
          </a:xfrm>
        </p:grpSpPr>
        <p:sp>
          <p:nvSpPr>
            <p:cNvPr id="83" name="Ovale 38">
              <a:extLst>
                <a:ext uri="{FF2B5EF4-FFF2-40B4-BE49-F238E27FC236}">
                  <a16:creationId xmlns:a16="http://schemas.microsoft.com/office/drawing/2014/main" xmlns="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4" name="Rettangolo 39">
              <a:extLst>
                <a:ext uri="{FF2B5EF4-FFF2-40B4-BE49-F238E27FC236}">
                  <a16:creationId xmlns:a16="http://schemas.microsoft.com/office/drawing/2014/main" xmlns="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5" name="Triangolo isoscele 42">
              <a:extLst>
                <a:ext uri="{FF2B5EF4-FFF2-40B4-BE49-F238E27FC236}">
                  <a16:creationId xmlns:a16="http://schemas.microsoft.com/office/drawing/2014/main" xmlns="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6" name="Rettangolo 85"/>
          <p:cNvSpPr/>
          <p:nvPr/>
        </p:nvSpPr>
        <p:spPr>
          <a:xfrm>
            <a:off x="597109" y="4850360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sp>
        <p:nvSpPr>
          <p:cNvPr id="87" name="Rettangolo 86"/>
          <p:cNvSpPr/>
          <p:nvPr/>
        </p:nvSpPr>
        <p:spPr>
          <a:xfrm>
            <a:off x="1436328" y="4043211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cxnSp>
        <p:nvCxnSpPr>
          <p:cNvPr id="88" name="Connettore 2 87"/>
          <p:cNvCxnSpPr>
            <a:endCxn id="84" idx="1"/>
          </p:cNvCxnSpPr>
          <p:nvPr/>
        </p:nvCxnSpPr>
        <p:spPr>
          <a:xfrm>
            <a:off x="355539" y="4762297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2697391" y="4460725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90" name="Connettore 2 126">
            <a:extLst>
              <a:ext uri="{FF2B5EF4-FFF2-40B4-BE49-F238E27FC236}">
                <a16:creationId xmlns:a16="http://schemas.microsoft.com/office/drawing/2014/main" xmlns="" id="{36CC678F-7232-496B-B9F9-4DE6B53CD494}"/>
              </a:ext>
            </a:extLst>
          </p:cNvPr>
          <p:cNvCxnSpPr/>
          <p:nvPr/>
        </p:nvCxnSpPr>
        <p:spPr>
          <a:xfrm flipH="1">
            <a:off x="3058785" y="4587595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5">
            <a:extLst>
              <a:ext uri="{FF2B5EF4-FFF2-40B4-BE49-F238E27FC236}">
                <a16:creationId xmlns:a16="http://schemas.microsoft.com/office/drawing/2014/main" xmlns="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115" y="4411402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92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3720230" y="4698674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93" name="Straight Arrow Connector 32">
            <a:extLst>
              <a:ext uri="{FF2B5EF4-FFF2-40B4-BE49-F238E27FC236}">
                <a16:creationId xmlns:a16="http://schemas.microsoft.com/office/drawing/2014/main" xmlns="" id="{F5733152-082A-43F7-B943-085C85850C21}"/>
              </a:ext>
            </a:extLst>
          </p:cNvPr>
          <p:cNvCxnSpPr>
            <a:endCxn id="92" idx="2"/>
          </p:cNvCxnSpPr>
          <p:nvPr/>
        </p:nvCxnSpPr>
        <p:spPr>
          <a:xfrm>
            <a:off x="3442349" y="4829974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tangolo 93"/>
          <p:cNvSpPr/>
          <p:nvPr/>
        </p:nvSpPr>
        <p:spPr>
          <a:xfrm>
            <a:off x="2804747" y="4140646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5" name="Connettore 4 94"/>
          <p:cNvCxnSpPr>
            <a:stCxn id="89" idx="4"/>
            <a:endCxn id="84" idx="2"/>
          </p:cNvCxnSpPr>
          <p:nvPr/>
        </p:nvCxnSpPr>
        <p:spPr>
          <a:xfrm rot="5400000" flipH="1">
            <a:off x="2376760" y="4485314"/>
            <a:ext cx="290683" cy="1100300"/>
          </a:xfrm>
          <a:prstGeom prst="bentConnector3">
            <a:avLst>
              <a:gd name="adj1" fmla="val -131877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tangolo 95"/>
          <p:cNvSpPr/>
          <p:nvPr/>
        </p:nvSpPr>
        <p:spPr>
          <a:xfrm>
            <a:off x="1924174" y="5581624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sensor (collision)</a:t>
            </a:r>
          </a:p>
        </p:txBody>
      </p:sp>
      <p:grpSp>
        <p:nvGrpSpPr>
          <p:cNvPr id="97" name="Gruppo 96"/>
          <p:cNvGrpSpPr/>
          <p:nvPr/>
        </p:nvGrpSpPr>
        <p:grpSpPr>
          <a:xfrm>
            <a:off x="6565145" y="3924872"/>
            <a:ext cx="1701946" cy="1234655"/>
            <a:chOff x="2455140" y="2004003"/>
            <a:chExt cx="1701946" cy="1234655"/>
          </a:xfrm>
        </p:grpSpPr>
        <p:sp>
          <p:nvSpPr>
            <p:cNvPr id="98" name="Triangolo isoscele 97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99" name="Gruppo 82">
              <a:extLst>
                <a:ext uri="{FF2B5EF4-FFF2-40B4-BE49-F238E27FC236}">
                  <a16:creationId xmlns:a16="http://schemas.microsoft.com/office/drawing/2014/main" xmlns="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101" name="Ovale 38">
                <a:extLst>
                  <a:ext uri="{FF2B5EF4-FFF2-40B4-BE49-F238E27FC236}">
                    <a16:creationId xmlns:a16="http://schemas.microsoft.com/office/drawing/2014/main" xmlns="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02" name="Rettangolo 39">
                <a:extLst>
                  <a:ext uri="{FF2B5EF4-FFF2-40B4-BE49-F238E27FC236}">
                    <a16:creationId xmlns:a16="http://schemas.microsoft.com/office/drawing/2014/main" xmlns="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03" name="Triangolo isoscele 42">
                <a:extLst>
                  <a:ext uri="{FF2B5EF4-FFF2-40B4-BE49-F238E27FC236}">
                    <a16:creationId xmlns:a16="http://schemas.microsoft.com/office/drawing/2014/main" xmlns="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00" name="Rettangolo 99"/>
            <p:cNvSpPr/>
            <p:nvPr/>
          </p:nvSpPr>
          <p:spPr>
            <a:xfrm>
              <a:off x="2455140" y="2458538"/>
              <a:ext cx="1608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robotboundary</a:t>
              </a:r>
              <a:endParaRPr lang="en-GB" dirty="0"/>
            </a:p>
          </p:txBody>
        </p:sp>
      </p:grpSp>
      <p:sp>
        <p:nvSpPr>
          <p:cNvPr id="104" name="Rettangolo 103"/>
          <p:cNvSpPr/>
          <p:nvPr/>
        </p:nvSpPr>
        <p:spPr>
          <a:xfrm>
            <a:off x="5305904" y="4216505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105" name="Connettore 2 104"/>
          <p:cNvCxnSpPr/>
          <p:nvPr/>
        </p:nvCxnSpPr>
        <p:spPr>
          <a:xfrm>
            <a:off x="5064334" y="4528459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ttangolo 105"/>
          <p:cNvSpPr/>
          <p:nvPr/>
        </p:nvSpPr>
        <p:spPr>
          <a:xfrm>
            <a:off x="6091457" y="3670493"/>
            <a:ext cx="947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grpSp>
        <p:nvGrpSpPr>
          <p:cNvPr id="111" name="Gruppo 110"/>
          <p:cNvGrpSpPr/>
          <p:nvPr/>
        </p:nvGrpSpPr>
        <p:grpSpPr>
          <a:xfrm>
            <a:off x="6311057" y="4039825"/>
            <a:ext cx="592487" cy="258092"/>
            <a:chOff x="5133975" y="5295900"/>
            <a:chExt cx="342900" cy="238125"/>
          </a:xfrm>
        </p:grpSpPr>
        <p:sp>
          <p:nvSpPr>
            <p:cNvPr id="112" name="Figura a mano libera 11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3" name="Figura a mano libera 11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4" name="Figura a mano libera 113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70781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 - DISI - </a:t>
            </a:r>
            <a:r>
              <a:rPr lang="en-US" dirty="0" err="1"/>
              <a:t>Univeristy</a:t>
            </a:r>
            <a:r>
              <a:rPr lang="en-US" dirty="0"/>
              <a:t>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4</a:t>
            </a:fld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609537" y="-128740"/>
            <a:ext cx="12410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DSL</a:t>
            </a:r>
          </a:p>
        </p:txBody>
      </p:sp>
      <p:grpSp>
        <p:nvGrpSpPr>
          <p:cNvPr id="15" name="Gruppo 14"/>
          <p:cNvGrpSpPr/>
          <p:nvPr/>
        </p:nvGrpSpPr>
        <p:grpSpPr>
          <a:xfrm>
            <a:off x="4537846" y="3063689"/>
            <a:ext cx="4426972" cy="3293209"/>
            <a:chOff x="4537846" y="3063689"/>
            <a:chExt cx="4426972" cy="3293209"/>
          </a:xfrm>
        </p:grpSpPr>
        <p:pic>
          <p:nvPicPr>
            <p:cNvPr id="6146" name="Picture 2" descr="https://images-na.ssl-images-amazon.com/images/I/415XWbrmA8L._SX382_BO1,204,203,200_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7846" y="3183970"/>
              <a:ext cx="1906362" cy="2477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asellaDiTesto 6"/>
            <p:cNvSpPr txBox="1"/>
            <p:nvPr/>
          </p:nvSpPr>
          <p:spPr>
            <a:xfrm>
              <a:off x="5583224" y="5476582"/>
              <a:ext cx="652743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dirty="0"/>
                <a:t>2013</a:t>
              </a:r>
              <a:endParaRPr lang="en-US" dirty="0"/>
            </a:p>
          </p:txBody>
        </p:sp>
        <p:sp>
          <p:nvSpPr>
            <p:cNvPr id="4" name="CasellaDiTesto 3"/>
            <p:cNvSpPr txBox="1"/>
            <p:nvPr/>
          </p:nvSpPr>
          <p:spPr>
            <a:xfrm>
              <a:off x="6463799" y="3063689"/>
              <a:ext cx="2501019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This book provides a thorough introduction to DSL, relying on today’s state of the art language workbenches.</a:t>
              </a:r>
            </a:p>
            <a:p>
              <a:r>
                <a:rPr lang="en-US" sz="1600" dirty="0"/>
                <a:t>The book provides details about the implementation of DSLs with lots of code. It uses three state-of-the-art but quite different language workbenches: </a:t>
              </a:r>
              <a:r>
                <a:rPr lang="en-US" sz="1600" dirty="0" err="1"/>
                <a:t>JetBrains</a:t>
              </a:r>
              <a:r>
                <a:rPr lang="en-US" sz="1600" dirty="0"/>
                <a:t> MPS, Eclipse </a:t>
              </a:r>
              <a:r>
                <a:rPr lang="en-US" sz="1600" dirty="0" err="1"/>
                <a:t>Xtext</a:t>
              </a:r>
              <a:r>
                <a:rPr lang="en-US" sz="1600" dirty="0"/>
                <a:t> and TU Delft’s </a:t>
              </a:r>
              <a:r>
                <a:rPr lang="en-US" sz="1600" dirty="0" err="1"/>
                <a:t>Spoofax</a:t>
              </a:r>
              <a:r>
                <a:rPr lang="en-US" sz="1600" dirty="0"/>
                <a:t>.</a:t>
              </a:r>
            </a:p>
          </p:txBody>
        </p:sp>
      </p:grpSp>
      <p:sp>
        <p:nvSpPr>
          <p:cNvPr id="9" name="Rettangolo 8"/>
          <p:cNvSpPr/>
          <p:nvPr/>
        </p:nvSpPr>
        <p:spPr>
          <a:xfrm>
            <a:off x="323528" y="107471"/>
            <a:ext cx="495023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Domain-Specific Languages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20590" y="755365"/>
            <a:ext cx="897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14" name="Gruppo 13"/>
          <p:cNvGrpSpPr/>
          <p:nvPr/>
        </p:nvGrpSpPr>
        <p:grpSpPr>
          <a:xfrm>
            <a:off x="6378" y="3091382"/>
            <a:ext cx="4526056" cy="3293209"/>
            <a:chOff x="6378" y="3091382"/>
            <a:chExt cx="4526056" cy="3293209"/>
          </a:xfrm>
        </p:grpSpPr>
        <p:pic>
          <p:nvPicPr>
            <p:cNvPr id="6148" name="Picture 4" descr="https://images-na.ssl-images-amazon.com/images/I/51dZT7986fL._SX400_BO1,204,203,200_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927" y="3183970"/>
              <a:ext cx="1960507" cy="2438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sellaDiTesto 11"/>
            <p:cNvSpPr txBox="1"/>
            <p:nvPr/>
          </p:nvSpPr>
          <p:spPr>
            <a:xfrm>
              <a:off x="3579476" y="5405156"/>
              <a:ext cx="652743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dirty="0"/>
                <a:t>2010</a:t>
              </a:r>
              <a:endParaRPr lang="en-US" dirty="0"/>
            </a:p>
          </p:txBody>
        </p:sp>
        <p:sp>
          <p:nvSpPr>
            <p:cNvPr id="10" name="CasellaDiTesto 9"/>
            <p:cNvSpPr txBox="1"/>
            <p:nvPr/>
          </p:nvSpPr>
          <p:spPr>
            <a:xfrm>
              <a:off x="6378" y="3091382"/>
              <a:ext cx="2627227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Fowler presents effective techniques for building DSL, and guides software engineers in choosing the right approaches for their applications. This book's techniques may be utilized with most modern object-oriented languages; the author provides numerous examples in Java and C#, as well as selected examples in Ruby</a:t>
              </a:r>
            </a:p>
          </p:txBody>
        </p:sp>
      </p:grpSp>
      <p:sp>
        <p:nvSpPr>
          <p:cNvPr id="16" name="Rettangolo 15"/>
          <p:cNvSpPr/>
          <p:nvPr/>
        </p:nvSpPr>
        <p:spPr>
          <a:xfrm>
            <a:off x="2601438" y="5774488"/>
            <a:ext cx="193640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/>
              <a:t>ISBN-10:</a:t>
            </a:r>
            <a:r>
              <a:rPr lang="en-GB" sz="1200" dirty="0"/>
              <a:t> 0321712943</a:t>
            </a:r>
          </a:p>
          <a:p>
            <a:r>
              <a:rPr lang="en-GB" sz="1200" b="1" dirty="0"/>
              <a:t>ISBN-13:</a:t>
            </a:r>
            <a:r>
              <a:rPr lang="en-GB" sz="1200" dirty="0"/>
              <a:t> 978-0321712943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4562801" y="5774488"/>
            <a:ext cx="190099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/>
              <a:t>ISBN-10:</a:t>
            </a:r>
            <a:r>
              <a:rPr lang="en-GB" sz="1200" dirty="0"/>
              <a:t> 1481218581</a:t>
            </a:r>
          </a:p>
          <a:p>
            <a:r>
              <a:rPr lang="en-GB" sz="1200" b="1" dirty="0"/>
              <a:t>ISBN-13:</a:t>
            </a:r>
            <a:r>
              <a:rPr lang="en-GB" sz="1200" dirty="0"/>
              <a:t> 978-1481218580</a:t>
            </a:r>
          </a:p>
        </p:txBody>
      </p:sp>
    </p:spTree>
    <p:extLst>
      <p:ext uri="{BB962C8B-B14F-4D97-AF65-F5344CB8AC3E}">
        <p14:creationId xmlns:p14="http://schemas.microsoft.com/office/powerpoint/2010/main" val="398463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ttangolo arrotondato 98"/>
          <p:cNvSpPr/>
          <p:nvPr/>
        </p:nvSpPr>
        <p:spPr>
          <a:xfrm>
            <a:off x="5759689" y="5051639"/>
            <a:ext cx="881175" cy="7768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arrotondato 11"/>
          <p:cNvSpPr/>
          <p:nvPr/>
        </p:nvSpPr>
        <p:spPr>
          <a:xfrm>
            <a:off x="6642497" y="5039845"/>
            <a:ext cx="1169863" cy="7768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5" name="Gruppo 94"/>
          <p:cNvGrpSpPr/>
          <p:nvPr/>
        </p:nvGrpSpPr>
        <p:grpSpPr>
          <a:xfrm>
            <a:off x="7227584" y="5064614"/>
            <a:ext cx="512661" cy="451653"/>
            <a:chOff x="2441713" y="1277482"/>
            <a:chExt cx="812663" cy="763297"/>
          </a:xfrm>
        </p:grpSpPr>
        <p:sp>
          <p:nvSpPr>
            <p:cNvPr id="96" name="Parallelogramma 9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97" name="Ovale 9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8" name="Triangolo isoscele 9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40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546809" y="796835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s0</a:t>
            </a:r>
            <a:endParaRPr lang="en-GB" sz="1400" dirty="0"/>
          </a:p>
        </p:txBody>
      </p:sp>
      <p:sp>
        <p:nvSpPr>
          <p:cNvPr id="5" name="Ovale 4"/>
          <p:cNvSpPr/>
          <p:nvPr/>
        </p:nvSpPr>
        <p:spPr>
          <a:xfrm>
            <a:off x="402793" y="1031529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6" name="Connettore 4 5"/>
          <p:cNvCxnSpPr/>
          <p:nvPr/>
        </p:nvCxnSpPr>
        <p:spPr>
          <a:xfrm flipV="1">
            <a:off x="1266889" y="1105457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e 7"/>
          <p:cNvSpPr/>
          <p:nvPr/>
        </p:nvSpPr>
        <p:spPr>
          <a:xfrm>
            <a:off x="1853355" y="781421"/>
            <a:ext cx="89098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work</a:t>
            </a:r>
            <a:endParaRPr lang="en-GB" sz="1400" dirty="0"/>
          </a:p>
        </p:txBody>
      </p:sp>
      <p:sp>
        <p:nvSpPr>
          <p:cNvPr id="9" name="Ovale 8"/>
          <p:cNvSpPr/>
          <p:nvPr/>
        </p:nvSpPr>
        <p:spPr>
          <a:xfrm>
            <a:off x="3563560" y="775070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stopped</a:t>
            </a:r>
          </a:p>
        </p:txBody>
      </p:sp>
      <p:sp>
        <p:nvSpPr>
          <p:cNvPr id="10" name="Rettangolo 9"/>
          <p:cNvSpPr/>
          <p:nvPr/>
        </p:nvSpPr>
        <p:spPr>
          <a:xfrm>
            <a:off x="2889607" y="795384"/>
            <a:ext cx="501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stop</a:t>
            </a:r>
          </a:p>
        </p:txBody>
      </p:sp>
      <p:cxnSp>
        <p:nvCxnSpPr>
          <p:cNvPr id="11" name="Connettore 4 10"/>
          <p:cNvCxnSpPr>
            <a:stCxn id="8" idx="6"/>
            <a:endCxn id="9" idx="2"/>
          </p:cNvCxnSpPr>
          <p:nvPr/>
        </p:nvCxnSpPr>
        <p:spPr>
          <a:xfrm flipV="1">
            <a:off x="2744337" y="1099106"/>
            <a:ext cx="819223" cy="63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/>
          <p:cNvSpPr/>
          <p:nvPr/>
        </p:nvSpPr>
        <p:spPr>
          <a:xfrm>
            <a:off x="5476985" y="1352639"/>
            <a:ext cx="12622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endWork</a:t>
            </a:r>
            <a:endParaRPr lang="en-GB" sz="1400" dirty="0"/>
          </a:p>
        </p:txBody>
      </p:sp>
      <p:sp>
        <p:nvSpPr>
          <p:cNvPr id="15" name="Ovale 14"/>
          <p:cNvSpPr/>
          <p:nvPr/>
        </p:nvSpPr>
        <p:spPr>
          <a:xfrm>
            <a:off x="3578846" y="2047899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wall</a:t>
            </a:r>
          </a:p>
        </p:txBody>
      </p:sp>
      <p:cxnSp>
        <p:nvCxnSpPr>
          <p:cNvPr id="19" name="Connettore 4 18"/>
          <p:cNvCxnSpPr>
            <a:stCxn id="8" idx="5"/>
            <a:endCxn id="15" idx="0"/>
          </p:cNvCxnSpPr>
          <p:nvPr/>
        </p:nvCxnSpPr>
        <p:spPr>
          <a:xfrm rot="16200000" flipH="1">
            <a:off x="3027726" y="920715"/>
            <a:ext cx="713314" cy="15410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4 19"/>
          <p:cNvCxnSpPr>
            <a:stCxn id="9" idx="0"/>
            <a:endCxn id="8" idx="0"/>
          </p:cNvCxnSpPr>
          <p:nvPr/>
        </p:nvCxnSpPr>
        <p:spPr>
          <a:xfrm rot="16200000" flipH="1" flipV="1">
            <a:off x="3216059" y="-142144"/>
            <a:ext cx="6351" cy="1840778"/>
          </a:xfrm>
          <a:prstGeom prst="bent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2799337" y="1368898"/>
            <a:ext cx="799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collision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2857161" y="188569"/>
            <a:ext cx="732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resume</a:t>
            </a:r>
          </a:p>
        </p:txBody>
      </p:sp>
      <p:cxnSp>
        <p:nvCxnSpPr>
          <p:cNvPr id="32" name="Connettore 4 31"/>
          <p:cNvCxnSpPr>
            <a:stCxn id="15" idx="6"/>
            <a:endCxn id="14" idx="4"/>
          </p:cNvCxnSpPr>
          <p:nvPr/>
        </p:nvCxnSpPr>
        <p:spPr>
          <a:xfrm flipV="1">
            <a:off x="4730974" y="2000711"/>
            <a:ext cx="1377158" cy="3712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tangolo 33"/>
          <p:cNvSpPr/>
          <p:nvPr/>
        </p:nvSpPr>
        <p:spPr>
          <a:xfrm>
            <a:off x="4730974" y="2000710"/>
            <a:ext cx="13224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==4 ]</a:t>
            </a:r>
          </a:p>
        </p:txBody>
      </p:sp>
      <p:cxnSp>
        <p:nvCxnSpPr>
          <p:cNvPr id="40" name="Connettore 4 39"/>
          <p:cNvCxnSpPr>
            <a:stCxn id="15" idx="2"/>
            <a:endCxn id="8" idx="4"/>
          </p:cNvCxnSpPr>
          <p:nvPr/>
        </p:nvCxnSpPr>
        <p:spPr>
          <a:xfrm rot="10800000">
            <a:off x="2298846" y="1429493"/>
            <a:ext cx="1280000" cy="9424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40"/>
          <p:cNvSpPr/>
          <p:nvPr/>
        </p:nvSpPr>
        <p:spPr>
          <a:xfrm>
            <a:off x="2330850" y="2058508"/>
            <a:ext cx="1232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&lt;4 ]</a:t>
            </a:r>
          </a:p>
        </p:txBody>
      </p:sp>
      <p:sp>
        <p:nvSpPr>
          <p:cNvPr id="44" name="Rettangolo 43"/>
          <p:cNvSpPr/>
          <p:nvPr/>
        </p:nvSpPr>
        <p:spPr>
          <a:xfrm>
            <a:off x="1194060" y="680639"/>
            <a:ext cx="521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start</a:t>
            </a:r>
          </a:p>
        </p:txBody>
      </p:sp>
      <p:grpSp>
        <p:nvGrpSpPr>
          <p:cNvPr id="45" name="Gruppo 44"/>
          <p:cNvGrpSpPr/>
          <p:nvPr/>
        </p:nvGrpSpPr>
        <p:grpSpPr>
          <a:xfrm>
            <a:off x="1532500" y="3173875"/>
            <a:ext cx="1701946" cy="1234655"/>
            <a:chOff x="2455140" y="2004003"/>
            <a:chExt cx="1701946" cy="1234655"/>
          </a:xfrm>
        </p:grpSpPr>
        <p:sp>
          <p:nvSpPr>
            <p:cNvPr id="46" name="Triangolo isoscele 45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47" name="Gruppo 82">
              <a:extLst>
                <a:ext uri="{FF2B5EF4-FFF2-40B4-BE49-F238E27FC236}">
                  <a16:creationId xmlns:a16="http://schemas.microsoft.com/office/drawing/2014/main" xmlns="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49" name="Ovale 38">
                <a:extLst>
                  <a:ext uri="{FF2B5EF4-FFF2-40B4-BE49-F238E27FC236}">
                    <a16:creationId xmlns:a16="http://schemas.microsoft.com/office/drawing/2014/main" xmlns="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Rettangolo 39">
                <a:extLst>
                  <a:ext uri="{FF2B5EF4-FFF2-40B4-BE49-F238E27FC236}">
                    <a16:creationId xmlns:a16="http://schemas.microsoft.com/office/drawing/2014/main" xmlns="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51" name="Triangolo isoscele 42">
                <a:extLst>
                  <a:ext uri="{FF2B5EF4-FFF2-40B4-BE49-F238E27FC236}">
                    <a16:creationId xmlns:a16="http://schemas.microsoft.com/office/drawing/2014/main" xmlns="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8" name="Rettangolo 47"/>
            <p:cNvSpPr/>
            <p:nvPr/>
          </p:nvSpPr>
          <p:spPr>
            <a:xfrm>
              <a:off x="2455140" y="2458538"/>
              <a:ext cx="1608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robotboundary</a:t>
              </a:r>
              <a:endParaRPr lang="en-GB" dirty="0"/>
            </a:p>
          </p:txBody>
        </p:sp>
      </p:grpSp>
      <p:sp>
        <p:nvSpPr>
          <p:cNvPr id="52" name="Rettangolo 51"/>
          <p:cNvSpPr/>
          <p:nvPr/>
        </p:nvSpPr>
        <p:spPr>
          <a:xfrm>
            <a:off x="273259" y="3465508"/>
            <a:ext cx="8885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1689" y="3777462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tangolo 53"/>
          <p:cNvSpPr/>
          <p:nvPr/>
        </p:nvSpPr>
        <p:spPr>
          <a:xfrm>
            <a:off x="1192002" y="5526788"/>
            <a:ext cx="947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grpSp>
        <p:nvGrpSpPr>
          <p:cNvPr id="55" name="Gruppo 54"/>
          <p:cNvGrpSpPr/>
          <p:nvPr/>
        </p:nvGrpSpPr>
        <p:grpSpPr>
          <a:xfrm>
            <a:off x="1411602" y="5896120"/>
            <a:ext cx="592487" cy="258092"/>
            <a:chOff x="5133975" y="5295900"/>
            <a:chExt cx="342900" cy="238125"/>
          </a:xfrm>
        </p:grpSpPr>
        <p:sp>
          <p:nvSpPr>
            <p:cNvPr id="56" name="Figura a mano libera 55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Figura a mano libera 56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Figura a mano libera 57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5662481" y="3138672"/>
            <a:ext cx="1696867" cy="1234655"/>
            <a:chOff x="2460219" y="2004003"/>
            <a:chExt cx="1696867" cy="1234655"/>
          </a:xfrm>
        </p:grpSpPr>
        <p:sp>
          <p:nvSpPr>
            <p:cNvPr id="60" name="Triangolo isoscele 59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61" name="Gruppo 82">
              <a:extLst>
                <a:ext uri="{FF2B5EF4-FFF2-40B4-BE49-F238E27FC236}">
                  <a16:creationId xmlns:a16="http://schemas.microsoft.com/office/drawing/2014/main" xmlns="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63" name="Ovale 38">
                <a:extLst>
                  <a:ext uri="{FF2B5EF4-FFF2-40B4-BE49-F238E27FC236}">
                    <a16:creationId xmlns:a16="http://schemas.microsoft.com/office/drawing/2014/main" xmlns="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4" name="Rettangolo 39">
                <a:extLst>
                  <a:ext uri="{FF2B5EF4-FFF2-40B4-BE49-F238E27FC236}">
                    <a16:creationId xmlns:a16="http://schemas.microsoft.com/office/drawing/2014/main" xmlns="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5" name="Triangolo isoscele 42">
                <a:extLst>
                  <a:ext uri="{FF2B5EF4-FFF2-40B4-BE49-F238E27FC236}">
                    <a16:creationId xmlns:a16="http://schemas.microsoft.com/office/drawing/2014/main" xmlns="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2" name="Rettangolo 61"/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cxnSp>
        <p:nvCxnSpPr>
          <p:cNvPr id="66" name="Connettore 2 65"/>
          <p:cNvCxnSpPr/>
          <p:nvPr/>
        </p:nvCxnSpPr>
        <p:spPr>
          <a:xfrm>
            <a:off x="4186785" y="3698939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tangolo 66"/>
          <p:cNvSpPr/>
          <p:nvPr/>
        </p:nvSpPr>
        <p:spPr>
          <a:xfrm>
            <a:off x="4450945" y="3264414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cmd</a:t>
            </a:r>
            <a:r>
              <a:rPr lang="en-GB" dirty="0"/>
              <a:t>( M ) </a:t>
            </a:r>
          </a:p>
        </p:txBody>
      </p:sp>
      <p:sp>
        <p:nvSpPr>
          <p:cNvPr id="68" name="CasellaDiTesto 67"/>
          <p:cNvSpPr txBox="1"/>
          <p:nvPr/>
        </p:nvSpPr>
        <p:spPr>
          <a:xfrm>
            <a:off x="4050377" y="3809879"/>
            <a:ext cx="629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step</a:t>
            </a:r>
            <a:endParaRPr lang="en-GB" sz="2000" dirty="0"/>
          </a:p>
        </p:txBody>
      </p:sp>
      <p:grpSp>
        <p:nvGrpSpPr>
          <p:cNvPr id="69" name="Gruppo 68"/>
          <p:cNvGrpSpPr/>
          <p:nvPr/>
        </p:nvGrpSpPr>
        <p:grpSpPr>
          <a:xfrm>
            <a:off x="4759341" y="4227564"/>
            <a:ext cx="666895" cy="86434"/>
            <a:chOff x="4592177" y="4419530"/>
            <a:chExt cx="666895" cy="86434"/>
          </a:xfrm>
        </p:grpSpPr>
        <p:cxnSp>
          <p:nvCxnSpPr>
            <p:cNvPr id="70" name="Connettore 1 6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riangolo isoscele 7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2" name="CasellaDiTesto 71"/>
          <p:cNvSpPr txBox="1"/>
          <p:nvPr/>
        </p:nvSpPr>
        <p:spPr>
          <a:xfrm>
            <a:off x="4618680" y="4313998"/>
            <a:ext cx="98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stepDone</a:t>
            </a:r>
            <a:endParaRPr lang="it-IT" sz="1600" dirty="0"/>
          </a:p>
          <a:p>
            <a:r>
              <a:rPr lang="it-IT" sz="1600" dirty="0" err="1"/>
              <a:t>stepFail</a:t>
            </a:r>
            <a:endParaRPr lang="en-GB" sz="1600" dirty="0"/>
          </a:p>
        </p:txBody>
      </p:sp>
      <p:grpSp>
        <p:nvGrpSpPr>
          <p:cNvPr id="75" name="Gruppo 74"/>
          <p:cNvGrpSpPr/>
          <p:nvPr/>
        </p:nvGrpSpPr>
        <p:grpSpPr>
          <a:xfrm>
            <a:off x="4745743" y="3882225"/>
            <a:ext cx="787334" cy="86434"/>
            <a:chOff x="4828913" y="4220922"/>
            <a:chExt cx="787334" cy="86434"/>
          </a:xfrm>
        </p:grpSpPr>
        <p:sp>
          <p:nvSpPr>
            <p:cNvPr id="73" name="Triangolo isoscele 72"/>
            <p:cNvSpPr/>
            <p:nvPr/>
          </p:nvSpPr>
          <p:spPr>
            <a:xfrm rot="5400000" flipH="1">
              <a:off x="5503399" y="4194507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4" name="Connettore 1 73"/>
            <p:cNvCxnSpPr>
              <a:endCxn id="73" idx="3"/>
            </p:cNvCxnSpPr>
            <p:nvPr/>
          </p:nvCxnSpPr>
          <p:spPr>
            <a:xfrm>
              <a:off x="4828913" y="4263933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 flipH="1">
            <a:off x="5463446" y="2950484"/>
            <a:ext cx="592487" cy="258092"/>
            <a:chOff x="5133975" y="5295900"/>
            <a:chExt cx="342900" cy="238125"/>
          </a:xfrm>
        </p:grpSpPr>
        <p:sp>
          <p:nvSpPr>
            <p:cNvPr id="77" name="Figura a mano libera 7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Figura a mano libera 7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9" name="Figura a mano libera 7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0" name="Rettangolo 79"/>
          <p:cNvSpPr/>
          <p:nvPr/>
        </p:nvSpPr>
        <p:spPr>
          <a:xfrm>
            <a:off x="4520034" y="2858731"/>
            <a:ext cx="965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obstacle</a:t>
            </a:r>
            <a:endParaRPr lang="en-GB" dirty="0"/>
          </a:p>
        </p:txBody>
      </p:sp>
      <p:grpSp>
        <p:nvGrpSpPr>
          <p:cNvPr id="81" name="Gruppo 80"/>
          <p:cNvGrpSpPr/>
          <p:nvPr/>
        </p:nvGrpSpPr>
        <p:grpSpPr>
          <a:xfrm>
            <a:off x="6055933" y="5064614"/>
            <a:ext cx="558683" cy="519971"/>
            <a:chOff x="4403491" y="4276791"/>
            <a:chExt cx="749721" cy="720080"/>
          </a:xfrm>
        </p:grpSpPr>
        <p:sp>
          <p:nvSpPr>
            <p:cNvPr id="82" name="Ovale 33">
              <a:extLst>
                <a:ext uri="{FF2B5EF4-FFF2-40B4-BE49-F238E27FC236}">
                  <a16:creationId xmlns:a16="http://schemas.microsoft.com/office/drawing/2014/main" xmlns="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83" name="Connettore 2 126">
              <a:extLst>
                <a:ext uri="{FF2B5EF4-FFF2-40B4-BE49-F238E27FC236}">
                  <a16:creationId xmlns:a16="http://schemas.microsoft.com/office/drawing/2014/main" xmlns="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6234767" y="4373327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7" name="Rettangolo 86"/>
          <p:cNvSpPr/>
          <p:nvPr/>
        </p:nvSpPr>
        <p:spPr>
          <a:xfrm>
            <a:off x="6339667" y="4513642"/>
            <a:ext cx="13146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robotSupport</a:t>
            </a:r>
            <a:endParaRPr lang="en-GB" sz="1600" dirty="0"/>
          </a:p>
        </p:txBody>
      </p:sp>
      <p:sp>
        <p:nvSpPr>
          <p:cNvPr id="88" name="Rettangolo 87"/>
          <p:cNvSpPr/>
          <p:nvPr/>
        </p:nvSpPr>
        <p:spPr>
          <a:xfrm>
            <a:off x="5137771" y="5126424"/>
            <a:ext cx="12859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virtualRobotSupportQak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5">
            <a:extLst>
              <a:ext uri="{FF2B5EF4-FFF2-40B4-BE49-F238E27FC236}">
                <a16:creationId xmlns:a16="http://schemas.microsoft.com/office/drawing/2014/main" xmlns="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070" y="5496010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TCP socket</a:t>
            </a:r>
          </a:p>
        </p:txBody>
      </p:sp>
      <p:sp>
        <p:nvSpPr>
          <p:cNvPr id="90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5856949" y="5447074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6" name="Ovale 33">
            <a:extLst>
              <a:ext uri="{FF2B5EF4-FFF2-40B4-BE49-F238E27FC236}">
                <a16:creationId xmlns:a16="http://schemas.microsoft.com/office/drawing/2014/main" xmlns="" id="{A4E6BBEC-1E11-48AC-9881-2BCB8F6CF48A}"/>
              </a:ext>
            </a:extLst>
          </p:cNvPr>
          <p:cNvSpPr/>
          <p:nvPr/>
        </p:nvSpPr>
        <p:spPr>
          <a:xfrm>
            <a:off x="6690888" y="5081102"/>
            <a:ext cx="461901" cy="46963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92" name="Rettangolo 91"/>
          <p:cNvSpPr/>
          <p:nvPr/>
        </p:nvSpPr>
        <p:spPr>
          <a:xfrm>
            <a:off x="6572447" y="5159659"/>
            <a:ext cx="7761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mbotSupport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Ovale 33">
            <a:extLst>
              <a:ext uri="{FF2B5EF4-FFF2-40B4-BE49-F238E27FC236}">
                <a16:creationId xmlns:a16="http://schemas.microsoft.com/office/drawing/2014/main" xmlns="" id="{3D0173EE-08DD-4F1E-9226-740254360410}"/>
              </a:ext>
            </a:extLst>
          </p:cNvPr>
          <p:cNvSpPr/>
          <p:nvPr/>
        </p:nvSpPr>
        <p:spPr>
          <a:xfrm>
            <a:off x="7071665" y="5516267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94" name="Rectangle 5">
            <a:extLst>
              <a:ext uri="{FF2B5EF4-FFF2-40B4-BE49-F238E27FC236}">
                <a16:creationId xmlns:a16="http://schemas.microsoft.com/office/drawing/2014/main" xmlns="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1665" y="5555129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Serial</a:t>
            </a:r>
            <a:endParaRPr lang="en-US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7345137" y="5090185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robotDataSourceArduino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2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41</a:t>
            </a:fld>
            <a:endParaRPr lang="en-GB"/>
          </a:p>
        </p:txBody>
      </p:sp>
      <p:sp>
        <p:nvSpPr>
          <p:cNvPr id="4" name="Rettangolo arrotondato 3"/>
          <p:cNvSpPr/>
          <p:nvPr/>
        </p:nvSpPr>
        <p:spPr>
          <a:xfrm>
            <a:off x="5534417" y="548680"/>
            <a:ext cx="2507869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" name="Gruppo 4"/>
          <p:cNvGrpSpPr/>
          <p:nvPr/>
        </p:nvGrpSpPr>
        <p:grpSpPr>
          <a:xfrm>
            <a:off x="5915037" y="939464"/>
            <a:ext cx="1696867" cy="1234655"/>
            <a:chOff x="2460219" y="2004003"/>
            <a:chExt cx="1696867" cy="1234655"/>
          </a:xfrm>
        </p:grpSpPr>
        <p:sp>
          <p:nvSpPr>
            <p:cNvPr id="6" name="Triangolo isoscele 5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7" name="Gruppo 82">
              <a:extLst>
                <a:ext uri="{FF2B5EF4-FFF2-40B4-BE49-F238E27FC236}">
                  <a16:creationId xmlns:a16="http://schemas.microsoft.com/office/drawing/2014/main" xmlns="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9" name="Ovale 38">
                <a:extLst>
                  <a:ext uri="{FF2B5EF4-FFF2-40B4-BE49-F238E27FC236}">
                    <a16:creationId xmlns:a16="http://schemas.microsoft.com/office/drawing/2014/main" xmlns="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0" name="Rettangolo 39">
                <a:extLst>
                  <a:ext uri="{FF2B5EF4-FFF2-40B4-BE49-F238E27FC236}">
                    <a16:creationId xmlns:a16="http://schemas.microsoft.com/office/drawing/2014/main" xmlns="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" name="Triangolo isoscele 42">
                <a:extLst>
                  <a:ext uri="{FF2B5EF4-FFF2-40B4-BE49-F238E27FC236}">
                    <a16:creationId xmlns:a16="http://schemas.microsoft.com/office/drawing/2014/main" xmlns="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8" name="Rettangolo 7"/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sp>
        <p:nvSpPr>
          <p:cNvPr id="12" name="Rettangolo 11"/>
          <p:cNvSpPr/>
          <p:nvPr/>
        </p:nvSpPr>
        <p:spPr>
          <a:xfrm>
            <a:off x="5828801" y="320080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ctxbasicrobot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4972244" y="1347361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8020</a:t>
            </a:r>
          </a:p>
        </p:txBody>
      </p:sp>
      <p:sp>
        <p:nvSpPr>
          <p:cNvPr id="14" name="Rettangolo arrotondato 3">
            <a:extLst>
              <a:ext uri="{FF2B5EF4-FFF2-40B4-BE49-F238E27FC236}">
                <a16:creationId xmlns:a16="http://schemas.microsoft.com/office/drawing/2014/main" xmlns="" id="{9E0A19CE-001B-4E02-AC1D-390C8200D550}"/>
              </a:ext>
            </a:extLst>
          </p:cNvPr>
          <p:cNvSpPr/>
          <p:nvPr/>
        </p:nvSpPr>
        <p:spPr>
          <a:xfrm>
            <a:off x="1484407" y="484200"/>
            <a:ext cx="2507869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1">
            <a:extLst>
              <a:ext uri="{FF2B5EF4-FFF2-40B4-BE49-F238E27FC236}">
                <a16:creationId xmlns:a16="http://schemas.microsoft.com/office/drawing/2014/main" xmlns="" id="{F88BC2D4-A3F6-4457-98A9-8A0DD865223A}"/>
              </a:ext>
            </a:extLst>
          </p:cNvPr>
          <p:cNvSpPr/>
          <p:nvPr/>
        </p:nvSpPr>
        <p:spPr>
          <a:xfrm>
            <a:off x="1761189" y="255600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ctxrobotboundary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6" name="Gruppo 44">
            <a:extLst>
              <a:ext uri="{FF2B5EF4-FFF2-40B4-BE49-F238E27FC236}">
                <a16:creationId xmlns:a16="http://schemas.microsoft.com/office/drawing/2014/main" xmlns="" id="{A4004772-1637-4B7E-9CFD-20C42E645980}"/>
              </a:ext>
            </a:extLst>
          </p:cNvPr>
          <p:cNvGrpSpPr/>
          <p:nvPr/>
        </p:nvGrpSpPr>
        <p:grpSpPr>
          <a:xfrm>
            <a:off x="1930357" y="874984"/>
            <a:ext cx="1701946" cy="1234655"/>
            <a:chOff x="2455140" y="2004003"/>
            <a:chExt cx="1701946" cy="1234655"/>
          </a:xfrm>
        </p:grpSpPr>
        <p:sp>
          <p:nvSpPr>
            <p:cNvPr id="17" name="Triangolo isoscele 45">
              <a:extLst>
                <a:ext uri="{FF2B5EF4-FFF2-40B4-BE49-F238E27FC236}">
                  <a16:creationId xmlns:a16="http://schemas.microsoft.com/office/drawing/2014/main" xmlns="" id="{870C13EE-5A25-4015-927D-98DDB820DCD5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18" name="Gruppo 82">
              <a:extLst>
                <a:ext uri="{FF2B5EF4-FFF2-40B4-BE49-F238E27FC236}">
                  <a16:creationId xmlns:a16="http://schemas.microsoft.com/office/drawing/2014/main" xmlns="" id="{DE0F64D2-B940-4CA6-9453-9AE274285244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20" name="Ovale 38">
                <a:extLst>
                  <a:ext uri="{FF2B5EF4-FFF2-40B4-BE49-F238E27FC236}">
                    <a16:creationId xmlns:a16="http://schemas.microsoft.com/office/drawing/2014/main" xmlns="" id="{71702CB6-D6EB-4DD4-B3E0-0075BEA8959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1" name="Rettangolo 39">
                <a:extLst>
                  <a:ext uri="{FF2B5EF4-FFF2-40B4-BE49-F238E27FC236}">
                    <a16:creationId xmlns:a16="http://schemas.microsoft.com/office/drawing/2014/main" xmlns="" id="{AC70EAEE-AC80-40A4-A08C-ED59FECAA652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22" name="Triangolo isoscele 42">
                <a:extLst>
                  <a:ext uri="{FF2B5EF4-FFF2-40B4-BE49-F238E27FC236}">
                    <a16:creationId xmlns:a16="http://schemas.microsoft.com/office/drawing/2014/main" xmlns="" id="{F9E99C5B-1B88-458E-8C33-2833796851D2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Rettangolo 47">
              <a:extLst>
                <a:ext uri="{FF2B5EF4-FFF2-40B4-BE49-F238E27FC236}">
                  <a16:creationId xmlns:a16="http://schemas.microsoft.com/office/drawing/2014/main" xmlns="" id="{4C496436-8FD3-4EC1-BA96-FBEBBE485566}"/>
                </a:ext>
              </a:extLst>
            </p:cNvPr>
            <p:cNvSpPr/>
            <p:nvPr/>
          </p:nvSpPr>
          <p:spPr>
            <a:xfrm>
              <a:off x="2455140" y="2458538"/>
              <a:ext cx="1608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robotboundary</a:t>
              </a:r>
              <a:endParaRPr lang="en-GB" dirty="0"/>
            </a:p>
          </p:txBody>
        </p:sp>
      </p:grpSp>
      <p:sp>
        <p:nvSpPr>
          <p:cNvPr id="23" name="Rettangolo 12">
            <a:extLst>
              <a:ext uri="{FF2B5EF4-FFF2-40B4-BE49-F238E27FC236}">
                <a16:creationId xmlns:a16="http://schemas.microsoft.com/office/drawing/2014/main" xmlns="" id="{17FB0BCB-7C2E-4398-8165-EC12FE31C316}"/>
              </a:ext>
            </a:extLst>
          </p:cNvPr>
          <p:cNvSpPr/>
          <p:nvPr/>
        </p:nvSpPr>
        <p:spPr>
          <a:xfrm>
            <a:off x="977472" y="1322429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8018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xmlns="" id="{8B035537-4657-4FF7-A37E-91D2BCC8D808}"/>
              </a:ext>
            </a:extLst>
          </p:cNvPr>
          <p:cNvCxnSpPr>
            <a:cxnSpLocks/>
            <a:stCxn id="20" idx="5"/>
            <a:endCxn id="13" idx="1"/>
          </p:cNvCxnSpPr>
          <p:nvPr/>
        </p:nvCxnSpPr>
        <p:spPr>
          <a:xfrm rot="5400000" flipH="1" flipV="1">
            <a:off x="3863276" y="830097"/>
            <a:ext cx="411684" cy="1806252"/>
          </a:xfrm>
          <a:prstGeom prst="bentConnector4">
            <a:avLst>
              <a:gd name="adj1" fmla="val -55528"/>
              <a:gd name="adj2" fmla="val 54945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67">
            <a:extLst>
              <a:ext uri="{FF2B5EF4-FFF2-40B4-BE49-F238E27FC236}">
                <a16:creationId xmlns:a16="http://schemas.microsoft.com/office/drawing/2014/main" xmlns="" id="{770BF82F-B1A3-4ACC-8A68-025644E49CCD}"/>
              </a:ext>
            </a:extLst>
          </p:cNvPr>
          <p:cNvSpPr txBox="1"/>
          <p:nvPr/>
        </p:nvSpPr>
        <p:spPr>
          <a:xfrm>
            <a:off x="4041632" y="1158895"/>
            <a:ext cx="649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step</a:t>
            </a:r>
          </a:p>
          <a:p>
            <a:r>
              <a:rPr lang="it-IT" sz="2000" dirty="0"/>
              <a:t>cmd</a:t>
            </a:r>
            <a:endParaRPr lang="en-GB" sz="2000" dirty="0"/>
          </a:p>
        </p:txBody>
      </p:sp>
      <p:grpSp>
        <p:nvGrpSpPr>
          <p:cNvPr id="27" name="Gruppo 75">
            <a:extLst>
              <a:ext uri="{FF2B5EF4-FFF2-40B4-BE49-F238E27FC236}">
                <a16:creationId xmlns:a16="http://schemas.microsoft.com/office/drawing/2014/main" xmlns="" id="{B4D0071D-CA71-4308-A0EF-5DC7AF889F94}"/>
              </a:ext>
            </a:extLst>
          </p:cNvPr>
          <p:cNvGrpSpPr/>
          <p:nvPr/>
        </p:nvGrpSpPr>
        <p:grpSpPr>
          <a:xfrm flipH="1">
            <a:off x="4839428" y="749275"/>
            <a:ext cx="592487" cy="258092"/>
            <a:chOff x="5133975" y="5295900"/>
            <a:chExt cx="342900" cy="238125"/>
          </a:xfrm>
        </p:grpSpPr>
        <p:sp>
          <p:nvSpPr>
            <p:cNvPr id="28" name="Figura a mano libera 76">
              <a:extLst>
                <a:ext uri="{FF2B5EF4-FFF2-40B4-BE49-F238E27FC236}">
                  <a16:creationId xmlns:a16="http://schemas.microsoft.com/office/drawing/2014/main" xmlns="" id="{6B759666-E9F3-438A-B6BE-A3109B2188EF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Figura a mano libera 77">
              <a:extLst>
                <a:ext uri="{FF2B5EF4-FFF2-40B4-BE49-F238E27FC236}">
                  <a16:creationId xmlns:a16="http://schemas.microsoft.com/office/drawing/2014/main" xmlns="" id="{CAE1EC72-4B97-40C0-9F05-2FB86004F97D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Figura a mano libera 78">
              <a:extLst>
                <a:ext uri="{FF2B5EF4-FFF2-40B4-BE49-F238E27FC236}">
                  <a16:creationId xmlns:a16="http://schemas.microsoft.com/office/drawing/2014/main" xmlns="" id="{B386261D-93C9-4367-B8F4-54A87522B7AF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1" name="Rettangolo 79">
            <a:extLst>
              <a:ext uri="{FF2B5EF4-FFF2-40B4-BE49-F238E27FC236}">
                <a16:creationId xmlns:a16="http://schemas.microsoft.com/office/drawing/2014/main" xmlns="" id="{11359990-67EB-4590-9BC0-062F8646FDFC}"/>
              </a:ext>
            </a:extLst>
          </p:cNvPr>
          <p:cNvSpPr/>
          <p:nvPr/>
        </p:nvSpPr>
        <p:spPr>
          <a:xfrm>
            <a:off x="4631703" y="422800"/>
            <a:ext cx="965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obstacle</a:t>
            </a:r>
            <a:endParaRPr lang="en-GB" dirty="0"/>
          </a:p>
        </p:txBody>
      </p:sp>
      <p:sp>
        <p:nvSpPr>
          <p:cNvPr id="33" name="Rettangolo 51">
            <a:extLst>
              <a:ext uri="{FF2B5EF4-FFF2-40B4-BE49-F238E27FC236}">
                <a16:creationId xmlns:a16="http://schemas.microsoft.com/office/drawing/2014/main" xmlns="" id="{C3D830EF-891F-4E1C-A926-C5CB30294EB4}"/>
              </a:ext>
            </a:extLst>
          </p:cNvPr>
          <p:cNvSpPr/>
          <p:nvPr/>
        </p:nvSpPr>
        <p:spPr>
          <a:xfrm>
            <a:off x="139912" y="1126980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36" name="Connettore 2 52">
            <a:extLst>
              <a:ext uri="{FF2B5EF4-FFF2-40B4-BE49-F238E27FC236}">
                <a16:creationId xmlns:a16="http://schemas.microsoft.com/office/drawing/2014/main" xmlns="" id="{FF662DD3-2FAA-471F-BC4D-FD1D633C13E7}"/>
              </a:ext>
            </a:extLst>
          </p:cNvPr>
          <p:cNvCxnSpPr>
            <a:cxnSpLocks/>
          </p:cNvCxnSpPr>
          <p:nvPr/>
        </p:nvCxnSpPr>
        <p:spPr>
          <a:xfrm>
            <a:off x="325160" y="1478102"/>
            <a:ext cx="61909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3">
            <a:extLst>
              <a:ext uri="{FF2B5EF4-FFF2-40B4-BE49-F238E27FC236}">
                <a16:creationId xmlns:a16="http://schemas.microsoft.com/office/drawing/2014/main" xmlns="" id="{7732CDF2-3280-47CB-9BB8-05806517C2A0}"/>
              </a:ext>
            </a:extLst>
          </p:cNvPr>
          <p:cNvSpPr/>
          <p:nvPr/>
        </p:nvSpPr>
        <p:spPr>
          <a:xfrm>
            <a:off x="1007306" y="3713324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s0</a:t>
            </a:r>
            <a:endParaRPr lang="en-GB" sz="1400" dirty="0"/>
          </a:p>
        </p:txBody>
      </p:sp>
      <p:sp>
        <p:nvSpPr>
          <p:cNvPr id="39" name="Ovale 4">
            <a:extLst>
              <a:ext uri="{FF2B5EF4-FFF2-40B4-BE49-F238E27FC236}">
                <a16:creationId xmlns:a16="http://schemas.microsoft.com/office/drawing/2014/main" xmlns="" id="{4A38258F-2FA7-4D19-9CFF-BFC3567A82E5}"/>
              </a:ext>
            </a:extLst>
          </p:cNvPr>
          <p:cNvSpPr/>
          <p:nvPr/>
        </p:nvSpPr>
        <p:spPr>
          <a:xfrm>
            <a:off x="863290" y="3948018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40" name="Connettore 4 5">
            <a:extLst>
              <a:ext uri="{FF2B5EF4-FFF2-40B4-BE49-F238E27FC236}">
                <a16:creationId xmlns:a16="http://schemas.microsoft.com/office/drawing/2014/main" xmlns="" id="{BB235343-830C-4C42-B9CE-409FB2937534}"/>
              </a:ext>
            </a:extLst>
          </p:cNvPr>
          <p:cNvCxnSpPr/>
          <p:nvPr/>
        </p:nvCxnSpPr>
        <p:spPr>
          <a:xfrm flipV="1">
            <a:off x="1727386" y="4021946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e 7">
            <a:extLst>
              <a:ext uri="{FF2B5EF4-FFF2-40B4-BE49-F238E27FC236}">
                <a16:creationId xmlns:a16="http://schemas.microsoft.com/office/drawing/2014/main" xmlns="" id="{5BB48AC2-7228-44A2-8908-558023EB0FCF}"/>
              </a:ext>
            </a:extLst>
          </p:cNvPr>
          <p:cNvSpPr/>
          <p:nvPr/>
        </p:nvSpPr>
        <p:spPr>
          <a:xfrm>
            <a:off x="2313852" y="3697910"/>
            <a:ext cx="89098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work</a:t>
            </a:r>
            <a:endParaRPr lang="en-GB" sz="1400" dirty="0"/>
          </a:p>
        </p:txBody>
      </p:sp>
      <p:sp>
        <p:nvSpPr>
          <p:cNvPr id="42" name="Ovale 8">
            <a:extLst>
              <a:ext uri="{FF2B5EF4-FFF2-40B4-BE49-F238E27FC236}">
                <a16:creationId xmlns:a16="http://schemas.microsoft.com/office/drawing/2014/main" xmlns="" id="{382328B9-A4F3-4850-9C98-2610DDC91FEC}"/>
              </a:ext>
            </a:extLst>
          </p:cNvPr>
          <p:cNvSpPr/>
          <p:nvPr/>
        </p:nvSpPr>
        <p:spPr>
          <a:xfrm>
            <a:off x="4024057" y="3691559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stopped</a:t>
            </a:r>
          </a:p>
        </p:txBody>
      </p:sp>
      <p:sp>
        <p:nvSpPr>
          <p:cNvPr id="43" name="Rettangolo 9">
            <a:extLst>
              <a:ext uri="{FF2B5EF4-FFF2-40B4-BE49-F238E27FC236}">
                <a16:creationId xmlns:a16="http://schemas.microsoft.com/office/drawing/2014/main" xmlns="" id="{F57A5091-8284-4264-A443-93B95B4275E9}"/>
              </a:ext>
            </a:extLst>
          </p:cNvPr>
          <p:cNvSpPr/>
          <p:nvPr/>
        </p:nvSpPr>
        <p:spPr>
          <a:xfrm>
            <a:off x="3350104" y="3711873"/>
            <a:ext cx="501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stop</a:t>
            </a:r>
          </a:p>
        </p:txBody>
      </p:sp>
      <p:cxnSp>
        <p:nvCxnSpPr>
          <p:cNvPr id="44" name="Connettore 4 10">
            <a:extLst>
              <a:ext uri="{FF2B5EF4-FFF2-40B4-BE49-F238E27FC236}">
                <a16:creationId xmlns:a16="http://schemas.microsoft.com/office/drawing/2014/main" xmlns="" id="{E42E8C3E-C629-47F8-B061-99D94D4DE703}"/>
              </a:ext>
            </a:extLst>
          </p:cNvPr>
          <p:cNvCxnSpPr>
            <a:stCxn id="41" idx="6"/>
            <a:endCxn id="42" idx="2"/>
          </p:cNvCxnSpPr>
          <p:nvPr/>
        </p:nvCxnSpPr>
        <p:spPr>
          <a:xfrm flipV="1">
            <a:off x="3204834" y="4015595"/>
            <a:ext cx="819223" cy="63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13">
            <a:extLst>
              <a:ext uri="{FF2B5EF4-FFF2-40B4-BE49-F238E27FC236}">
                <a16:creationId xmlns:a16="http://schemas.microsoft.com/office/drawing/2014/main" xmlns="" id="{3BF07BAF-0178-4909-B3D4-3B5AA8FB3407}"/>
              </a:ext>
            </a:extLst>
          </p:cNvPr>
          <p:cNvSpPr/>
          <p:nvPr/>
        </p:nvSpPr>
        <p:spPr>
          <a:xfrm>
            <a:off x="5937482" y="4269128"/>
            <a:ext cx="12622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endWork</a:t>
            </a:r>
            <a:endParaRPr lang="en-GB" sz="1400" dirty="0"/>
          </a:p>
        </p:txBody>
      </p:sp>
      <p:sp>
        <p:nvSpPr>
          <p:cNvPr id="46" name="Ovale 14">
            <a:extLst>
              <a:ext uri="{FF2B5EF4-FFF2-40B4-BE49-F238E27FC236}">
                <a16:creationId xmlns:a16="http://schemas.microsoft.com/office/drawing/2014/main" xmlns="" id="{5AD7DE7E-7F9E-4DC8-848B-BEA9E230B53B}"/>
              </a:ext>
            </a:extLst>
          </p:cNvPr>
          <p:cNvSpPr/>
          <p:nvPr/>
        </p:nvSpPr>
        <p:spPr>
          <a:xfrm>
            <a:off x="4039343" y="4964388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wall</a:t>
            </a:r>
          </a:p>
        </p:txBody>
      </p:sp>
      <p:cxnSp>
        <p:nvCxnSpPr>
          <p:cNvPr id="47" name="Connettore 4 18">
            <a:extLst>
              <a:ext uri="{FF2B5EF4-FFF2-40B4-BE49-F238E27FC236}">
                <a16:creationId xmlns:a16="http://schemas.microsoft.com/office/drawing/2014/main" xmlns="" id="{B0A62429-9169-4962-BED3-137D33942507}"/>
              </a:ext>
            </a:extLst>
          </p:cNvPr>
          <p:cNvCxnSpPr>
            <a:stCxn id="41" idx="5"/>
            <a:endCxn id="46" idx="0"/>
          </p:cNvCxnSpPr>
          <p:nvPr/>
        </p:nvCxnSpPr>
        <p:spPr>
          <a:xfrm rot="16200000" flipH="1">
            <a:off x="3488223" y="3837204"/>
            <a:ext cx="713314" cy="15410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4 19">
            <a:extLst>
              <a:ext uri="{FF2B5EF4-FFF2-40B4-BE49-F238E27FC236}">
                <a16:creationId xmlns:a16="http://schemas.microsoft.com/office/drawing/2014/main" xmlns="" id="{36ADFC02-E421-46CB-B64A-C85077D0598A}"/>
              </a:ext>
            </a:extLst>
          </p:cNvPr>
          <p:cNvCxnSpPr>
            <a:stCxn id="42" idx="0"/>
            <a:endCxn id="41" idx="0"/>
          </p:cNvCxnSpPr>
          <p:nvPr/>
        </p:nvCxnSpPr>
        <p:spPr>
          <a:xfrm rot="16200000" flipH="1" flipV="1">
            <a:off x="3676556" y="2774345"/>
            <a:ext cx="6351" cy="1840778"/>
          </a:xfrm>
          <a:prstGeom prst="bent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tangolo 21">
            <a:extLst>
              <a:ext uri="{FF2B5EF4-FFF2-40B4-BE49-F238E27FC236}">
                <a16:creationId xmlns:a16="http://schemas.microsoft.com/office/drawing/2014/main" xmlns="" id="{933CA769-C6E5-4570-8EE3-4BAADFB9F2FB}"/>
              </a:ext>
            </a:extLst>
          </p:cNvPr>
          <p:cNvSpPr/>
          <p:nvPr/>
        </p:nvSpPr>
        <p:spPr>
          <a:xfrm>
            <a:off x="3259834" y="4285387"/>
            <a:ext cx="799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collision</a:t>
            </a:r>
          </a:p>
        </p:txBody>
      </p:sp>
      <p:sp>
        <p:nvSpPr>
          <p:cNvPr id="50" name="Rettangolo 27">
            <a:extLst>
              <a:ext uri="{FF2B5EF4-FFF2-40B4-BE49-F238E27FC236}">
                <a16:creationId xmlns:a16="http://schemas.microsoft.com/office/drawing/2014/main" xmlns="" id="{711BF054-AAFC-4469-B5A2-3BDD23B7611E}"/>
              </a:ext>
            </a:extLst>
          </p:cNvPr>
          <p:cNvSpPr/>
          <p:nvPr/>
        </p:nvSpPr>
        <p:spPr>
          <a:xfrm>
            <a:off x="3317658" y="3105058"/>
            <a:ext cx="732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resume</a:t>
            </a:r>
          </a:p>
        </p:txBody>
      </p:sp>
      <p:cxnSp>
        <p:nvCxnSpPr>
          <p:cNvPr id="51" name="Connettore 4 31">
            <a:extLst>
              <a:ext uri="{FF2B5EF4-FFF2-40B4-BE49-F238E27FC236}">
                <a16:creationId xmlns:a16="http://schemas.microsoft.com/office/drawing/2014/main" xmlns="" id="{5E9C66B6-BE71-4B1B-BB06-FA286D5CD4A1}"/>
              </a:ext>
            </a:extLst>
          </p:cNvPr>
          <p:cNvCxnSpPr>
            <a:stCxn id="46" idx="6"/>
            <a:endCxn id="45" idx="4"/>
          </p:cNvCxnSpPr>
          <p:nvPr/>
        </p:nvCxnSpPr>
        <p:spPr>
          <a:xfrm flipV="1">
            <a:off x="5191471" y="4917200"/>
            <a:ext cx="1377158" cy="3712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33">
            <a:extLst>
              <a:ext uri="{FF2B5EF4-FFF2-40B4-BE49-F238E27FC236}">
                <a16:creationId xmlns:a16="http://schemas.microsoft.com/office/drawing/2014/main" xmlns="" id="{492F90AE-25F6-47C0-9D10-8F0E67358A31}"/>
              </a:ext>
            </a:extLst>
          </p:cNvPr>
          <p:cNvSpPr/>
          <p:nvPr/>
        </p:nvSpPr>
        <p:spPr>
          <a:xfrm>
            <a:off x="5191471" y="4917199"/>
            <a:ext cx="13224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==4 ]</a:t>
            </a:r>
          </a:p>
        </p:txBody>
      </p:sp>
      <p:cxnSp>
        <p:nvCxnSpPr>
          <p:cNvPr id="53" name="Connettore 4 39">
            <a:extLst>
              <a:ext uri="{FF2B5EF4-FFF2-40B4-BE49-F238E27FC236}">
                <a16:creationId xmlns:a16="http://schemas.microsoft.com/office/drawing/2014/main" xmlns="" id="{E548782F-8B24-460D-B78B-A459015AEDB2}"/>
              </a:ext>
            </a:extLst>
          </p:cNvPr>
          <p:cNvCxnSpPr>
            <a:stCxn id="46" idx="2"/>
            <a:endCxn id="41" idx="4"/>
          </p:cNvCxnSpPr>
          <p:nvPr/>
        </p:nvCxnSpPr>
        <p:spPr>
          <a:xfrm rot="10800000">
            <a:off x="2759343" y="4345982"/>
            <a:ext cx="1280000" cy="9424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tangolo 40">
            <a:extLst>
              <a:ext uri="{FF2B5EF4-FFF2-40B4-BE49-F238E27FC236}">
                <a16:creationId xmlns:a16="http://schemas.microsoft.com/office/drawing/2014/main" xmlns="" id="{B839B1C5-5B37-4A1F-A5EE-AF9E9E35D4D6}"/>
              </a:ext>
            </a:extLst>
          </p:cNvPr>
          <p:cNvSpPr/>
          <p:nvPr/>
        </p:nvSpPr>
        <p:spPr>
          <a:xfrm>
            <a:off x="2791347" y="4974997"/>
            <a:ext cx="1232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&lt;4 ]</a:t>
            </a:r>
          </a:p>
        </p:txBody>
      </p:sp>
      <p:sp>
        <p:nvSpPr>
          <p:cNvPr id="55" name="Rettangolo 43">
            <a:extLst>
              <a:ext uri="{FF2B5EF4-FFF2-40B4-BE49-F238E27FC236}">
                <a16:creationId xmlns:a16="http://schemas.microsoft.com/office/drawing/2014/main" xmlns="" id="{98D09D15-515D-4127-B561-6F4478AA5E23}"/>
              </a:ext>
            </a:extLst>
          </p:cNvPr>
          <p:cNvSpPr/>
          <p:nvPr/>
        </p:nvSpPr>
        <p:spPr>
          <a:xfrm>
            <a:off x="1654557" y="3597128"/>
            <a:ext cx="521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14649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2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A3DDD988-1C17-4180-A9DB-38C85E50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ECEE77C-2EB0-40EC-8D03-F3FA0CCB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42</a:t>
            </a:fld>
            <a:endParaRPr lang="en-GB"/>
          </a:p>
        </p:txBody>
      </p:sp>
      <p:sp>
        <p:nvSpPr>
          <p:cNvPr id="4" name="Ovale 120">
            <a:extLst>
              <a:ext uri="{FF2B5EF4-FFF2-40B4-BE49-F238E27FC236}">
                <a16:creationId xmlns:a16="http://schemas.microsoft.com/office/drawing/2014/main" xmlns="" id="{517559F9-7399-4E76-8E01-777F1079EAA4}"/>
              </a:ext>
            </a:extLst>
          </p:cNvPr>
          <p:cNvSpPr/>
          <p:nvPr/>
        </p:nvSpPr>
        <p:spPr>
          <a:xfrm>
            <a:off x="1472041" y="342006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5" name="Ovale 121">
            <a:extLst>
              <a:ext uri="{FF2B5EF4-FFF2-40B4-BE49-F238E27FC236}">
                <a16:creationId xmlns:a16="http://schemas.microsoft.com/office/drawing/2014/main" xmlns="" id="{B89FB0BB-C031-4548-8B09-19BD5DD775AB}"/>
              </a:ext>
            </a:extLst>
          </p:cNvPr>
          <p:cNvSpPr/>
          <p:nvPr/>
        </p:nvSpPr>
        <p:spPr>
          <a:xfrm>
            <a:off x="1328025" y="365476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e 122">
            <a:extLst>
              <a:ext uri="{FF2B5EF4-FFF2-40B4-BE49-F238E27FC236}">
                <a16:creationId xmlns:a16="http://schemas.microsoft.com/office/drawing/2014/main" xmlns="" id="{662D2994-87AC-45B1-8CEE-D20C11FEEF54}"/>
              </a:ext>
            </a:extLst>
          </p:cNvPr>
          <p:cNvSpPr/>
          <p:nvPr/>
        </p:nvSpPr>
        <p:spPr>
          <a:xfrm>
            <a:off x="2930988" y="3424620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working</a:t>
            </a:r>
            <a:endParaRPr lang="en-GB" sz="1600" dirty="0"/>
          </a:p>
        </p:txBody>
      </p:sp>
      <p:cxnSp>
        <p:nvCxnSpPr>
          <p:cNvPr id="7" name="Connettore 4 127">
            <a:extLst>
              <a:ext uri="{FF2B5EF4-FFF2-40B4-BE49-F238E27FC236}">
                <a16:creationId xmlns:a16="http://schemas.microsoft.com/office/drawing/2014/main" xmlns="" id="{53F350EE-906D-4499-9813-CB111B14AFC0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192121" y="3744104"/>
            <a:ext cx="738867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128">
            <a:extLst>
              <a:ext uri="{FF2B5EF4-FFF2-40B4-BE49-F238E27FC236}">
                <a16:creationId xmlns:a16="http://schemas.microsoft.com/office/drawing/2014/main" xmlns="" id="{2B220D38-1DB7-455C-B482-0738DD41E649}"/>
              </a:ext>
            </a:extLst>
          </p:cNvPr>
          <p:cNvSpPr/>
          <p:nvPr/>
        </p:nvSpPr>
        <p:spPr>
          <a:xfrm>
            <a:off x="2202947" y="3397906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9" name="Ovale 129">
            <a:extLst>
              <a:ext uri="{FF2B5EF4-FFF2-40B4-BE49-F238E27FC236}">
                <a16:creationId xmlns:a16="http://schemas.microsoft.com/office/drawing/2014/main" xmlns="" id="{3C5DB0E2-E755-4C54-967B-4C743544ADB2}"/>
              </a:ext>
            </a:extLst>
          </p:cNvPr>
          <p:cNvSpPr/>
          <p:nvPr/>
        </p:nvSpPr>
        <p:spPr>
          <a:xfrm>
            <a:off x="4716016" y="2077757"/>
            <a:ext cx="1679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stepDone</a:t>
            </a:r>
            <a:endParaRPr lang="en-GB" sz="1600" dirty="0"/>
          </a:p>
        </p:txBody>
      </p:sp>
      <p:cxnSp>
        <p:nvCxnSpPr>
          <p:cNvPr id="10" name="Connettore 4 131">
            <a:extLst>
              <a:ext uri="{FF2B5EF4-FFF2-40B4-BE49-F238E27FC236}">
                <a16:creationId xmlns:a16="http://schemas.microsoft.com/office/drawing/2014/main" xmlns="" id="{C4A1EB00-C9CD-4470-B35A-ADF0277FB502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5400000" flipH="1" flipV="1">
            <a:off x="3636125" y="2344730"/>
            <a:ext cx="1022827" cy="11369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32">
            <a:extLst>
              <a:ext uri="{FF2B5EF4-FFF2-40B4-BE49-F238E27FC236}">
                <a16:creationId xmlns:a16="http://schemas.microsoft.com/office/drawing/2014/main" xmlns="" id="{9420BCFA-CD3C-49E8-BAD8-1443A7B3E9C0}"/>
              </a:ext>
            </a:extLst>
          </p:cNvPr>
          <p:cNvSpPr/>
          <p:nvPr/>
        </p:nvSpPr>
        <p:spPr>
          <a:xfrm>
            <a:off x="3646347" y="2386323"/>
            <a:ext cx="1064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stepdone</a:t>
            </a:r>
            <a:endParaRPr lang="en-GB" dirty="0"/>
          </a:p>
        </p:txBody>
      </p:sp>
      <p:sp>
        <p:nvSpPr>
          <p:cNvPr id="12" name="Ovale 134">
            <a:extLst>
              <a:ext uri="{FF2B5EF4-FFF2-40B4-BE49-F238E27FC236}">
                <a16:creationId xmlns:a16="http://schemas.microsoft.com/office/drawing/2014/main" xmlns="" id="{59586B3C-FFF8-4282-87DC-460B82F8684A}"/>
              </a:ext>
            </a:extLst>
          </p:cNvPr>
          <p:cNvSpPr/>
          <p:nvPr/>
        </p:nvSpPr>
        <p:spPr>
          <a:xfrm>
            <a:off x="2918343" y="4607466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stopped</a:t>
            </a:r>
            <a:endParaRPr lang="en-GB" sz="1600" dirty="0"/>
          </a:p>
        </p:txBody>
      </p:sp>
      <p:sp>
        <p:nvSpPr>
          <p:cNvPr id="13" name="Rettangolo 141">
            <a:extLst>
              <a:ext uri="{FF2B5EF4-FFF2-40B4-BE49-F238E27FC236}">
                <a16:creationId xmlns:a16="http://schemas.microsoft.com/office/drawing/2014/main" xmlns="" id="{0660ABE7-1373-4AE7-B013-CBFEA3E589D5}"/>
              </a:ext>
            </a:extLst>
          </p:cNvPr>
          <p:cNvSpPr/>
          <p:nvPr/>
        </p:nvSpPr>
        <p:spPr>
          <a:xfrm>
            <a:off x="4037317" y="438198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14" name="Connettore 4 144">
            <a:extLst>
              <a:ext uri="{FF2B5EF4-FFF2-40B4-BE49-F238E27FC236}">
                <a16:creationId xmlns:a16="http://schemas.microsoft.com/office/drawing/2014/main" xmlns="" id="{E8353835-7B37-4BAF-9251-ECA227E9FD10}"/>
              </a:ext>
            </a:extLst>
          </p:cNvPr>
          <p:cNvCxnSpPr>
            <a:stCxn id="12" idx="1"/>
            <a:endCxn id="6" idx="3"/>
          </p:cNvCxnSpPr>
          <p:nvPr/>
        </p:nvCxnSpPr>
        <p:spPr>
          <a:xfrm rot="5400000" flipH="1" flipV="1">
            <a:off x="2752186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8">
            <a:extLst>
              <a:ext uri="{FF2B5EF4-FFF2-40B4-BE49-F238E27FC236}">
                <a16:creationId xmlns:a16="http://schemas.microsoft.com/office/drawing/2014/main" xmlns="" id="{D57016F1-5E0B-4C49-97AB-B3F2A1FA1104}"/>
              </a:ext>
            </a:extLst>
          </p:cNvPr>
          <p:cNvSpPr/>
          <p:nvPr/>
        </p:nvSpPr>
        <p:spPr>
          <a:xfrm>
            <a:off x="2315347" y="4381980"/>
            <a:ext cx="79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resume</a:t>
            </a:r>
          </a:p>
        </p:txBody>
      </p:sp>
      <p:cxnSp>
        <p:nvCxnSpPr>
          <p:cNvPr id="16" name="Connettore 4 164">
            <a:extLst>
              <a:ext uri="{FF2B5EF4-FFF2-40B4-BE49-F238E27FC236}">
                <a16:creationId xmlns:a16="http://schemas.microsoft.com/office/drawing/2014/main" xmlns="" id="{59F67EA2-B44E-4914-B692-4518A4400A33}"/>
              </a:ext>
            </a:extLst>
          </p:cNvPr>
          <p:cNvCxnSpPr>
            <a:stCxn id="6" idx="5"/>
            <a:endCxn id="12" idx="7"/>
          </p:cNvCxnSpPr>
          <p:nvPr/>
        </p:nvCxnSpPr>
        <p:spPr>
          <a:xfrm rot="5400000">
            <a:off x="3668700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85">
            <a:extLst>
              <a:ext uri="{FF2B5EF4-FFF2-40B4-BE49-F238E27FC236}">
                <a16:creationId xmlns:a16="http://schemas.microsoft.com/office/drawing/2014/main" xmlns="" id="{0ACE6F82-AA9A-4AD2-9B1A-B966C9EF0062}"/>
              </a:ext>
            </a:extLst>
          </p:cNvPr>
          <p:cNvSpPr/>
          <p:nvPr/>
        </p:nvSpPr>
        <p:spPr>
          <a:xfrm>
            <a:off x="6234404" y="466402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end</a:t>
            </a:r>
            <a:endParaRPr lang="en-GB" sz="1600" dirty="0"/>
          </a:p>
        </p:txBody>
      </p:sp>
      <p:cxnSp>
        <p:nvCxnSpPr>
          <p:cNvPr id="18" name="Connettore 4 186">
            <a:extLst>
              <a:ext uri="{FF2B5EF4-FFF2-40B4-BE49-F238E27FC236}">
                <a16:creationId xmlns:a16="http://schemas.microsoft.com/office/drawing/2014/main" xmlns="" id="{8360A5BC-B262-4646-8FB3-CA08C3E91166}"/>
              </a:ext>
            </a:extLst>
          </p:cNvPr>
          <p:cNvCxnSpPr>
            <a:cxnSpLocks/>
            <a:stCxn id="24" idx="4"/>
            <a:endCxn id="17" idx="0"/>
          </p:cNvCxnSpPr>
          <p:nvPr/>
        </p:nvCxnSpPr>
        <p:spPr>
          <a:xfrm rot="5400000">
            <a:off x="6289941" y="4359524"/>
            <a:ext cx="60900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91">
            <a:extLst>
              <a:ext uri="{FF2B5EF4-FFF2-40B4-BE49-F238E27FC236}">
                <a16:creationId xmlns:a16="http://schemas.microsoft.com/office/drawing/2014/main" xmlns="" id="{ADCAD5EB-332E-4ACD-BBAF-5232C2A271FA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rot="5400000">
            <a:off x="4399598" y="2363549"/>
            <a:ext cx="793699" cy="15182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4 198">
            <a:extLst>
              <a:ext uri="{FF2B5EF4-FFF2-40B4-BE49-F238E27FC236}">
                <a16:creationId xmlns:a16="http://schemas.microsoft.com/office/drawing/2014/main" xmlns="" id="{E39949F4-50AA-4999-A650-258F2DCFA870}"/>
              </a:ext>
            </a:extLst>
          </p:cNvPr>
          <p:cNvCxnSpPr>
            <a:cxnSpLocks/>
            <a:stCxn id="24" idx="0"/>
            <a:endCxn id="6" idx="1"/>
          </p:cNvCxnSpPr>
          <p:nvPr/>
        </p:nvCxnSpPr>
        <p:spPr>
          <a:xfrm rot="16200000" flipH="1" flipV="1">
            <a:off x="4801335" y="1726417"/>
            <a:ext cx="112580" cy="3473641"/>
          </a:xfrm>
          <a:prstGeom prst="bentConnector3">
            <a:avLst>
              <a:gd name="adj1" fmla="val -16743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e 129">
            <a:extLst>
              <a:ext uri="{FF2B5EF4-FFF2-40B4-BE49-F238E27FC236}">
                <a16:creationId xmlns:a16="http://schemas.microsoft.com/office/drawing/2014/main" xmlns="" id="{CCDB84D3-145C-46F3-B902-0CE0472582B9}"/>
              </a:ext>
            </a:extLst>
          </p:cNvPr>
          <p:cNvSpPr/>
          <p:nvPr/>
        </p:nvSpPr>
        <p:spPr>
          <a:xfrm>
            <a:off x="5754885" y="3406948"/>
            <a:ext cx="1679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stepFail</a:t>
            </a:r>
            <a:endParaRPr lang="en-GB" sz="1600" dirty="0"/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xmlns="" id="{7151B250-F50E-4470-A667-2EF898F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505" y="2882140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37" name="Connettore 4 131">
            <a:extLst>
              <a:ext uri="{FF2B5EF4-FFF2-40B4-BE49-F238E27FC236}">
                <a16:creationId xmlns:a16="http://schemas.microsoft.com/office/drawing/2014/main" xmlns="" id="{BCF4DEF2-374D-46F8-BF7E-E22A56127698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 flipV="1">
            <a:off x="4227133" y="3730984"/>
            <a:ext cx="1527752" cy="176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8CF28BD8-2AC6-4A75-94D8-4DBF22A78075}"/>
              </a:ext>
            </a:extLst>
          </p:cNvPr>
          <p:cNvSpPr/>
          <p:nvPr/>
        </p:nvSpPr>
        <p:spPr>
          <a:xfrm>
            <a:off x="4088053" y="1214472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[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NumStep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&lt;4 ]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77D54257-A7F5-4323-B121-4EE5BFEBB0DB}"/>
              </a:ext>
            </a:extLst>
          </p:cNvPr>
          <p:cNvSpPr/>
          <p:nvPr/>
        </p:nvSpPr>
        <p:spPr>
          <a:xfrm>
            <a:off x="5307833" y="4136817"/>
            <a:ext cx="17556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[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NumStep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==4 ]</a:t>
            </a:r>
            <a:endParaRPr lang="en-US" sz="1600" dirty="0"/>
          </a:p>
        </p:txBody>
      </p:sp>
      <p:sp>
        <p:nvSpPr>
          <p:cNvPr id="54" name="Rettangolo 132">
            <a:extLst>
              <a:ext uri="{FF2B5EF4-FFF2-40B4-BE49-F238E27FC236}">
                <a16:creationId xmlns:a16="http://schemas.microsoft.com/office/drawing/2014/main" xmlns="" id="{E7428895-9429-40F2-88D7-89E1CFE66018}"/>
              </a:ext>
            </a:extLst>
          </p:cNvPr>
          <p:cNvSpPr/>
          <p:nvPr/>
        </p:nvSpPr>
        <p:spPr>
          <a:xfrm>
            <a:off x="4447750" y="3394795"/>
            <a:ext cx="864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stepfail</a:t>
            </a:r>
            <a:endParaRPr lang="en-GB" dirty="0"/>
          </a:p>
        </p:txBody>
      </p:sp>
      <p:grpSp>
        <p:nvGrpSpPr>
          <p:cNvPr id="55" name="Gruppo 4">
            <a:extLst>
              <a:ext uri="{FF2B5EF4-FFF2-40B4-BE49-F238E27FC236}">
                <a16:creationId xmlns:a16="http://schemas.microsoft.com/office/drawing/2014/main" xmlns="" id="{97D463C0-7DBE-42AD-84EC-E24C5FBCE96A}"/>
              </a:ext>
            </a:extLst>
          </p:cNvPr>
          <p:cNvGrpSpPr/>
          <p:nvPr/>
        </p:nvGrpSpPr>
        <p:grpSpPr>
          <a:xfrm>
            <a:off x="1472041" y="1719630"/>
            <a:ext cx="1103125" cy="716253"/>
            <a:chOff x="2460219" y="2004003"/>
            <a:chExt cx="1800820" cy="1234655"/>
          </a:xfrm>
        </p:grpSpPr>
        <p:sp>
          <p:nvSpPr>
            <p:cNvPr id="56" name="Triangolo isoscele 5">
              <a:extLst>
                <a:ext uri="{FF2B5EF4-FFF2-40B4-BE49-F238E27FC236}">
                  <a16:creationId xmlns:a16="http://schemas.microsoft.com/office/drawing/2014/main" xmlns="" id="{7AEB25B6-8EC8-411D-BCB9-E26E062EF9A2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57" name="Gruppo 82">
              <a:extLst>
                <a:ext uri="{FF2B5EF4-FFF2-40B4-BE49-F238E27FC236}">
                  <a16:creationId xmlns:a16="http://schemas.microsoft.com/office/drawing/2014/main" xmlns="" id="{880F32F3-E6AF-422F-AFBA-A7E85E893E0D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59" name="Ovale 38">
                <a:extLst>
                  <a:ext uri="{FF2B5EF4-FFF2-40B4-BE49-F238E27FC236}">
                    <a16:creationId xmlns:a16="http://schemas.microsoft.com/office/drawing/2014/main" xmlns="" id="{BB450F08-9A4C-4728-99B4-AE8F8E211A02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0" name="Rettangolo 39">
                <a:extLst>
                  <a:ext uri="{FF2B5EF4-FFF2-40B4-BE49-F238E27FC236}">
                    <a16:creationId xmlns:a16="http://schemas.microsoft.com/office/drawing/2014/main" xmlns="" id="{C37344B1-2B42-4827-A31B-97F8CE8FA476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1" name="Triangolo isoscele 42">
                <a:extLst>
                  <a:ext uri="{FF2B5EF4-FFF2-40B4-BE49-F238E27FC236}">
                    <a16:creationId xmlns:a16="http://schemas.microsoft.com/office/drawing/2014/main" xmlns="" id="{BB100778-60B0-4955-B9DD-1DE8B04EF0CF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8" name="Rettangolo 7">
              <a:extLst>
                <a:ext uri="{FF2B5EF4-FFF2-40B4-BE49-F238E27FC236}">
                  <a16:creationId xmlns:a16="http://schemas.microsoft.com/office/drawing/2014/main" xmlns="" id="{8EF96910-8B9F-427D-B44C-4828B6C560AC}"/>
                </a:ext>
              </a:extLst>
            </p:cNvPr>
            <p:cNvSpPr/>
            <p:nvPr/>
          </p:nvSpPr>
          <p:spPr>
            <a:xfrm>
              <a:off x="2697729" y="2458539"/>
              <a:ext cx="1563310" cy="5305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/>
                <a:t>basicrobot</a:t>
              </a:r>
              <a:endParaRPr lang="en-GB" sz="1400" dirty="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06EDF731-9630-4A66-9B54-0F3CC5312CB1}"/>
              </a:ext>
            </a:extLst>
          </p:cNvPr>
          <p:cNvCxnSpPr>
            <a:endCxn id="59" idx="5"/>
          </p:cNvCxnSpPr>
          <p:nvPr/>
        </p:nvCxnSpPr>
        <p:spPr>
          <a:xfrm flipH="1" flipV="1">
            <a:off x="2225841" y="2336929"/>
            <a:ext cx="837764" cy="1317833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6838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43</a:t>
            </a:fld>
            <a:endParaRPr lang="en-GB"/>
          </a:p>
        </p:txBody>
      </p:sp>
      <p:pic>
        <p:nvPicPr>
          <p:cNvPr id="2050" name="Picture 2" descr="An Overview of Security in CoAP: Attack and Analysis | Semantic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" y="15390"/>
            <a:ext cx="48958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e 120">
            <a:extLst>
              <a:ext uri="{FF2B5EF4-FFF2-40B4-BE49-F238E27FC236}">
                <a16:creationId xmlns:a16="http://schemas.microsoft.com/office/drawing/2014/main" xmlns="" id="{517559F9-7399-4E76-8E01-777F1079EAA4}"/>
              </a:ext>
            </a:extLst>
          </p:cNvPr>
          <p:cNvSpPr/>
          <p:nvPr/>
        </p:nvSpPr>
        <p:spPr>
          <a:xfrm>
            <a:off x="1600073" y="4476459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s0</a:t>
            </a:r>
            <a:endParaRPr lang="en-GB" dirty="0"/>
          </a:p>
        </p:txBody>
      </p:sp>
      <p:sp>
        <p:nvSpPr>
          <p:cNvPr id="6" name="Ovale 121">
            <a:extLst>
              <a:ext uri="{FF2B5EF4-FFF2-40B4-BE49-F238E27FC236}">
                <a16:creationId xmlns:a16="http://schemas.microsoft.com/office/drawing/2014/main" xmlns="" id="{B89FB0BB-C031-4548-8B09-19BD5DD775AB}"/>
              </a:ext>
            </a:extLst>
          </p:cNvPr>
          <p:cNvSpPr/>
          <p:nvPr/>
        </p:nvSpPr>
        <p:spPr>
          <a:xfrm>
            <a:off x="1456057" y="4711153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e 120">
            <a:extLst>
              <a:ext uri="{FF2B5EF4-FFF2-40B4-BE49-F238E27FC236}">
                <a16:creationId xmlns:a16="http://schemas.microsoft.com/office/drawing/2014/main" xmlns="" id="{517559F9-7399-4E76-8E01-777F1079EAA4}"/>
              </a:ext>
            </a:extLst>
          </p:cNvPr>
          <p:cNvSpPr/>
          <p:nvPr/>
        </p:nvSpPr>
        <p:spPr>
          <a:xfrm>
            <a:off x="2868140" y="3828387"/>
            <a:ext cx="1080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watch</a:t>
            </a:r>
            <a:endParaRPr lang="en-GB" dirty="0"/>
          </a:p>
        </p:txBody>
      </p:sp>
      <p:cxnSp>
        <p:nvCxnSpPr>
          <p:cNvPr id="8" name="Connettore 4 7"/>
          <p:cNvCxnSpPr>
            <a:stCxn id="5" idx="0"/>
            <a:endCxn id="7" idx="2"/>
          </p:cNvCxnSpPr>
          <p:nvPr/>
        </p:nvCxnSpPr>
        <p:spPr>
          <a:xfrm rot="5400000" flipH="1" flipV="1">
            <a:off x="2252108" y="3860428"/>
            <a:ext cx="324036" cy="9080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120">
            <a:extLst>
              <a:ext uri="{FF2B5EF4-FFF2-40B4-BE49-F238E27FC236}">
                <a16:creationId xmlns:a16="http://schemas.microsoft.com/office/drawing/2014/main" xmlns="" id="{517559F9-7399-4E76-8E01-777F1079EAA4}"/>
              </a:ext>
            </a:extLst>
          </p:cNvPr>
          <p:cNvSpPr/>
          <p:nvPr/>
        </p:nvSpPr>
        <p:spPr>
          <a:xfrm>
            <a:off x="4321330" y="4476460"/>
            <a:ext cx="215997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handleAlarm</a:t>
            </a:r>
            <a:endParaRPr lang="en-GB" dirty="0"/>
          </a:p>
        </p:txBody>
      </p:sp>
      <p:sp>
        <p:nvSpPr>
          <p:cNvPr id="11" name="Ovale 120">
            <a:extLst>
              <a:ext uri="{FF2B5EF4-FFF2-40B4-BE49-F238E27FC236}">
                <a16:creationId xmlns:a16="http://schemas.microsoft.com/office/drawing/2014/main" xmlns="" id="{517559F9-7399-4E76-8E01-777F1079EAA4}"/>
              </a:ext>
            </a:extLst>
          </p:cNvPr>
          <p:cNvSpPr/>
          <p:nvPr/>
        </p:nvSpPr>
        <p:spPr>
          <a:xfrm>
            <a:off x="4647247" y="3370992"/>
            <a:ext cx="1440427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Timeout</a:t>
            </a:r>
            <a:endParaRPr lang="it-IT" dirty="0"/>
          </a:p>
          <a:p>
            <a:pPr algn="ctr"/>
            <a:r>
              <a:rPr lang="it-IT" sz="1400" dirty="0" err="1">
                <a:solidFill>
                  <a:srgbClr val="C00000"/>
                </a:solidFill>
              </a:rPr>
              <a:t>counter</a:t>
            </a:r>
            <a:r>
              <a:rPr lang="it-IT" sz="1400" dirty="0">
                <a:solidFill>
                  <a:srgbClr val="C00000"/>
                </a:solidFill>
              </a:rPr>
              <a:t>++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12" name="Ovale 120">
            <a:extLst>
              <a:ext uri="{FF2B5EF4-FFF2-40B4-BE49-F238E27FC236}">
                <a16:creationId xmlns:a16="http://schemas.microsoft.com/office/drawing/2014/main" xmlns="" id="{517559F9-7399-4E76-8E01-777F1079EAA4}"/>
              </a:ext>
            </a:extLst>
          </p:cNvPr>
          <p:cNvSpPr/>
          <p:nvPr/>
        </p:nvSpPr>
        <p:spPr>
          <a:xfrm>
            <a:off x="2897367" y="5474003"/>
            <a:ext cx="1080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end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705525" y="3801355"/>
            <a:ext cx="1360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</a:t>
            </a:r>
            <a:r>
              <a:rPr lang="it-IT" sz="1600" dirty="0" err="1">
                <a:solidFill>
                  <a:srgbClr val="C00000"/>
                </a:solidFill>
              </a:rPr>
              <a:t>counter</a:t>
            </a:r>
            <a:r>
              <a:rPr lang="it-IT" sz="1600" dirty="0">
                <a:solidFill>
                  <a:srgbClr val="C00000"/>
                </a:solidFill>
              </a:rPr>
              <a:t>==</a:t>
            </a:r>
            <a:r>
              <a:rPr lang="it-IT" sz="1600" dirty="0"/>
              <a:t>0 ]</a:t>
            </a:r>
            <a:endParaRPr lang="en-GB" sz="1600" dirty="0"/>
          </a:p>
        </p:txBody>
      </p:sp>
      <p:cxnSp>
        <p:nvCxnSpPr>
          <p:cNvPr id="14" name="Connettore 4 13"/>
          <p:cNvCxnSpPr>
            <a:stCxn id="5" idx="4"/>
            <a:endCxn id="12" idx="2"/>
          </p:cNvCxnSpPr>
          <p:nvPr/>
        </p:nvCxnSpPr>
        <p:spPr>
          <a:xfrm rot="16200000" flipH="1">
            <a:off x="2091986" y="4992658"/>
            <a:ext cx="673508" cy="9372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1536872" y="5778689"/>
            <a:ext cx="1371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</a:t>
            </a:r>
            <a:r>
              <a:rPr lang="it-IT" sz="1600" dirty="0" err="1">
                <a:solidFill>
                  <a:srgbClr val="C00000"/>
                </a:solidFill>
              </a:rPr>
              <a:t>counter</a:t>
            </a:r>
            <a:r>
              <a:rPr lang="it-IT" sz="1600" dirty="0">
                <a:solidFill>
                  <a:srgbClr val="C00000"/>
                </a:solidFill>
              </a:rPr>
              <a:t> !=0 </a:t>
            </a:r>
            <a:r>
              <a:rPr lang="it-IT" sz="1600" dirty="0"/>
              <a:t>]</a:t>
            </a:r>
            <a:endParaRPr lang="en-GB" sz="1600" dirty="0"/>
          </a:p>
        </p:txBody>
      </p:sp>
      <p:cxnSp>
        <p:nvCxnSpPr>
          <p:cNvPr id="18" name="Connettore 4 17"/>
          <p:cNvCxnSpPr>
            <a:stCxn id="7" idx="4"/>
            <a:endCxn id="10" idx="2"/>
          </p:cNvCxnSpPr>
          <p:nvPr/>
        </p:nvCxnSpPr>
        <p:spPr>
          <a:xfrm rot="16200000" flipH="1">
            <a:off x="3702747" y="4181912"/>
            <a:ext cx="324037" cy="9131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390417" y="4813452"/>
            <a:ext cx="1930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</a:t>
            </a:r>
            <a:r>
              <a:rPr lang="it-IT" sz="1600" dirty="0" err="1">
                <a:solidFill>
                  <a:srgbClr val="C00000"/>
                </a:solidFill>
              </a:rPr>
              <a:t>counter</a:t>
            </a:r>
            <a:r>
              <a:rPr lang="it-IT" sz="1600" dirty="0">
                <a:solidFill>
                  <a:srgbClr val="C00000"/>
                </a:solidFill>
              </a:rPr>
              <a:t>==0 </a:t>
            </a:r>
            <a:r>
              <a:rPr lang="it-IT" sz="1600" dirty="0"/>
              <a:t>]  </a:t>
            </a:r>
            <a:r>
              <a:rPr lang="it-IT" sz="1600" dirty="0" err="1"/>
              <a:t>alarm</a:t>
            </a:r>
            <a:endParaRPr lang="en-GB" sz="1600" dirty="0"/>
          </a:p>
        </p:txBody>
      </p:sp>
      <p:cxnSp>
        <p:nvCxnSpPr>
          <p:cNvPr id="25" name="Connettore 4 24"/>
          <p:cNvCxnSpPr>
            <a:stCxn id="10" idx="4"/>
            <a:endCxn id="5" idx="5"/>
          </p:cNvCxnSpPr>
          <p:nvPr/>
        </p:nvCxnSpPr>
        <p:spPr>
          <a:xfrm rot="5400000" flipH="1">
            <a:off x="3760553" y="3483770"/>
            <a:ext cx="94909" cy="3186616"/>
          </a:xfrm>
          <a:prstGeom prst="bentConnector3">
            <a:avLst>
              <a:gd name="adj1" fmla="val -2408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5">
            <a:extLst>
              <a:ext uri="{FF2B5EF4-FFF2-40B4-BE49-F238E27FC236}">
                <a16:creationId xmlns:a16="http://schemas.microsoft.com/office/drawing/2014/main" xmlns="" id="{7151B250-F50E-4470-A667-2EF898F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7247" y="533550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13" name="Connettore 4 12"/>
          <p:cNvCxnSpPr>
            <a:stCxn id="7" idx="7"/>
            <a:endCxn id="11" idx="2"/>
          </p:cNvCxnSpPr>
          <p:nvPr/>
        </p:nvCxnSpPr>
        <p:spPr>
          <a:xfrm rot="5400000" flipH="1" flipV="1">
            <a:off x="4104530" y="3380579"/>
            <a:ext cx="228267" cy="8571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8"/>
          <p:cNvCxnSpPr>
            <a:stCxn id="11" idx="0"/>
            <a:endCxn id="5" idx="1"/>
          </p:cNvCxnSpPr>
          <p:nvPr/>
        </p:nvCxnSpPr>
        <p:spPr>
          <a:xfrm rot="16200000" flipH="1" flipV="1">
            <a:off x="2936306" y="2140211"/>
            <a:ext cx="1200375" cy="3661935"/>
          </a:xfrm>
          <a:prstGeom prst="bentConnector3">
            <a:avLst>
              <a:gd name="adj1" fmla="val -190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5">
            <a:extLst>
              <a:ext uri="{FF2B5EF4-FFF2-40B4-BE49-F238E27FC236}">
                <a16:creationId xmlns:a16="http://schemas.microsoft.com/office/drawing/2014/main" xmlns="" id="{7151B250-F50E-4470-A667-2EF898F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257" y="309399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6601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44</a:t>
            </a:fld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581025"/>
            <a:ext cx="7648575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6435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/>
          <p:cNvSpPr/>
          <p:nvPr/>
        </p:nvSpPr>
        <p:spPr>
          <a:xfrm>
            <a:off x="1043608" y="836712"/>
            <a:ext cx="4104456" cy="4104456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8" name="Figura a mano libera 17"/>
          <p:cNvSpPr/>
          <p:nvPr/>
        </p:nvSpPr>
        <p:spPr>
          <a:xfrm>
            <a:off x="2293030" y="1813429"/>
            <a:ext cx="2710415" cy="2857676"/>
          </a:xfrm>
          <a:custGeom>
            <a:avLst/>
            <a:gdLst>
              <a:gd name="connsiteX0" fmla="*/ 4 w 2710415"/>
              <a:gd name="connsiteY0" fmla="*/ 2392811 h 2857676"/>
              <a:gd name="connsiteX1" fmla="*/ 1434908 w 2710415"/>
              <a:gd name="connsiteY1" fmla="*/ 2702300 h 2857676"/>
              <a:gd name="connsiteX2" fmla="*/ 2630662 w 2710415"/>
              <a:gd name="connsiteY2" fmla="*/ 521808 h 2857676"/>
              <a:gd name="connsiteX3" fmla="*/ 2602527 w 2710415"/>
              <a:gd name="connsiteY3" fmla="*/ 507740 h 2857676"/>
              <a:gd name="connsiteX4" fmla="*/ 1448976 w 2710415"/>
              <a:gd name="connsiteY4" fmla="*/ 85709 h 2857676"/>
              <a:gd name="connsiteX5" fmla="*/ 4 w 2710415"/>
              <a:gd name="connsiteY5" fmla="*/ 2392811 h 285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0415" h="2857676">
                <a:moveTo>
                  <a:pt x="4" y="2392811"/>
                </a:moveTo>
                <a:cubicBezTo>
                  <a:pt x="-2341" y="2828910"/>
                  <a:pt x="996465" y="3014134"/>
                  <a:pt x="1434908" y="2702300"/>
                </a:cubicBezTo>
                <a:cubicBezTo>
                  <a:pt x="1873351" y="2390466"/>
                  <a:pt x="2436059" y="887568"/>
                  <a:pt x="2630662" y="521808"/>
                </a:cubicBezTo>
                <a:cubicBezTo>
                  <a:pt x="2825265" y="156048"/>
                  <a:pt x="2602527" y="507740"/>
                  <a:pt x="2602527" y="507740"/>
                </a:cubicBezTo>
                <a:cubicBezTo>
                  <a:pt x="2405579" y="435057"/>
                  <a:pt x="1887419" y="-233159"/>
                  <a:pt x="1448976" y="85709"/>
                </a:cubicBezTo>
                <a:cubicBezTo>
                  <a:pt x="1010533" y="404577"/>
                  <a:pt x="2349" y="1956712"/>
                  <a:pt x="4" y="2392811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45</a:t>
            </a:fld>
            <a:endParaRPr lang="en-GB"/>
          </a:p>
        </p:txBody>
      </p:sp>
      <p:grpSp>
        <p:nvGrpSpPr>
          <p:cNvPr id="4" name="Gruppo 3"/>
          <p:cNvGrpSpPr/>
          <p:nvPr/>
        </p:nvGrpSpPr>
        <p:grpSpPr>
          <a:xfrm>
            <a:off x="1492485" y="1659709"/>
            <a:ext cx="866156" cy="763297"/>
            <a:chOff x="1194666" y="2417771"/>
            <a:chExt cx="866156" cy="763297"/>
          </a:xfrm>
        </p:grpSpPr>
        <p:sp>
          <p:nvSpPr>
            <p:cNvPr id="5" name="Ovale 4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5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6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3674388" y="2141600"/>
            <a:ext cx="866156" cy="763297"/>
            <a:chOff x="1194666" y="2417771"/>
            <a:chExt cx="866156" cy="763297"/>
          </a:xfrm>
        </p:grpSpPr>
        <p:sp>
          <p:nvSpPr>
            <p:cNvPr id="9" name="Ovale 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" name="Rettangolo 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Triangolo isoscele 1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Gruppo 12"/>
          <p:cNvGrpSpPr/>
          <p:nvPr/>
        </p:nvGrpSpPr>
        <p:grpSpPr>
          <a:xfrm>
            <a:off x="2662758" y="3586764"/>
            <a:ext cx="866156" cy="763297"/>
            <a:chOff x="1194666" y="2417771"/>
            <a:chExt cx="866156" cy="763297"/>
          </a:xfrm>
        </p:grpSpPr>
        <p:sp>
          <p:nvSpPr>
            <p:cNvPr id="14" name="Ovale 1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Rettangolo 14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6" name="Triangolo isoscele 15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0" name="Connettore 2 19"/>
          <p:cNvCxnSpPr>
            <a:endCxn id="16" idx="1"/>
          </p:cNvCxnSpPr>
          <p:nvPr/>
        </p:nvCxnSpPr>
        <p:spPr>
          <a:xfrm>
            <a:off x="2029207" y="2141599"/>
            <a:ext cx="1100642" cy="1509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V="1">
            <a:off x="755576" y="4509120"/>
            <a:ext cx="1018342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Ovale 22"/>
          <p:cNvSpPr/>
          <p:nvPr/>
        </p:nvSpPr>
        <p:spPr>
          <a:xfrm>
            <a:off x="6084168" y="512984"/>
            <a:ext cx="2151856" cy="1910556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5" name="Connettore 2 24"/>
          <p:cNvCxnSpPr>
            <a:stCxn id="12" idx="6"/>
            <a:endCxn id="23" idx="3"/>
          </p:cNvCxnSpPr>
          <p:nvPr/>
        </p:nvCxnSpPr>
        <p:spPr>
          <a:xfrm flipV="1">
            <a:off x="5148064" y="2143746"/>
            <a:ext cx="1251236" cy="7451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6588224" y="706209"/>
            <a:ext cx="866156" cy="763297"/>
            <a:chOff x="1194666" y="2417771"/>
            <a:chExt cx="866156" cy="763297"/>
          </a:xfrm>
        </p:grpSpPr>
        <p:sp>
          <p:nvSpPr>
            <p:cNvPr id="27" name="Ovale 26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9" name="Triangolo isoscele 28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30" name="Connettore 2 29"/>
          <p:cNvCxnSpPr>
            <a:endCxn id="27" idx="3"/>
          </p:cNvCxnSpPr>
          <p:nvPr/>
        </p:nvCxnSpPr>
        <p:spPr>
          <a:xfrm flipV="1">
            <a:off x="2358641" y="1364053"/>
            <a:ext cx="4455812" cy="577597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>
            <a:off x="5003445" y="1364053"/>
            <a:ext cx="648675" cy="44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/>
          <p:nvPr/>
        </p:nvCxnSpPr>
        <p:spPr>
          <a:xfrm flipH="1">
            <a:off x="5148064" y="1364053"/>
            <a:ext cx="288032" cy="44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1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46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611560" y="548680"/>
            <a:ext cx="471956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Nuovo progetto </a:t>
            </a:r>
            <a:r>
              <a:rPr lang="it-IT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sz="40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6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it.unibo.bls20</a:t>
            </a:r>
            <a:endParaRPr lang="en-GB" sz="6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07510" y="2179896"/>
            <a:ext cx="74888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Note:</a:t>
            </a:r>
            <a:r>
              <a:rPr lang="en-GB" sz="2800" dirty="0"/>
              <a:t> If the run fails with Error: Could not find or load main class it may mean that the IDE can't find the *</a:t>
            </a:r>
            <a:r>
              <a:rPr lang="en-GB" sz="2800" dirty="0" err="1"/>
              <a:t>Kt</a:t>
            </a:r>
            <a:r>
              <a:rPr lang="en-GB" sz="2800" dirty="0"/>
              <a:t> </a:t>
            </a:r>
            <a:r>
              <a:rPr lang="en-GB" sz="2800" dirty="0" err="1">
                <a:solidFill>
                  <a:srgbClr val="C00000"/>
                </a:solidFill>
              </a:rPr>
              <a:t>Kotlin</a:t>
            </a:r>
            <a:r>
              <a:rPr lang="en-GB" sz="2800" dirty="0">
                <a:solidFill>
                  <a:srgbClr val="C00000"/>
                </a:solidFill>
              </a:rPr>
              <a:t> file related to the main class</a:t>
            </a:r>
            <a:r>
              <a:rPr lang="en-GB" sz="2800" dirty="0"/>
              <a:t>. To fix this, edit the corresponding Run Configuration in the </a:t>
            </a:r>
            <a:r>
              <a:rPr lang="en-GB" sz="2800" i="1" dirty="0"/>
              <a:t>Dependencies</a:t>
            </a:r>
            <a:r>
              <a:rPr lang="en-GB" sz="2800" dirty="0"/>
              <a:t> tab (or the </a:t>
            </a:r>
            <a:r>
              <a:rPr lang="en-GB" sz="2800" i="1" dirty="0" err="1"/>
              <a:t>Classpath</a:t>
            </a:r>
            <a:r>
              <a:rPr lang="en-GB" sz="2800" dirty="0"/>
              <a:t> tab, depending on the Eclipse version), choose </a:t>
            </a:r>
            <a:r>
              <a:rPr lang="en-GB" sz="2800" i="1" dirty="0"/>
              <a:t>Advanced</a:t>
            </a:r>
            <a:r>
              <a:rPr lang="en-GB" sz="2800" dirty="0"/>
              <a:t> and enter the folder containing the </a:t>
            </a:r>
            <a:r>
              <a:rPr lang="en-GB" sz="2800" dirty="0" err="1"/>
              <a:t>kotlin</a:t>
            </a:r>
            <a:r>
              <a:rPr lang="en-GB" sz="2800" dirty="0"/>
              <a:t> generated </a:t>
            </a:r>
            <a:r>
              <a:rPr lang="en-GB" sz="2800" i="1" dirty="0"/>
              <a:t>.class</a:t>
            </a:r>
            <a:r>
              <a:rPr lang="en-GB" sz="2800" dirty="0"/>
              <a:t> files (for example: </a:t>
            </a:r>
            <a:r>
              <a:rPr lang="en-GB" sz="2800" i="1" dirty="0"/>
              <a:t>build/classes/</a:t>
            </a:r>
            <a:r>
              <a:rPr lang="en-GB" sz="2800" i="1" dirty="0" err="1"/>
              <a:t>kotlin</a:t>
            </a:r>
            <a:r>
              <a:rPr lang="en-GB" sz="2800" i="1" dirty="0"/>
              <a:t>/main</a:t>
            </a:r>
            <a:r>
              <a:rPr lang="en-GB" sz="2800" dirty="0"/>
              <a:t>).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876960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47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611560" y="548680"/>
            <a:ext cx="771557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Disponibile</a:t>
            </a:r>
            <a:endParaRPr lang="it-IT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Versione </a:t>
            </a:r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1.2.4</a:t>
            </a:r>
            <a:endParaRPr lang="it-IT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it.unibo.Qactork.ide_1.2.4.jar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it.unibo.Qactork.ui_1.2.4.jar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it.unibo.Qactork_1.2.4.jar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Aggiornare </a:t>
            </a:r>
            <a:r>
              <a:rPr lang="it-IT" sz="4000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4000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versione</a:t>
            </a:r>
            <a:endParaRPr lang="it-IT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it.unibo.qakactor-2.4.jar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8281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48</a:t>
            </a:fld>
            <a:endParaRPr lang="en-GB"/>
          </a:p>
        </p:txBody>
      </p:sp>
      <p:pic>
        <p:nvPicPr>
          <p:cNvPr id="3074" name="Picture 2" descr="https://attachments.office.net/owa/antonio.natali%40unibo.it/service.svc/s/GetAttachmentThumbnail?id=AAMkADdkZDc2N2RlLTcxNTItNDg1NC1hZGQ3LTVlMDU0Zjk4NDQ0YgBGAAAAAADhvmGKeniXTIboL6uaPVDuBwDCr6vWYLRDTJe4q%2Fhm0skAAAACIK%2BeAAAaSiw%2BQJV%2BRYXBoRQwHcf4AAGOVJ5dAAABEgAQAOTCI1g8TsxAqzxrI5xs03Y%3D&amp;thumbnailType=2&amp;owa=outlook.office.com&amp;scriptVer=2020050302.03&amp;X-OWA-CANARY=_o_a5e8S0EaTWhSXTSbJNlAv1SAY99cYRu6bl5FIHeB4Euux8u9EqjO8ZkXGfFP0mlwH1GdthvI.&amp;token=eyJhbGciOiJSUzI1NiIsImtpZCI6IjU2MzU4ODUyMzRCOTI1MkRERTAwNTc2NkQ5RDlGMjc2NTY1RjYzRTIiLCJ4NXQiOiJWaldJVWpTNUpTM2VBRmRtMmRueWRsWmZZLUkiLCJ0eXAiOiJKV1QifQ.eyJvcmlnaW4iOiJodHRwczovL291dGxvb2sub2ZmaWNlLmNvbSIsInZlciI6IkV4Y2hhbmdlLkNhbGxiYWNrLlYxIiwiYXBwY3R4c2VuZGVyIjoiT3dhRG93bmxvYWRAZTk5NjQ3ZGMtMWIwOC00NTRhLWJmOGMtNjk5MTgxYjM4OWFiIiwiaXNzcmluZyI6IldXIiwiYXBwY3R4Ijoie1wibXNleGNocHJvdFwiOlwib3dhXCIsXCJwcmltYXJ5c2lkXCI6XCJTLTEtNS0yMS02NDA5NTQ5NTQtMzg5NDU4Mjk4Mi0xMjkzMzI5ODQ5LTUwNjI4NDlcIixcInB1aWRcIjpcIjExNTM3NjU5MzE3OTQ3NzEzNjBcIixcIm9pZFwiOlwiMzBiZmY4NDgtMGJhMi00NGM5LTk1NTMtMzkzYzI4MThmMGQxXCIsXCJzY29wZVwiOlwiT3dhRG93bmxvYWRcIn0iLCJuYmYiOjE1ODkzNTg3MDMsImV4cCI6MTU4OTM1OTMwMywiaXNzIjoiMDAwMDAwMDItMDAwMC0wZmYxLWNlMDAtMDAwMDAwMDAwMDAwQGU5OTY0N2RjLTFiMDgtNDU0YS1iZjhjLTY5OTE4MWIzODlhYiIsImF1ZCI6IjAwMDAwMDAyLTAwMDAtMGZmMS1jZTAwLTAwMDAwMDAwMDAwMC9hdHRhY2htZW50cy5vZmZpY2UubmV0QGU5OTY0N2RjLTFiMDgtNDU0YS1iZjhjLTY5OTE4MWIzODlhYiIsImhhcHAiOiJvd2EifQ.gURXPs1AaFC3BJjM8CmpmYvDwiuY1cWRaDEaS_hQ5iqFtCoLzpZt7tuG1bNSRoZLoo0KvToUYAQUWxHlolI7NSCE3YdqRBEROlQhbP6b8tu0-WUsU2vfzO3338hRjNKe4sLzzHFZ0zPOJAOAc6FO6IWDFtxKMpRZLrqZ56rhkF3_uIrUA-Wj2DGzeWxFYEAdF01mpSQIG8rPWCPK5V3aDoMgOjidtrQaTyIZPEb26HiSvBg2uMKUoeLH8wKjhnp8-WWarmCDAlUIml1LwTYa9a0nQYboYwSY_eTqBDlLxh-5HfUhxLzM5pO94XyeeMUTffw6Dssls1OOEDjb8PyGzg&amp;animation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489364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395536" y="404664"/>
            <a:ext cx="804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Ugo </a:t>
            </a:r>
            <a:r>
              <a:rPr lang="en-GB" dirty="0" err="1" smtClean="0"/>
              <a:t>Cavalcanti</a:t>
            </a:r>
            <a:r>
              <a:rPr lang="en-GB" dirty="0" smtClean="0"/>
              <a:t>  (</a:t>
            </a:r>
            <a:r>
              <a:rPr lang="en-GB" dirty="0" smtClean="0">
                <a:hlinkClick r:id="rId3"/>
              </a:rPr>
              <a:t>ugoleone.cavalcanti@studio.unibo.it</a:t>
            </a:r>
            <a:r>
              <a:rPr lang="en-GB" dirty="0" smtClean="0"/>
              <a:t>) : </a:t>
            </a:r>
            <a:r>
              <a:rPr lang="en-GB" dirty="0"/>
              <a:t>schema </a:t>
            </a:r>
            <a:r>
              <a:rPr lang="en-GB" dirty="0" err="1" smtClean="0"/>
              <a:t>connessioni</a:t>
            </a:r>
            <a:r>
              <a:rPr lang="en-GB" dirty="0" smtClean="0"/>
              <a:t> Arduino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82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49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181317" y="312738"/>
            <a:ext cx="879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Ugo </a:t>
            </a:r>
            <a:r>
              <a:rPr lang="en-GB" dirty="0" err="1" smtClean="0"/>
              <a:t>Cavalcanti</a:t>
            </a:r>
            <a:r>
              <a:rPr lang="en-GB" dirty="0" smtClean="0"/>
              <a:t>  (</a:t>
            </a:r>
            <a:r>
              <a:rPr lang="en-GB" dirty="0" smtClean="0">
                <a:hlinkClick r:id="rId2"/>
              </a:rPr>
              <a:t>ugoleone.cavalcanti@studio.unibo.it</a:t>
            </a:r>
            <a:r>
              <a:rPr lang="en-GB" dirty="0" smtClean="0"/>
              <a:t>) : </a:t>
            </a:r>
            <a:r>
              <a:rPr lang="en-GB" dirty="0"/>
              <a:t>schema </a:t>
            </a:r>
            <a:r>
              <a:rPr lang="en-GB" dirty="0" err="1" smtClean="0"/>
              <a:t>connessioni</a:t>
            </a:r>
            <a:r>
              <a:rPr lang="en-GB" dirty="0" smtClean="0"/>
              <a:t> </a:t>
            </a:r>
            <a:r>
              <a:rPr lang="en-GB" dirty="0"/>
              <a:t>l293d </a:t>
            </a:r>
            <a:r>
              <a:rPr lang="en-GB" dirty="0" smtClean="0"/>
              <a:t> per Rasp</a:t>
            </a:r>
            <a:endParaRPr lang="en-GB" dirty="0"/>
          </a:p>
        </p:txBody>
      </p:sp>
      <p:sp>
        <p:nvSpPr>
          <p:cNvPr id="5" name="AutoShape 2" descr="data:image/png;base64,iVBORw0KGgoAAAANSUhEUgAACfwAAAiECAYAAAD8eDYpAAAgAElEQVR4Xuzdv640OXon6CNTV9JGQ+aigTXk9E3IOYCccWaAvpgBdm0Bn6ObGKeMBgZjCmv0LYw7hkwtolTZHZWVmUEy+Ocl+cgazBdkkM9LMqMyfp3n7/7jP/7jP778HwECBAgQIECAAAECBAgQIECAAAECBAgQIECAAAECBAgQIECAAAECBAgQIBBa4O8E/kLXx+AIECBAgAABAgQIECBAgAABAgQIECBAgAABAgQIECBAgAABAgQIECBAgMDPAgJ/FgIBAgQIECBAgAABAgQIECBAgAABAgQIECBAgAABAgQIECBAgAABAgQIEJhAQOBvgiIZIgECBAgQIECAAAECBAgQIECAAAECBAgQIECAAAECBAgQIECAAAECBAgQEPizBggQIECAAAECBAgQIECAAAECBAgQIECAAAECBAgQIECAAAECBAgQIECAwAQCAn8TFMkQCRAgQIAAAQIECBAgQIAAAQIECBAgQIAAAQIECBAgQIAAAQIECBAgQICAwJ81QIAAAQIECBAgQIAAAQIECBAgQIAAAQIECBAgQIAAAQIECBAgQIAAAQIEJhAQ+JugSIZIgAABAgQIECBAgAABAgQIECBAgAABAgQIECBAgAABAgQIECBAgAABAgQE/qwBAgQIECBAgAABAgQIECBAgAABAgQIECBAgAABAgQIECBAgAABAgQIECAwgYDA3wRFMkQCBAgQIECAAAECBAgQIECAAAECBAgQIECAAAECBAgQIECAAAECBAgQICDwZw0QIECAAAECBAgQIECAAAECBAgQIECAAAECBAgQIECAAAECBAgQIECAAIEJBAT+JiiSIRIgQIAAAQIECBAgQIAAAQIECBAgQIAAAQIECBAgQIAAAQIECBAgQIAAAYE/a4AAAQIECBAgQIAAAQIECBAgQIAAAQIECBAgQIAAAQIECBAgQIAAAQIECEwgIPA3QZEMkQABAgQIECBAgAABAgQIECAQXeDHjx8/D/H7+ztpqI/rX12c2se57bm/kvZJg3YRAQIECBAgQIAAAQIECBAgQIAAAQIEBgsI/A0ugNsTIECAAAECBAgQIECAAAECBFYQSA38fQr6PTukBPde9ZfSbgVzcyBAgAABAgQIECBAgAABAgQIECBAYD8Bgb/9am7GBAgQIECAAAECBAgQIECAAIHqAimBv+dw3qtgXso1x+Br/0JgdRAdEiBAgAABAgQIECBAgAABAgQIECBAoIGAwF8DVF0SIECAAAECBAgQIECAAAECBHYTuAr85f7J3avrn+93df1u9TBfAgQIECBAgAABAgQIECBAgAABAgTWFBD4W7OuZkWAAAECBAgQIECAAAECBAgQ6CpQO/B3DP5Tn8e/nX8hUOCva7ndjAABAgQIECBAgAABAgQIECBAgACBQQICf4Pg3ZYAAQIECBAgQIAAAQIECBAgsJLAVTjvMddXf8b3ncNViPDcTuBvpdVkLgQIECBAgAABAgQIECBAgAABAgQIvBMQ+LM2CBAgQIAAAQIECBAgQIAAAQIEbgukBP5ywn65AxL4yxVzPQECBAgQIECAAAECBAgQIECAAAECMwoI/M1YNWMmQIAAAQIECBAgQIAAAQIECAQTEPgLVhDDIUCAAAECBAgQIECAAAECBAgQIEBgSQGBvyXLalIECBAgQIAAAQIECBAgQIAAgb4C7wJ/vX55r9d9+qq6GwECBAgQIECAAAECBAgQIECAAAECBH4tIPBnRRAgQIAAAQIECBAgQIAAAQIECNwWEPi7TagDAgQIECBAgAABAgQIECBAgAABAgQIXAoI/F0SuYAAAQIECBAgQIAAAQIECBAgQOBKQODvSsi/EyBAgAABAgQIECBAgAABAgQIECBA4L6AwN99Qz0QIECAAAECBAgQIECAAAECBLYXeBf4O2A+/VstOH/St5akfggQIECAAAECBAgQIECAAAECBAgQiCwg8Be5OsZGgAABAgQIECBAgAABAgQIEJhEICXwd0zl+/u7yYwE/pqw6pQAAQIECBAgQIAAAQIECBAgQIAAgWACAn/BCmI4BAgQIECAAAECBAgQIECAAIEZBVoF/o5+U0KCAn8zrhpjJkCAAAECBAgQIECAAAECBAgQIEAgV0DgL1fM9QQIECBAgAABAgQIECBAgAABAr8RuPqzvSWBvJw2OdcqHwECBAgQIECAAAECBAgQIECAAAECBGYVEPibtXLGTYAAAQIECBAgQIAAAQIECBAIJJAT+DuGffWrfbkBvtzrA9EZCgECBAgQIECAAAECBAgQIECAAAECBJIFBP6SqVxIgAABAgQIECBAgAABAgQIECDwTuAq8He0O4fyHv08B/+er7kKBj76EfizNgkQIECAAAECBAgQIECAAAECBAgQ2EFA4G+HKpsjAQIECBAgQIAAAQIECBAgQKCxQErg7xjCq9Dfu6G9C/vl9HH0nRoabEykewIECBAgQIAAAQIECBAgQIAAAQIECNwWEPi7TagDAgQIECBAgAABAgQIECBAgACB1MDfQ+pTaO8qoCfwZ70RIECAAAECBAgQIECAAAECBAgQILCrgMDfrpU3bwIECBAgQIAAAQIECBAgQIAAAQIECBAgQIAAAQIECBAgQIAAAQIECBCYSkDgb6pyGSwBAgQIECBAgAABAgQIECBAgAABAgQIECBAgAABAgQIECBAgAABAgQI7Cog8Ldr5c2bAAECBAgQIECAAAECBAgQIECAAAECBAgQIECAAAECBAgQIECAAAECBKYSEPibqlwGS4AAAQIECBAgQIAAAQIECBAgQIAAAQIECBAgQIAAAQIECBAgQIAAAQK7Cgj87Vp58yZAgAABAgQIECBAgAABAgQIECBAgAABAgQIECBAgAABAgQIECBAgACBqQQE/qYql8ESIECAAAECBAgQIECAAAECBAgQIECAAAECBAgQIECAAAECBAgQIECAwK4CAn+7Vt68CRAgQIAAAQIECBAgQIAAAQIECBAgQIAAAQIECBAgQIAAAQIECBAgQGAqAYG/qcplsAQIECBAgAABAgQIECBAgAABAgQIECBAgAABAgQIECBAgAABAgQIECCwq4DA366VN28CBAgQIECAAAECBAgQIECAAAECBAgQIECAAAECBAgQIECAAAECBAgQmEpA4G+qchksAQIECBAgQIAAAQIECBAgQIAAAQIECBAgQIAAAQIECBAgQIAAAQIECOwqIPC3a+XNmwABAgQIECBAgAABAgQIECBwQ+D/+8d/vNFaUwIEIgj8/qefIgzDGAgQIECAAAECBAgQIECAAAECBDIEBP4ysFxKgAABAgQIECBAgAABAgQIECDw9SXsZxUQWEdA6G+dWpoJAQIECBAgQIAAAQIECBAgsIeAwN8edTZLAgQIECBAgAABAgQIECBAgEA1AYG/apQ6IjBcQOBveAkMgAABAgQIECBAgAABAgQIECCQJSDwl8XlYgIECBAgQIAAAQIECBAgQIAAAYE/a4DAOgICf+vU0kwIECBAgAABAgQIECBAgACBPQQE/vaos1kSIECAAAECBAgQIECAAAECBKoJPAf+BIaq0eqIQHMB+7c5sRsQIECAAAECBAgQIECAAAECBJoKCPw15dU5AQIECBAgQIAAAQIECBAgQGA9AYGh9WpqRvsI2L/71NpMCRAgQIAAAQIECBAgQIAAgTUFBP7WrKtZESBAgAABAgQIECBAgAABAgSaCQgMNaPVMYHmAvZvc2I3IECAAAECBAgQIECAAAECBAg0FRD4a8qrcwIECBAgQIAAAQIECBAgQIDAegICQ+vV1Iz2EbB/96m1mRIgQIAAAQIECBAgQIAAAQJrCgj8rVlXsyJAgAABAgQIECBAgAABAgQINBMQGGpGq2MCzQXs3+bEbkCAAAECBAgQIECAAAECBAgQaCog8NeUV+cECBAgQIAAAQIECBAgQIAAgfUEBIbWq6kZ7SNg/+5TazMlQIAAAQIECBAgQIAAAQIE1hQQ+FuzrmZFgAABAgQIECBAgAABAgQIEGgmIDDUjFbHBJoL2L/Nid2AAAECBAgQIECAAAECBAgQINBUQOCvKa/OCRAgQIAAAQIECBAgQIAAAQL1BH78+PHXzr6/v+t1nNmTwFAmmMsJBBKItH9LzrRzm4N15FkYqKyGQoAAAQIECBAgQIAAAQIECGwkIPC3UbFNlQABAgQIECBAgAABAgQIEJhXIFLIJVJgaN6KGjmBMQJR9m/umfZ8/bOe4N+Y9eSuBAgQIECAAAECBAgQIECAQH8Bgb/+5u5IgAABAgQIECBAgAABAgQIEMgSeARdjkDL+f+d1UnFi6MEhipOSVcEthGIsH9LzrR3Z1+EM3GbxWOiBAgQIECAAAECBAgQIECAQAgBgb8QZTAIAgQIECBAgAABAgQIECBAgMBrgecwS4RwS4TAkPVCgECZwOj9W3KmfTr3IpyJZZXQigABAgQIECBAgAABAgQIECBQJiDwV+amFQECBAgQIECAAAECBAgQIECgi8ARZjn/qcoI4ZbRgaEu8G5CYFGB0fu35EyLcO4tuhxMiwABAgQIECBAgAABAgQIEJhQQOBvwqIZMgECBAgQIECAAAECBAgQILCvQITgy+jA0L7VN3MC9wWi7d+rM+3x78fMz+Hn+xJ6IECAAAECBAgQIECAAAECBAjMKSDwN2fdjJoAAQIECBAgQIAAAQIECBDYVOAqHNODJVpgqMec3YPAKgLR9u/VmfbuTwA/6iEEuMrKNA8CBAgQIECAAAECBAgQIEAgVUDgL1XKdQQIECBAgAABAgQIECBAgACBAAJX4ZgeQ4wWGOoxZ/cgsIpAtP17daad//38a3/P9RD8W2WFmgcBAgQIECBAgAABAgQIECBwJSDwdyXk3wkQIECAAAECBAgQIECAAAECgQSuwjE9hhotMNRjzu5BYBWBaPv36ky7+pO+V+1XqZt5ECBAgAABAgQIECBAgAABAgQeAgJ/1gIBAgQIECBAgAABAgQIECBAYCKBCOGWaIGhicpnqASGC0Tbv1dn2lXg7wC96mM4ugEQIECAAAECBAgQIECAAAECBCoKCPxVxNQVAQIECBAgQIAAAQIECBAgQKC1QIRgS7TAUGtz/RNYSSDa/r060wT+Vlp95kKAAAECBAgQIECAAAECBAjUEBD4q6GoDwIECBAgQIAAAQIECBAgQIBAJ4GrcEyPYUQLDPWYs3sQWEUg2v69OtME/lZZeeZBgAABAgQIECBAgAABAgQI1BIQ+KslqR8CBAgQIECAAAECBAgQIECAQAeBq3BMhyF8RQsM9ZizexBYRSDa/k05066uufr3VWpnHgQIECBAgAABAgQIECBAgACBQ0DgzzogQIAAAQIECBAgQIAAAQIECEwkECHYEikwlPLrXznlPff3aPf9/f22i1fXX93v3F/O+CPU/mpud/89x+O4V+r17+r0qbbPc7nbR+pY7xpetY+0f881TNlnr66J4nrl7t8JECBAgAABAgQIECBAgAABArUEBP5qSeqHAAECBAgQIECAAAECBAgQINBBIELoK0pg6DmAlRPeelWqq/DeVdgotfwCf5+lctb41bVXNX2MJCVsdlXfnD7urtWrsXz69yj79zHGqxoe130K9aW0v+OlLQECBAgQIECAAAECBAgQIEAgmoDAX7SKGA8BAgQIECBAgAABAgQIECBA4CRQI7BUGzRCYOgc8qkR+PnUR+m/pbjnhBZrzDNlTKOvyZlnSm2O+bwL2F39OtzVvx99X11Te63erc/o/Vt6pl21GxmivFsT7QkQIECAAAECBAgQIECAAAECOQICfzlariVAgAABAgQIECBAgAABAgQIdBa4Crk8htMz7BIlMPSYc05A7FX5cgJbz+1r3vuqlnfv1XnpFt/uqh6PjlN+9e249mpvvOsndRzHPa76qLVWi1FPDaPs36u5pP6i5lV9r+7j3wkQIECAAAECBAgQIECAAAECswkI/M1WMeMlQIAAAQIECBAgQIAAAQIECAwWiBAYevVncVsFf1KCZaX3zvn1t10Cf8fyTplryq/7pdbl6Ov52pQxnLfiuz56rtWUo2H0/k0Zo2sIECBAgAABAgQIECBAgAABAgTeCwj8WR0ECBAgQIAAAQIECBAgQIAAAQJZAtECQ7nBrKzJXoTP7t77uX3NEFvuPCNdn+La2iplDLlmLfrMHUO0/Zs7ftcTIECAAAECBAgQIECAAAECBHYXEPjbfQWYPwECBAgQIECAAAECBAgQIEAgUyBaYKh1iKplsEzg7/Xiu/pzuim/unj0nPoLf8+juLp/5pb56+Wt12rKuKLt35Qxu4YAAQIECBAgQIAAAQIECBAgQOBvAgJ/VgMBAgQIECBAgAABAgQIECBAgECWQLTAUMsQ1VXw6/zvKYgpfzb23XxazjNl7L2vKQ1aXtUsZR41+nh1nwg1jLZ/U+rhGgIECBAgQIAAAQIECBAgQIAAgb8J/Cbw94//47/zIUCAAAECBAgQIECAAAECBAgQKBD497/85etf/vXfClrO3eT3P/00dAKtQlQpoa+Wgb8D9RwQbDXPocX7cPO7gb/SX/c7htTKulW/OTV8DvzltJ352n/+p3/4+vvf/W7mKRg7AQIECBCYWuCnP/5p6vHPMHjv+WeokjESIECAwIoCI55zXgb+RgxkxYKaEwECBAgQIECAAAECBAgQIEBgRYFovxDWIkSVEvY7anv33jm/5nf3XjOuxVdzvnJIrd0njxp9vOr/auw9ahRt//aYs3sQIECAAAECYwWOIJr3z+1rwLm9sTsQIECAAIFngVGfvwJ/1iIBAgQIECBAgAABAgQIECBAgECWQLTA0FWI6t2v8L37BbicsNfVva9gc37F7u69rsYS8d8F/upXJdr+rT9DPRIgQIAAAQLRBEa9CI/m0Ho8nFsL658AAQIECPxWYNTnr8Cf1UiAAAECBAgQIECAAAECBAgQIJAlEC0wdBWEywn85YT9DrSre1/BCvx9FioJ/NWoS60+nmd3d71craeUf4+2f1PG7BoCBAgQIEBgboFRL8LnVssfPed8My0IECBAgMBdgVGfvwJ/dyunPQECBAgQIECAAAECBAgQIEBgM4FogaFaIarcsN9R9rv3vmp//vera1ddhiUGuVbH9c+/+Fijj+ea5PbZoqbR9m+LOeqTAAECBAgQiCUw6kV4LIX2o+Hc3tgdCBAgQIDAs8Coz1+BP2uRAAECBAgQIECAAAECBAgQIEAgSyBaYKhGiKok7Heg3b33VftXv0747k8RZxVxoovvBP6OaV55vat9zppIvfaq3j3KEm3/9pizexAgQIAAAQJjBUa9CB876/5359zf3B0JECBAgMCoz1+BP2uPAAECBAgQIECAAAECBAgQIEAgSyBaYKhGiKq0j9J2D/CU9s+hv6sAW1YxJ7i4JPB3TCvF7SqoV6OPM3FKvVuXJNr+bT1f/RMgQIAAAQLjBUa9CB8/874j4NzX290IECBAgMAhMOrzV+DP+iNAgAABAgQIECBAgAABAgQIEMgSGB0YevWrd68mkBqMS+3vuMe7P/uaA3juIzUAdhVMy7n/jNeWzj+1tp/Wyp0+7rRtVafR+7fVvPRLgAABAgQIxBUY9SI8rkibkXFu46pXAgQIECDwSWDU56/An3VJgAABAgQIECBAgAABAgQIECCQJTA6MFQ7RJXa34Ek8Je1VKpdXBr4ewzgXY1TQ6FHPyV9pK6tnHHcRR29f++OX3sC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6Czw48eP39zx+/u78yj+83YCQ0PY3ZRAFYFI+/d8rn06z16df88Yo87DKkXRCQECBAgQWFxg1IvwxVl/Mz3Ou1XcfAkQIEAggsCoz1+BvwjVNwYCBAgQIECAAAECBAgQIECAwAeBq7BL76BLpMCQhUOAQJ5AlP37fK4J/OXV0dUECBAgQGAmgVEvwmcyqjFWzjUU9UGAAAECBPIERn3+Cvzl1cnVBAgQIECAAAECBAgQIECAAIGuAo9QzKswzKd/aznIKIGhlnPUN4FVBSLs3/PZlXKOpVyzaisCA/wAACAASURBVL3MiwABAgQIrCAw6kX4CnY5c+Cco+VaAgQIECBQR2DU56/AX5366YUAAQIECBAgQIAAAQIECBAgUF3g6s9djgrBRAgMVcfWIYFNBEbv3+dzK+UcS7lmk/KZJgECBAgQmFJg1IvwKbFuDJrzDTxNCRAgQIBAocCoz1+Bv8KCaUaAAAECBAgQIECAAAECBAgQGC1wFQhsNb7RgaFW89IvgR0ERu/f49w6/2JpSpgv5ZodameOBAgQIEBgVoFRL8Jn9SodN+dSOe0IECBAgEC5wKjPX4G/8pppSYAAAQIECBAgQIAAAQIECBAYKjAqBDM6MDQU3c0JTC4Qbf+mnGMp10xeFsMnQIAAAQJLC4x6Eb406ovJcd6t4uZLgAABAhEERn3+CvxFqL4xECBAgAABAgQIECBAgAABAgQKBEaFYKIFhgroNCGwrUC0/Ztyjp1/zfS5cOdfC9y2qCZOgAABAgSCC4x6ER6cpfrwOFcn1SEBAgQIELgUGPX5K/B3WRoXECBAgAABAgQIECBAgAABAgTiCYz6c76HRLTAULzqGBGBuALR9u9V4O9T2O+sLPgXd80ZGQECBAgQGPUifDd5zrtV3HwJECBAIILAqM9fgb8I1TcGAgQIECBAgAABAgQIECBAgECGwMiw3zHMaIGhDDqXEtheINr+zQn8vQr1XbXfvuAACBAgQIBAAIFRL8IDTL3rEDh35XYzAgQIECDws8Coz1+BPwuQAAECBAgQIECAAAECBAgQIDCRwOiw30EVLTA0UfkMlcBwgWj7925gL8KZOLyoBkCAAAECBIILjHoRHpyl+vA4VyfVIQECBAgQuBQY9fkr8HdZGhcQIECAAAECBAgQIECAAAECBGIIRAm2RAsMxaiOURCYQyDa/r0b+DvUa/QxR/WMkgABAgQIzCkw6kX4nFrlo+ZcbqclAQIECBAoFRj1+SvwV1ox7QgQIECAAAECBAgQIECAAAECHQWihP2OKUcLDHUsg1sRmF4g2v6tEdar0cf0hTUBAgQIECAQWGDUi/DAJE2GxrkJq04JECBAgMBHgVGfvwJ/FiYBAgQIECBAgAABAgQIECBAILhApLDfQRUtMBS8fIZHIJRAtP1bI6xXo49QRTIYAgQIECCwmMCoF+GLMV5Oh/MlkQsIECBAgEB1gVGfvwJ/1UupQwIECBAgQIAAAQIECBAgQIBAPYFoYb9jZpECQ6U+pe3qVVZPMwvkBMyirbVI+/dYA1eWqf9+9PX9/T3zsjJ2AgQIECCwrMCoF+HLgr6ZGOfdKm6+BAgQIBBBYNTnr8BfhOobAwECBAgQIECAAAECBAgQIEDgjcBV2GUEXJTA0DlIdTjkhH2ihbBG1NE9ywRy107u9WWjSm8VZf8+Rnx1xl35XbVPl3ElAQIECBAg0Epg1IvwVvOJ2i/nqJUxLgIECBBYWWDU56/A38qrytwIECBAgAABAgQIECBAgACBqQWeA22fJpMTdruLEiEwdA755AZ+7rS9a6f93AK5IdOIa230/k09185n2lWbnuff3CvY6AkQIECAwBiBUS/Cx8x23F05j7N3ZwIECBDYV2DU56/A375rzswJECBAgAABAgQIECBAgACB4AJXIZfz8HsGXqIEhh5zFvgLvpAXGt6x1o51l7rmBP5+W/zUc+3Vmfaqbc+zb6GlbCoECBAgQKCrwKgX4V0nGeBmnAMUwRAIECBAYDuBUZ+/An/bLTUTJkCAAAECBAgQIECAAAECBAjcE4gQ+Hv161+pwZ+IIax7FdG6h0DJuilp03ouo/dv6/npnwABAgQIEIgnMOpFeDyJtiPi3NZX7wQIECBA4JXAqM9fgT/rkQABAgQIECBAgAABAgQIECBAIEsgWmAo9dfWjkm+ujanfRaUi5cReF4jKWsm6lqLtn+XWSQmQoAAAQIECLwVGPUifLeScN6t4uZLgAABAhEERn3+CvxFqL4xECBAgAABAgQIECBAgAABAgQmEogWGEoJXz14o4awJir/lkMV+Nuy7CZNgAABAgQIVBIY9SK80vCn6YbzNKUyUAIECBBYSGDU56/A30KLyFQIECBAgAABAgQIECBAgAABAj0EVg38HXapfxa4h7N7xBAoDYl+ajdyrUXbvzGqbBQECBAgQIBAS4FRL8Jbzili35wjVsWYCBAgQGB1gVGfv9sH/g54/0eAAAECBAgQIECAAAECBAgQqCHw73/5y9e//Ou/1ehqqj5+/9NPQ8eb+gt/n65L7WPoRN28u8C7dXG1XiKvtefAX3fUQTf853/6h6+//93vBt3dbQmsI/DTH/+0zmTMhACBbgKjXoR3m2CQG3EOUgjDIECAAIGtBEZ9/gr8/Y///uU/ULfaayZLgAABAgQIECBAgAABAgQI3BSI9gthV+Grx3Qjh7BulkTzRgI7BP5GB3YblU63BAg0EBj1IqvBVHRJgEBnAedHH3DOfZzdhQABAgQInAVGff4K/An82YkECBAgQIAAAQIECBAgQIAAgSyBGQN/j+BWykT9Wd8UpfWvKQ2IRl9r0fbv+ivJDAmsIzDqRdY6gmZCYF8B50ef2nPu4+wuBAgQIEDgLDDq81fgT+DPTiRAgAABAgQIECBAgAABAgQIZAlECwyl/MJf9BBWVgFc3EWgdM2Utusyqa+vr2j7t9e83YcAgfsCo15k3R+5HggQGC3g/OhTAc59nN2FAAECBAicBUZ9/gr8CfzZiQQIECBAgAABAgQIECBAgACBLIFogaGcwN+nX+9L6ScLysVTC5QG91LWUco1rfCi7d9W89QvAQL1BUa9yKo/Ez0SINBbwPnRR5xzH2d3IUCAAAECZ4FRn78CfwJ/diIBAgQIECBAgAABAgQIECBAIEsgWmDoKjx1Dm5d/bneq76yoFy8rMC7dTLDWou2f5ddJCZGYEGBUS+yFqQ0JQLbCTg/+pSccx9ndyFAgAABAmeBUZ+/An8Cf3YiAQIECBAgQIAAAQIECBAgQCBLIFpg6Cqkd/Xv58nnXJuF5uKlBK4Cf1fB0gNj1FqLtn+XWhgmQ2BxgVEvshZnNT0CWwg4P/qUmXMfZ3chQIAAAQJngVGfvwJ/An92IgECBAgQIECAAAECBAgQIEAgS2B0YCj1T60+Qlc5waqca7PQXLyUgMDfUuU0GQIEEgVGvchKHJ7LCBAILOD86FMczn2c3YUAAQIECJwFRn3+CvwJ/NmJBAgQIECAAAECBAgQIECAAIEsgZkCfzl/YvVAyL0+C87Fywi8Cvzlrp3c62vhjd6/teahHwIE+guMepHVf6buSIBAbQHnR23R1/1x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AAECBAgQIECAAAECBAhkCQgMZXG5mEAoAfs3VDkMhsBUAqNeZE2FZLAECLwUcH70WRic+zi7CwECBAgQOAuM+vwV+BP4sxMJECBAgAABAgQIECBAgAABAlkCAkNZXC4mEErA/g1VDoMhMJXAqBdZUyEZLAECLwWcH30WBuc+zu5CgAABAgTOAqM+fwX+BP7sRAIECBAgQIAAAQIECBAgQIBAloDAUBaXiwmEErB/Q5XDYAhMJTDqRdZUSAZLgMBLAedHn4XBuY+zuxAgQIAAgbPAqM9fgT+BPzuRAAECBAgQIECAAAECBAgQIJAlIDCUxeViAqEE7N9Q5TAYAlMJjHqRNRWSwRIg8FLA+dFnYXDu4+wuBAgQIEDgLDDq81fgT+DPTiRAgAABAgQIECBAgAABAgQIZAkIDGVxuZhAKAH7N1Q5DIbAVAKjXmRNhWSwBAi8FHB+9FkYnPs4uwsBAgQIEDgLjPr8FfgT+LMTCRAgQIAAAQIECBAgQIAAAQJZAgJDWVwuJhBKwP4NVQ6DITCVwKgXWVMhGSwBAi8FnB99FgbnPs7uQoAAAQIEzgKjPn8F/gT+7EQCBAgQIECAAAECBAgQIECAQJaAwFAWl4sJhBKwf0OVw2AITCUw6kXWVEgGS4DASwHnR5+FwbmPs7sQIECAAIGzwKjPX4E/gT87kQABAgQIECBAgAABAgQIECCQJSAwlMXlYgKhBOzfUOUwGAJTCYx6kTUVksESIPBSwPnRZ2Fw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QCyB//l/xxqP0RAgQIDAa4E//JkMAQIECGwsIDC0cfFNfXoB+3f6EpoAgWECo15kDZuwGxMgUE3A+VGN8mNHnPs4uwsBAgQIEDgLjPr8FfgT+LMTCRAgEENA0C9GHYyCAAECuQKCf7liridAgMASAgJDS5TRJDYVsH83LbxpE6ggMOpFVoWh64IAgcECzo8+BeDcx9ldCBAgQIDAWWDU56/An8CfnUiAAIEYAgJ/MepgFAQIEMgVEPjLFXM9AQIElhAQGFqijCaxqYD9u2nhTZtABYFRL7IqDF0XBAgMFnB+9CkA5z7O7kKAAAECBM4Coz5/Bf4E/uxEAgQIjBcQ9htfAyMgQIDAHQGh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SA38CZSMr5URECCwl4Dzea96my0BAgQyBASGMrBcSiCYgP0brCCGQ2AigVEvsiYiMlQCBN4IOD/6LA3OfZzdhQABAgQInAVGff4K/An82YkECBAYLyBQMr4GRkCAAIFXAs5n64IAAQIE3ggIDFkaBOYVsH/nrZ2RExgtMOpF1uh5uz8BAvcFnB/3DVN64Jyi5BoCBAgQIFBXYNTnr8CfwF/dlaw3AgQIlAgIlJSoaUOAAIH2As7n9sbuQIAAgUkFBIYmLZxhE/Anfa0BAgRuCIx6kXVjyJoSIBBEwPnRpxCc+zi7CwECBAgQOAuM+vwV+BP4sxMJECAwXkCgZHwNjIAAAQKvBJzP1gUBAgQIvBEQ+LM0CMwrYP/OWzsjJzBaYNSLrNHzdn8CBO4LOD/uG6b0wDlFyTUECBAgQKCuwKjPX4E/gb+6K1lvBAgQKBEQKClR04YAAQLtBZzP7Y3dgQABAhkCP378+M3V39/fGT3Uu1RgqJ6lngj0Foi0f8/nWsl59mhf0ra3u/sRWEFg1IusFezMgcDuAs6PPiuAcx9ndyFAgAABAmeBUZ+/An8Cf3YiAQIExgsIlIyvgREQIEDglYDz2bogQIBACIFXQb/ngfUOu0QKDIUokkEQmEggyv59Pttyz7G7YcGJSmaoBMIIjHqRFQbAQAgQKBZwfhTTZTXknMXlYgIECBAgUEVg1OevwJ/AX5UFrBMCBAjcEhAoucWnMQECBJoJOJ+b0eqYAAECOQKffsFq1K9bRQkM5Ti6lgCB/xSIsH/PZ1fJOXY3LGgtECBQJjDqRVbZaLUiQCCSgPOjTzU493F2FwIECBAgcBYY9fkr8CfwZycSIEBgvIBAyfgaGAEBAgReCTifrQsCBAgMF7j6BauSoEyNSUUIDNWYhz4I7Cgwev8+n1sl59jR5vhFwJK2O9bcnAnUEhj1IqvW+PVDgMA4AedHH3vOfZzdhQABAgQInAVGff4K/An82YkECBAYLyBQMr4GRkCAAIFXAs5n64IAAQLhBa4Cga0mMDow1Gpe+iWwg8Do/fsI6z2sc0N7d38dcIcamyOBVgKjXmS1mo9+CRDoJ+D86GPNuY+zuxAgQIAAgbPAqM9fgT+BPzuRAAEC4wUESsbXwAgIECDwSsD5bF0QIEAgvEBuUKbWhEYHhmrNQz8EdhSItn9zzrEavw64Y83NmUAtgVEvsmqNXz8ECIwTcH70sefcx9ldCBAgQIDAWWDU56/An8CfnUiAAIHxAgIl42tgBAQIEHgl4Hy2LggQIBBaYNSv+x0o0QJDoQtlcASCCUTbvwJ/wRaI4RD4IDDqRZaiECAwv4Dzo08NOfdxdhcCBAgQIHAWGPX5K/An8GcnEiBAYLyAQMn4GhgBAQIEXgk4n60LAgQIhBM4h/yOwX1/fw8ZY7TA0BAENyUwqUC0/Zsa+Ht1XWrbSUtl2ATCCYx6kRUOwoAIEMgWcH5kkxU14FzEphEBAgQIELglMOrzV+BP4O/WwtWYAAECVQQESqow6oQAAQLVBZzP1Ul1SIAAgbsCz4G/o78Rob9ogaG7rtoT2Ekg2v5NCe29uyal7U61NVcCrQVGvchqPS/9EyDQXsD50d74uAPnPs7uQoAAAQIEzgKjPn8F/gT+7EQCBAiMFxAoGV8DIyBAgMArAeezdUGAAIHwAqPCLtECQ+ELZYAEAglE278p55jAX6AFZChbC4x6kbU1uskTWETA+dGnkJz7OLsLAQIECBA4C4z6/BX4E/izEwkQIDBeQKBkfA2MgAABAq8EnM/WBQECBMILnH/xr+cv/UULDIUvlAESCCQQbf9eBf4+/ftV20DshkJgCYFRL7KWwDMJApsLOD/6LADOfZzdhQABAgQInAVGff4K/An82YkECBAYLyBQMr4GRkCAAIFXAs5n64IAAQJTCIwIvEQLDE1RKIMkEEQg2v69OsNe/Snzd5Q9g89BymkYBLoKjHqR1XWSbkaAQBMB50cT1t90yrmPs7sQIECAAIGzwKjPX4E/gT87kQABAuMFBErG18AICBAg8ErA+WxdECBAYLjAVRDmGGDKNbUnEi0wVHt++iOwskC0/Xt1hgn8rbwazW02gVEvsmZzMl4CBH4r4Pzosyo493F2FwIECBAgcBYY9fkr8CfwZycSIEBgvIBAyfgaGAEBAuEEcv9EY+71SRN2PicxuYgAAQItBa6CMMe9U66pPcZIgaGUz8Bco9zra/vqL77AuzWSu3Zyr68hE2n/3j3DRvjVqIE+CMwqMOpF1qxexk2AwN8EnB99VgPnPs7uQoAAAQIEzgKjPn8F/gT+7EQCBAiMFxAoGV8DIyBAIKRAzgvMnGuTJ+t8TqZyIQECBFoJXIXZmpz/CZOJEhh6/uWvd3/O88rxPOWcaxOoXLKgwKc1krN+cq6tyRhl/z7mdOccu9O2pqm+COwiMOpF1i6+5klgZQHnR5/qcu7j7C4ECBAgQOAsMOrzV+BP4M9OJECAwHgBgZLxNTACAgRCCuS8wMy5NnmyPc/n873+8OfkIX6Vtku/gysJECAwXCDlz1m+C7q1GnyEwND5sy/lczAlXJVyTStT/c4hkBIyTVlHKde0Ehm9f1POtGPuKedayt5v5ahfAjsKjHqRtaO1ORNYTcD50aeinPs4uwsBAgQIEDgLjPr8FfgT+LMTCRAgMF6gZ6Bk/GyNgAABAskCqS+CU687bpz1UrTH+fy4R07I751gzb6Sq+RCAgQI9BN4FZJJCcS0GGGUwNBj/qmfb1fXXf17C0t9ziVwrJFj3V2tlbv/3lIlyv69mmPK+XblfHUP/06AQJ7AqBdZeaN0NQECEQWcH32q0t059bvDPtN3FwIECBB4J1Dj/QvdtwLdP39/GYnAn8CfbUmAAIHxAqn/UehhZHytjIAAge4CKS8xU655DDzn2l/9et6nmZeczy3DeX71r/s6dUMCBPYTiBAYOoeBUj/fav0p1v0qbsaHQM6vSkZea6P3r9VEgMC8AqNeZM0rZuQECDwEnB991kI359R3On2m7S4ECBAgkCpQ8i4nte+Nr+v2+ftkLPAn8LfxtjN1AgTCCKT+x6GHkDAlMxACBPoJpAQYUq55jDjn2uqBvxFBvBH37Lc83IkAAQLDBKIFhnI+395dm9PHMHg3HibwvD5S1kvUtRZt/w4rqhsTIJAtMOpFVvZANSBAIJyA86NPSbo5p77T6TNtdyFAgACBVAHv2lOlsq7r9vn7NCqBP4G/rIXqYgIECDQRSP2PQw8hTfh1SoBAbIGrP9d79e/Ps0t5Of3XNrXO55a/5pdTvijjyBmzawkQIBBUIFpgKOvz7cWfuM9tH7QshtVQoCTwdwyntF3DqXxF278t56pvAgTqCox6kVV3FnojQGCEgPOjj3oX59TvC/tM2V0IECBAIFfA+/Zcscvru3z+vhiFwJ/A3+XidAEBAgSaC6T+B6IHkOalcAMCBGIKfAoh5AYUsq6/ez5HDdj51b+YC92oCBCYSiBaYCjr8+0UwnpGP/+Z4KkKYrBNBV6tr9Q1d/4fZ5wHOXKtRdu/TYuncwIEqgqMepFVdRI6I0BgiIDzow97F+fU7wv7TNldCBAgQCBXwPv2XLHL67t8/r4YhcCfwN/l4nQBAQIEmguk/geiB5DmpXADAgRiCpQG/t69YH43y9+8eE49n2OyVRnVX/7P//76L3/3pyp96YQAgT0E/v0vf/n6l3/9tz0me5rl73/6aeicU8NX50E+f06ODGANxXPzjwI1/ixvtLX2HPjbZQn88z/9w9ff/+53u0zXPAkQIECAAIFNBX76Y+PvsXxfuOnKMm0CBJYR8L69eikF/qqTpnU4Cj5tdK4iQIDAJgKp/4HoAWSTBWGaBAi8Eij5ZZlugb9P53OkX9OLNBbLnAABApMLRPuFsJLA31GC0naTl8/wMwRqBP6irbVo+zejHC4lQGCwgPcpgwvg9gQmFnB+TFy856Gnvs9ZaMqmQoAAgaUEvG+vXs5Rzzl+4c8v/FVfzDokQIBAtkDqfyB6AMmm1YAAgXUESgJ/r2afFWyofT6P+hO/o+67zvIzEwIECPxGIFpgKOvz7TSb0naWxB4Cpb+yfPsZrDFvtP3beLq6J0CgosCoF1kVp6ArAgQGCTg/BsG3uG3q94Ut7q1PAgQIELgv4H37fcOnHkY95wj8CfxVX8w6JECAQLZA6n8gegDJptWAAIF1BJYI/D3K0SOA59f81ln8ZkKAQEiBaIGh0uBeabuQRTGo6gI5v5Z89SehI621aPu3euF0SIBAM4FRL7KaTUjHBAh0E3B+dKNuf6PU9zntR+IOBAgQIFAi4H17idrHNqOecwT+BP6qL2YdEiBAIFsg9T8QPYBk02pAgMBaAucXxaUvjbPatT6fa4fyave31vIxGwIECFQViBYYyvp8O0mUtquKqbOwAgJ/YUtjYAQIDBIY9SJr0HTdlgCBigLOj4qYo7tK/b5w9DjdnwABAgReC3jfXn1ljHrOEfgT+Ku+mHVIgACBbIHU/0D0AJJNqwEBAmsJLBf4O5fnzq/+3Wm71hIxGwIECHQTEPjrRu1GQQVyw6K517ecdrT923Ku+iZAoK7AqBdZdWehNwIERgg4P0aoN7qn9zmNYHVLgACBmwLO55uA5c1HPecI/An8la9aLQkQIFBLwANILUn9ECCwuMDSgb9H7Y7PhJyAd+71i68R0yNAgEAvgWiBodIwVWm7Xs7uE1cgd+3kXt9y5tH2b8u56psAgboCo15k1Z2F3ggQGCHg/Bih3uie3uc0gtUtAQIEbgo4n28Cljcf9Zwj8CfwV75qtSRAgEAtAQ8gtST1Q4DABgLnPy33/f3ddsbO57a+eidAgMDEAqMDQ6l/avXqszJSCGvi5bDl0HPXTu71LVFH79+Wc9M35V8CzgAAIABJREFUAQJtBUa9yGo7K70TINBDwPnRQ7nTPXxf2AnabQgQIJAp4HzOBKt3+ajnHIE/gb96q1hPBAgQKBXwAFIqpx0BAhsKCPxtWHRTJkCAQECB0YEhgb+Ai2KzIeUG+HKvb8k5ev+2nJu+CRBoKzDqRVbbWemdAIEeAs6PHsqd7uF9Ti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YAaBHz9+/HWY39/fl0POvf6yw/MFzucsrpoXj3rOEfgT+Ku5jvVFgACBMgEPIGVuWhEgQKC1gPO5tbD+CRAgMK2AwNC0pTNwAl/2r0VAgECpwKgXWaXj1Y4AgTgCzo84tbg9Et8X3ibUAQECawk8Qnw5gb+Ua7OVnM/ZZLUajHrOEfgT+Ku1hvVDgACBcgEPIOV2WhIgQKClgPO5pa6+CRAgMLWAwNDU5TP4zQXs380XgOkTuCEw6kXWjSFrSoBAEAHnR5BC1BiG7wtrKOqDAIGFBLYM/J0/C/7w5/RqPtrltEnvfdiVo55zBP4E/oYtejcmQIDAXwX8B6LFQIAAgZgCzueYdTEqAgQIBBAQGApQBEMgUChg/xbCaUaAwNeoF1noCRCYX8D5MX8Nvc9ZqIamQoBAVYHUP9Obet0xuJwQYbfzuTTk90q7Zl9Vq1nW2ajnHIE/gb+yFasVAQIEagoIlNTU1BcBAgTqCTif61nqiQABAosJCAwtVlDT2UrA/t2q3CZLoKrAqBdZVSehMwIEhgg4P4awt7mp7wvbuOqVAIGpBVICeinXPBByrv0rXKvzufWv8rXuv8PKGvWcI/An8NdhebsFAQIELgRaPYCAJ0CAAIF7As7ne35aEyBAYGEBgaGFi2tqywvYv8uX2AQJNBMY9SKr2YR0TIBANwHnRzfq9jfyfWF7Y3cgQGA6gZSAXso1j4nnXPtXrJrn84hf4Js4+DfqOUfgT+BvusPSgAkQWFCg5gPIgjymRIAAgWECzudh9G5MgACB6AICQ9ErZHwE3gvYv1YHAQKlAqNeZJWOVzsCBOIIOD/i1OL2SHxfeJtQBwQIrCdw9ed6r/79WWRI4G9EyO/VUogyjoxlOuo5R+BP4C9jmbqUAAECjQT8B2IjWN0SIEDgpoDz+Sag5gQIEFhXQGBo3dqa2foC9u/6NTZDAq0ERr3IajUf/RIg0E/A+dHPuvmdfF/YnNgNCBCYU+BTSC83wJd7/c9ipedz5F/Wizy20zId9Zwj8CfwN+dpadQECKwlUPoAspaC2RAgQCCegPM5Xk2MiAABAkEEBIaCFMIwCBQI2L8FaJoQIPCzwKgXWfgJEJhfwPkxfw3/OgPfFy5UTFMhQKCmQGng7/zrfynj+f7+fn1Z6vmccpNJr/nL//nfX//l7/40ZPQ//bH/fQX+BP6GLHY3JUCAwK8EUh9A/vBncAQIECDQU8D53FPbvQgQIDCVgMDQVOUyWAK/ErB/LQgCBEoFBHZK5bQjQMD5sdAa8H3hQsU0FQIEagu8Cv1d/Vpf98Dfu/ftkX5NL9JYai+Siv0J/An8VVxOuiJAgEChgP9ALITTjAABAo0FnM+NgXVPgACBeQUEhuatnZETsH+tAQIESgUEdkrltCNAwPmx0BrwfeFCxTQVAgRqC5QE/l6N4Sok+HLctc7ncz+9f4xH0C9rSQr8CfxlLRgXEyBAoIlArQeQJoPTKQECBDYWcD5vXHxTJ0CAwGcBgSErhMC8AvbvvLUzcgKjBQR2RlfA/QnMK+D8mLd2vxm57wsXKqapECBQW2CJwN8ZpUf4r8c9ahc6SH8CfwJ/QZaiYRAgsLWA/0DcuvwmT4BAYAHnc+DiGBoBAgTGCggMjfV3dwJ3BOzfO3raEthbQGBn7/qbPYE7As6PO3rB2vq+MFhBDIcAgWgC59Bf0S/1fX19FbVrfT7X/vW92v1FWwgdxiPwJ/DXYZm5BQECBC4EWj+AKAABAgQIlAk4n8vctCJAgMAGAgJDGxTZFJcVsH+XLa2JEWguILDTnNgNCCwr4PxYqLS+L1yomKZCgEALgWUDfw+su7/IJ+hXbdkJ/An8VVtMOiJAgECxgP9ALKbTkAABAk0FnM9NeXVOgACBmQUEhmaunrHvLmD/7r4CzJ9AuYDATrmdlgR2F3B+LLQCfF+4UDFNhQCBFgLLB/7OaMdnwh/+nM6Ye316z1teKfAn8LflwjdpAgSCCfgPxGAFMRwCBAj8IuB8thQIECBA4I2AwJClQWBeAft33toZOYHRAgI7oyvg/gTmFXB+zFu734zc94ULFdNUCBBoJfAI/R39f39/t7rNr/t1PvdxDnQXgT+Bv0DL0VAIENhWwAPItqU3cQIEggs4n4MXyPAIECAwTkBgaJy9OxO4K2D/3hXUnsC+AgI7+9bezAncFXB+3BUM1N73hYGKYSgECEQVEPiLWpm1xiXwJ/C31oo2GwIE5hTwH4hz1s2oCRBYX8D5vH6NzZAAgakFzn8ipPdEBIZ6i7sfgXoCkfZv7kuQ8/UPkW6/llCvBHoiMK2AwM60pTNwAsMFnB/DS1BvAL4vrGepJwIECNQUcD7X1JyiL4E/gb8pFqpBEiCwuIAHkMULbHoECEwr4HyetnQGToDA+gK5IZnaIpECQ7Xnpj8CqwtE2b/P4b1Pwb1XQb/nOgn+rb5yzS+CgMBOhCoYA4E5BZwfc9bt5ah9X7hQMU2FAIGlBJzPS5UzZTICfwJ/KevENQQIEGgr4AGkra/eCRAgUCrgfC6V044AAQJNBXJCMq0GEiUw1Gp++iWwskCE/Xv+hdKUXyv9dE1K+5XraW4EegoI7PTUdi8Cawk4Pxaqp+8LFyqmqRAgsJSA83mpcqZMRuBP4C9lnbiGAAECbQU8gLT11TsBAgRKBZzPpXLaESBAoKnAEW45fslqZMglQmCoKbLOCSwsMHr/Pp9dV2fZ1S+aXrVfuJSmRqC7gMBOd3I3JLCMgPNjmVJ+ffm+cKFimgoBAksJOJ+XKmfKZAT+BP5S1olrCBAg0FbAA0hbX70TIECgVMD5XCqnHQECBJoJ5P4qVquBjA4MtZqXfgnsIDB6/z5Cyw/ru4G9q0DgDjU1RwK9BAR2ekm7D4H1BJwfC9XU94ULFdNUCBBYSsD5vFQ5UyYj8Cfwl7JOXEOAAIG2Ah5A2vrqnQABAqUCzudSOe0IECDQRCD3V7GaDOKXTkcHhlrOTd8EVheItn9rBf6OXz71fwQItBUQ2Gnrq3cCKws4Pxaqru8LFyqmqRAgsJSA83mpcqZMRuBP4C9lnbiGAAECbQU8gLT11TsBAgRKBZzPpXLaESBAoImAwF8TVp0S2E5gpcCfX/fbbvma8GABgZ3BBXB7AhMLOD8mLt7z0H1fuFAxTYUAgaUEnM9LlTNlMgJ/An8p68Q1BAgQaCvgAaStr94JECBQKuB8LpXTjgABAtUFXv0C1t1fxbozyGiBoTtz0ZbAbgLR9m/uWXYO+R2188t+u61g8x0pILAzUt+9Ccwt4PyYu36/Gr3vCxcqpqkQILCUgPN5qXKmTEbgT+AvZZ24hgABAm0FPIC09dU7AQIESgWcz6Vy2hEgQKCqwLswTG5IpuagogWGas5NXwRWF4i2f3PPsufA31Evob/VV635RREQ2IlSCeMgMJ+A82O+mr0dse8LFyqmqRAgsJSA83mpcqZMRuBP4C9lnbiGAAECbQU8gLT11TsBAgRKBZzPpXLaESBAoKqAwF9VTp0R2F5g9sDfcwFzA4PbLwAABG4ICOzcwNOUwOYCzo+FFoDvCxcqpqkQILCUgPN5qXKmTEbgT+AvZZ24hgABAm0FPIC09dU7AQIESgWcz6Vy2hEgQKCawKcgy8iQS7TAUDVwHRHYQCDa/r17lp1/8c8v/W2wgE1xqIDAzlB+NycwtYDzY+ry/Xrwvi9cqJimQoDAUgLO56XKmTIZgT+Bv5R14hoCBAi0FfAA0tZX7wQIECgVcD6XymlHgACBagKv/nTlu857Bl2iBYaqgeuIwAYC0fbv3cDfUbIafWxQelMkcFtAYOc2oQ4IbCvg/Fio9L4vXKiYpkKAwFICzuelypkyGYE/gb+UdeIaAgQItBXwANLWV+8ECBAoFXA+l8ppR4AAgWoCAn/VKHVEgMAvArMF/lLCfCnXWAAECNwXENi5b6gHArsKOD8WqrzvCxcqpqkQILCUgPN5qXKmTEbgT+AvZZ24hgABAm0FPIC09dU7AQIESgWcz6Vy2hEgQKCLwMiAS9TA0Cv4q18+zPlzoO/MU4KZV+M4jz1nTF0W28CbfLL9ZJpjmPKnsz8RpNb21VxS29YsQdT9+84i5axLuaamob4I7CogsLNr5c2bwH0B58d9wzA9+L4wTCkMhAABAr8ScD5vtyAE/gT+tlv0JkyAQEABDyABi2JIBAgQ+Pr6cj5bBgQIEAgtMDLgEiUwlBK0exTxKkx0XHcVvroT+Lsax+Pfn+d0NabQi/TG4O7Wtmfg76q2KXPpWeco+/d5zZfu0ZFn4Y0lrimBKQUEdqYsm0ETCCHg/AhRhjqD8H1hHUe9ECBAoLaA87m2aPj+BP4E/sIvUgMkQGADAQ8gGxTZFAkQmFLA+Txl2QyaAIF9BEaGXCIEhlIDXVfX5QTsrgJ/d39x7tz/yPqO3kVXNXuM79N1Nep63CelDlfjTfkFwZ0CfykByMP+bJLSpqfh6D3i/gRGCQjsjJJ3XwLzCzg/5q/hX2fg+8KFimkqBAgsJeB8XqqcKZMR+BP4S1knriFAgEBbAQ8gbX31ToAAgVIB53OpnHYECBDoIpASRGo1kNGBv6uA1fO8UwJX5zZXvzT2/O+ptUgJqD36Tu2zVY1H9Vurtq8CYrl1PQxS6/Bu3FfzSe2/Zj0i7d9P83pVr5y61jTTFwEC/ykgsGMlECBQKuD8KJUL2M73hQGLYkgECBDwF5t2XAMCfwJ/O657cyZAIJqA/0CMVhHjIUCAwH8KOJ+tBAIECBB4IxAlMJT6i14pgb+jr6vw1Z1f+HtQfurj1S+apc5xlcV6VYPneabU5KrP1PVxZXx1n1ftrwKBV/cs+ffR+7dkzNoQIBBDQGAnRh2MgsCMAs6PGav2Zsy+L1yomKZCgMBSAs7npcqZMhmBP4G/lHXiGgIECLQV8ADS1lfvBAgQKBVwPpfKaUeAAIHlBUYHhkqCVe+K8txXSfgrZzyp16Zet9piqzXvGnU9bHPGk3Pto24lbe7WfPT+vTt+7QkQGCcgsDPO3p0JzC7g/Ji9gqfx+75woWKaCgECSwk4n5cqZ8pkBP4E/lLWiWsIECDQVsADSFtfvRMgQKBUwPlcKqcdAQIElhcYGRiq/YtoNYJhOaGt1PHn9LnKgku1SZlvjboe98mpQ+74c69PmXfKNSP3b8r4XEOAQFwBgZ24tTEyAtEFnB/RK5QxPt8XZmC5lAABAh0FnM8dsWPcSuBP4C/GSjQKAgT2FvAAsnf9zZ4AgbgCzue4tTEyAgQIDBYYGRiqHZJ6FehK+TOx5xLkhMKOdinXp1wzeBlUv33N2taoa2qtctbCeY5HuxF/snnk/q2+aHRIgEBXAYGdrtxuRmApAefHQuX0feFCxTQVAgSWEnA+L1XOlMkI/An8pawT1xAgQKCtgAeQtr56J0CAQKmA87lUTjsCBDYW+L/+3//29S//+m/bCfz+p5+6zblmKOwY9Kdg2PHv50BWbhDwHUpKmC/lmm7onW5Us7Y16vpufXziuKrbc+DveY31oH4O/PW4Z4R7/PM//cPX//qv/0+EoRgDgWkFBHamLZ2BExgu4PwYXoJ6A/B9YT1LPREgQKCmgPO5puYUfQn8CfxNsVANkgCBxQU8gCxeYNMjQGBaAefztKUzcAIExgns8iJr5C+EpYTCXoWqHqvi+RfVckJ8Odd+WoVXobCjbco141Z6mzvXrG1OrT5Z59ah9fU15Efu3xrjL+1jl/O51Ec7AikC9lGKkmsIEHgl4PxYaF34vnChYpoKAQJLCTiflypnymQE/gT+UtaJawgQINBWwANIW1+9EyBAoFTA+Vwqpx0BAhsL7PIia2RgqGYo7FiqOWGvnBDZu22QMv6rca26xVJsUsOcNeqaW4eU8T/XrqTN3fqP3L93x36n/S7n8x0jbQlcCdhHV0L+nQCBdwLOj4XWhu8LFyqmqRAgsJSA83mpcqZMRuBP4C9lnbiGAAECbQU8gLT11TsBAgRKBZzPpXLaESCwscAuL7JGB4Zyf0XtWJIlYb3nNiV9PG+H1LGnXrfadiuZ96c/3/v8i46v1kJOOPCTd8nYP63NVrUdvX9bzeuq313O5ysH/07gjoB9dEdPWwJ7Czg/Fqq/7wsXKqapECCwlIDzealypkxG4E/gL2WduIYAAQJtBTyAtPXVOwECBEoFnM+lctoRILCxwC4vskYHhkp+Fa00rHduV9rHeUukhsJSr1ttu9Wq7ZVfSl0P26t+rmqb0j7lmpp1Hr1/a84lp69dzuccE9cSyBWwj3LFXE+AwEPA+bHQWvB94ULFNBUCBJYScD4vVc6UyQj8CfylrBPXECBAoK2AB5C2vnonQIBAqYDzuVROOwIENhbY5UVWhMBQbkiqNKz36k/IPv9qXOpYcsJsqX2uuN1y5577C3+HWUpdz9e9+qXAs/272qbMJeWamnWOsH9rzie1r13O51QP1xEoEbCPStS0IUDgEHB+LLQOfF+4UDFNhQCBpQScz0uVM2UyAn8CfynrxDUECBBoK+ABpK2v3gkQIFAq4HwuldOOAIGNBXZ5kRUhMPQc2HoXyLq6LiVsVbuPq/DYsYVSxrXqVrvyfsz703Upfin3ye3nXRj0GHPKnxfuUdMI+7fHPJ/vscv5PMLWPfcRsI/2qbWZEqgt4PyoLTqwP98XDsR3awIECHwQcD5vtzwE/gT+tlv0JkyAQEABDyABi2JIBAgQ+Pr6cj5bBgQIEMgW2OVFVpTA0KtfaftUtDuBq0+/zpczjtRg4rt5pIQFsxduwAY5psfwW/3qYs447tS2Z12j7N/ey26X87m3q/vtJWAf7VVvsyVQU8D5UVNzcF++LxxcALcnQIDAGwHn83ZLQ+BP4G+7RW/CBAgEFPAAErAo10NK+TWMq17u9vHp5VvqC7OcF3h3X7rWGO8xhpIxp3qU9n+2Sb1Xzp+0u1pL/r2RgPO5EaxuCRBYWWCXF1nRAkN3nrNSfsHt+Rnp06+4lT4zpj7jpT5rrbLPSmtbo66pz8apNUn9M8Ktaxdt/7ae76P/Xc7nXp7us6eAfbRn3c2aQA0B50cNxSB9+L4wSCEMgwABAk8CzuftloTAn8DfdovehAkQCCjgASRgUa6HdDes9+rlWcqLstQXoecZfOq3pL9nndr9XzncGfNV36kvNT+tkKt7RHnReb3KXeEX/qwBAgQI5Avs8iJr18BQ/orQgkA8gV337y7nc7wVZ0QrCdhHK1XTXAj0FXB+9PVuejfvc5ry6pwAAQLFAs7nYrpZGwr8CfzNunaNmwCBlQQ8gExZzRqhrdzQ4NWve1z9ey703V+guxrP1b+/G2/OuN7dIzWkeBXeyzEtnW/OPVxbWcD5XBlUdwQI7CCwy4usXQNDO6xhc1xfYNf9u8v5vP4KNsORAvbRSH33JjC3gPNj7vr9avS+L1yomKZCgMBSAs7npcqZMhmBP4G/lHXiGgIECLQV8ADS1rdR73cDf7ntc8OBx7RL2py5coJ1z8wl905tUzqu1Hap1+UsrVdza3GfnDG5NkHA+ZyA5BICBAj8WmCXF1m7BoasdwIrCOy6f3c5n1dYo+YQV8A+ilsbIyMQXcD5Eb1CGePzfWEGlksJECDQUcD53BE7xq0E/gT+YqxEoyBAYG8BDyBT1v8R1jp+Ae78/06dTE771CDcq3vXapvzS3e17nnM59V9S4Nyqe1Sr0ut9XHdqzXS4j45Y3JtgoDzOQHJJQQIEPi1wC4vsnYNDFnvBFYQ2HX/7nI+r7BGzSGugH0UtzZGRiC6gPMjeoUyxuf7wgwslxIgQKCjgPO5I3aMWwn8CfzFWIlGQYDA3gIeQKas/6vA3jGRlGDcc9DrKjB4NxhW2r53u8dCuLrv1b9/WlApbVOuyV20R5/Pa6PFfXLH5foLAeezJUKAAIFsgV1eZO0aGMpeEBoQCCiw6/7d5XwOuOQMaSEB+2ihYpoKgc4Czo/O4C1v5/vClrr6JkCAQLmA87ncbtKWAn8Cf5MuXcMmQGApAQ8gU5azV+CvViispJ9ebV4tgE/3LhnX4x4pbVOuqbFoe92nxli37cP5vG3pTZwAgXKBXV5k7RoYKl8ZWhKII7Dr/t3lfI6z0oxkRQH7aMWqmhOBPgLOjz7OXe7i+8IuzG5CgACBbAHnczbZ7A0E/gT+Zl/Dxk+AwAoCHkCmrOLzr/LlhLfeta3552ufUXPG92jbq82rBdAi8Jc6n9Tr7i7cXve5O86t2zufty6/yRMgUCawy4usXQNDZatCKwKxBHbdv7ucz7FWm9GsJmAfrVZR8yHQT8D50c+6+Z18X9ic2A0IECBQJOB8LmKbuZHAn8DfzOvX2AkQWEXAA8iUlSwN/L0KeX36k761QmEl/fRq82oBRAn85S7OlD/p/OizxDd3PK6/KeB8vgmoOQECOwrs8iJr18DQjmvanNcT2HX/7nI+r7dizSiSgH0UqRrGQmAuAefHXPX6OFrfFy5UTFMhQGApAefzUuVMmYzAn8BfyjpxDQECBNoKeABp69uo91chvU/BvccwctvVCoWV9NOrzasS1Qz8nft63OtTMO/V9anLSOAvVWqS65zPkxTKMAkQiCSwy4usXQNDkdaasRAoFdh1/+5yPpeuC+0IpAjYRylKriFA4JWA82OhdeH7woWKaSoECCwl4HxeqpwpkxH4E/hLWSeuIUCAQFsBDyBtfRv1/im4d9wy58/z+oW/3xYpNfBXUt6rUF5J0LFkHL3uUzI2bX4RcD5bCgQIEMgW2OVF1q6BoewFoQGBgAK77t9dzueAS86QFhKwjxYqpqkQ6Czg/OgM3vJ2vi9sqatvAgQIlAs4n8vtJm0p8CfwN+nSNWwCBJYS8AAyZTkF/l6XrVaIrUXg7yro95hRrTlcLexe97kah3//IOB8tjwIECCQLbDLi6xdA0PZC0IDAgEFdt2/u5zPAZecIS0kYB8tVExTIdBZwPnRGbzl7Xxf2FJX3wQIECgXcD6X203aUuBP4G/SpWvYBAgsJeABZMpyvvtVvpRf63sOnqW0OZBSA2uvQEvY1xQqAAAgAElEQVTCZb3a5I43dVyp1z3fv7Rd7kLudZ/ccbn+JOB8thwIECCQLbDLi6xdA0PZC0IDAgEFdt2/u5zPAZecIS0kYB8tVExTIdBZwPnRGbzl7Xxf2FJX3wQIECgXcD6X203aUuBP4G/SpWvYBAgsJeABZMpyXgX+jkmdA3opv1iX82eAc9FKwmW92ryaS4rXs/FzPyXjP/oobdejJrn3cP1NAefzTUDNCRDYUWCXF1m7BoZ2XNPmvJ7Arvt3l/N5vRVrRpEE7KNI1TAWAnMJOD/mqtfH0fq+cKFimgoBAksJOJ+XKmfKZAT+BP5S1olrCBAg0FbAA0hb30a9p/wqn8Dfd7F+jcDfcfOS8F5Jm5KJ9rpPydi0+UXA+WwpECBAIFtglxdZuwaGsheEBgQCCuy6f3c5nwMuOUNaSMA+WqiYpkKgs4DzozN4y9v5vrClrr4JECBQLuB8LrebtKXAn8DfpEvXsAkQWErAA8iU5UwJ/B0Te4T+Uq6/+oW/c3+5aCXhsrttWo03Z1w51z5MS9rk1uO4vtd9SsamzS8CzmdLgQABAtkCu7zI2jUwlL0gNCAQUGDX/bvL+RxwyRnSQgL20ULFNBUCnQWcH53BW97O94UtdfVNgACBcgHnc7ndpC0F/gT+Jl26hk2AwFICHkCmLGdKgO+Y2BHiuwp2ferr6OOq/RVgafve7R7zuLrv1b8/e7S+/sr/3b/njqv0PtrdEHA+38DTlACB3QSOF1jP//fTH/+0LMOugaFlC2piWwnstn93O5+3Wswm211AYKc7uRsSWEbA+bFMKb++fF+4UDFNhQCBpQScz0uVM2UyAn8CfynrxDUECBBoK+ABpK1vo95TQ3rnwN+rX/A7hpfa12Mq7/p5NdVzqOz499K2pe3u3PNd29ygXK5Bbv+lS6zXfUrHp92XL/AsAgIECCQKvAqTPJquGvrbLTCUuBRcRmAKgZ32747n8xSL0CCnFRDYmbZ0Bk5guIDzY3gJ6g3A+5x6lnoiQIBATQHnc03NKfoS+BP4m2KhGiQBAosLeACZssC5Ib1jkqWBv6NtbmittM25GHcCaS3HWzKunDY5195ZvL3uc2eM27d1Pm+/BAAQIHAt8ClM8mi9Yuhvp8DQ9SpwBYG5BHbZv7uez3OtRqOdTUBgZ7aKGS+BOALOjzi1uD0S3xfeJtQBAQIEmgg4n5uwRu5U4E/gL/L6NDYCBHYR8AAyZaV7B/4OpOcQ3Rnu+U8HP6Pm/ELfo+3dQFqr8ZaOK7Vd6nV3F26v+9wd59btnc9bl9/kCRC4FkgJkzx6WS30t0tg6HoVuILAfAI77N+dz+f5VqQRzyQgsDNTtYyVQCwB50esetwaje8Lb/FpTIAAgWYCzudmtFE7FvgT+Iu6No2LAIGdBDyATFntq8DfManUQFdKXw+kTyG6d5AlYb+c8X8qYIvxpro+jyv1VwdLxvx8r2fzkj5L6zblhoo6aOdz1MoYFwECAQRywiSP4a4U+tshMBRgmRkCgSYCq+/f3c/nJotGpwR+ERDYsRQIECgVcH6UygVs5/vCgEUxJAIECHx9fTmft1sGAn8Cf9stehMmQCCggAeQgEW5HlJKSC81mJbS16sRXf2C3vUsPl+ROv7U+9Qa751xpbQtCec9Gwj8pa6K4Nc5n4MXyPAIEBgpsHugZPXA0Mi15d4EWgusvn93P59brx/97y0gsLN3/c2ewB0B58cdvWBtfV8YrCCGQ4AAgV8EnM/bLQWBP4G/7Ra9CRMgEFDAA0jAohgSAQIE/C/CrAECrQRKggitxqLfvgJ+4a+vt7sRIPBaQODPylhVYKXP2ag1EtiJWhnjIhBfwPkRv0bJI/Q+J5nKhQQIEOgq4Hzuyh3hZgJ/An8R1qExECCwu4AHkN1XgPkTIBBVwPkctTLGNbmAFx2TF/CX4ZcEN1cKIqweGFpjlZoFgdcCq+/f3c/nXde956s+lefcx9ldCKwo4PxYqKq+L1yomKZCgMBSAs7npcqZMhmBP4G/lHXiGgIECLQV8ADS1lfvBAgQKBVwPpfKaUfgo4AXHWsskN0DJasHhtZYpWZB4LXA6vt39/N513Xv+apP5Tn3cXYXAisKOD8WqqrvCxcqpqkQILCUgPN5qXKmTEbgT+AvZZ24hgABAm0FPIC09dU7AQIESgWcz6Vy2hH4KOBFxzoLJCdUstKv+x0VXD0wtM4qNRMCvxXYYf/ufD7vuuY9X/WpPOc+zu5CYEUB58dCVfV94ULFNBUCBJYScD4vVc6UyQj8CfylrBPXECBAoK2AB5C2vnonQIBAqYDzuVROOwIfBbzoWGuBpIRKVgv7HRXcITC01ko1GwJ/E9hl/+56Pu+61j1f9ak85z7O7kJgRQHnx0JV9X3hQsU0FQIElhJwPi9VzpTJCPwJ/KWsE9cQIECgrYAHkLa+eidAgECpgPO5VE47Ah8FvOhYb4F8CpWsGPY7KrhLYGi91WpGBPbavzuez7uucc9XfSrPuY+zuxBYUcD5sVBVfV+4UDFNhQCBpQScz0uVM2UyAn8CfynrxDUECBBoK+ABpK2v3gkQIFAq4HwuldOOwEcBLzrWXCCvQiWrhv2OCgr8rbmOzWoPgd32727n8x6r+Lez9HzVp/Kc+zi7C4EVBZwfC1XV94ULFdNUCBBYSsD5vFQ5UyYj8Cfwl7JOXEOAAIG2Ah5A2vrqnQABAqUCzudSOe0IfBTwomPtBbJLfXcLDK29as1uN4Fd9+8u5/Nu6/kxX/XtU3nOfZzdhcCKAs6Pharq+8KFimkqBAgsJeB8XqqcKZMR+BP4S1knriFAgEBbAQ8gbX31ToAAgVIB53OpnHYEPgp40bH2AtmlvrsGhtZevWa3i8Cu+3eX83mXdfw8T/XtU3nOfZzdhcCKAs6Pharq+8Lpivnjx49fjfn7+zt7Dnf6eG57vnnqWD71kTqZGvdK7eMxppJxp96jpO8c+3f9p44vtS6uqyjgfK6IOUdXAn8Cf3OsVKMkQGBtAQ8ga9fX7AgQmFfA+Txv7Yw8tIAXHaHLc3twLeqb8iVu7y9cdw0M3V4gOiAQQCDS/j2fbynn2KvzMKXdwd7ifA5QTkP4RUB9+ywFzn2c3YXAigLOj4Wq6vvC6Yp5J6z3mGxuHynfYzxDfnquL+mvdf8p/x1yZ9xX/d/p+7B5139qv1fjm26jrDBg5/MKVcyag8CfwF/WgnExAQIEmgh4AGnCqlMCBAjcFnA+3ybUAYFXAl50rL0uWtQ35cvW3l+0RgoMrb2izI5AfYEo+7f2S8Orc7DF+Vy/OnosFVDfUrm8dpzzvFxNgMDfBJwfC60G3xdOV8w7/6OZx2Rznt2vftHv6t9zgXP/R0TP/V+N5+rfP403Z2y5v6iX03eq6dVayVkHqfd0XUUB53NFzDm6EvgT+JtjpRolAQJrC3gAWbu+ZkeAwLwCzud5a2fkoQW86AhdntuDa1HfxxeqV2GW24PP6CBKYChjyC4lQOAXgQj793yupZxxn65JaX9MvcX5bFHFEVDfPrXg3MfZXQisKOD8WKiqvi+crphXIa6rCeW0LwmElbQ5j/lO8K3k3jltSseW0i7lmqvavnM8/v9TfwEw0ndVOfNd8lrn85Jl/TQpgT+Bv+0WvQkTIBBQwANIwKIYEgECBL6+vpzPlgGBJgJedDRhDdNpi/qmhll6IkQIDPWcr3sRWElg9P59PtOuzrirF1lX7R+1a3E+r7QuZp+L+vapIOc+zu5CYEUB58dCVfV94XTFzP0f2zxPMLV9ThDu3T0e//85IbKr/154V7Ae460xtpTgXY5XisdVf6Xzmm7zzDZg5/NsFbs9XoE/gb/bi0gHBAgQuC3gAeQ2oQ4IECDQRMD53IRVpwS86Fh7DbSob2qYpafs6MBQz7m6F4HVBEbv3+NMO79AunvGpb5sanE+r7Y2Zp6P+vapHuc+zu5CYEUB58dCVfV94XTFfBXYOyZxFeo6rnl+1k755e3Uvp8hU5/rR7d73D9lvCnXvFtQV22v/j13oeb0l3Nt7jhcf0PA+XwDb86mAn8Cf3OuXKMmQGAtAQ8ga9XTbAgQWEfA+bxOLc0klIAXHaHKUX0wLep7NwxTfZJfX1+jA0Mt5qRPArsIRNu/d8+41PYtzudd1swM81TfPlXi3MfZXQisKOD8WKiqvi+crpg9An+1AmAl/fRq86rwV/e++vdPi+mq7dW/t1yoI+/dcl7T9+18nr6EuRMQ+BP4y10zridAgEB9AQ8g9U31SIAAgRoCzucaivog8BsBLzrWXhQt6vv8Z2bOgin/i/wW4tECQy3mqE8CqwpE27+pgb139Uht3+J8XnWNzDgv9e1TNc59nN2FwIoCzo+Fqur7wumK+fy8nBPWetf2+buInD4/AZb006vNq3Ff3fvq36/+G+f4915/0jdnYZfOK+ceri0QcD4XoM3dROBP4G/uFWz0BAisIeABZI06mgUBAusJOJ/Xq6kZhRDwoiNEGZoNonZ9P4X9zpPoHfyLFhhqVlAdE1hQINr+TQ3slbxgO7epfT4vuDSmnpL69ikf5z7O7kJgRQHnx0JV9X3hdMUsDfy9CnW9e3avFQAr6adXm5L/HikZ23GflHap3xe9Gved75BSxjbdJlllwM7nVSqZPA+BP4G/5MXiQgIECDQT8ADSjFbHBAgQuCXgfL7FpzGBdwJedKy9NmrX9+qL1DtBmTuViBYYujMXbQnsJhBt/5aeY1fn43Nda5/Pu62b6PNV3z4V4tzH2V0IrCjg/Fioqr4vnK6Yr563U57Bc9rlPpu/Qyzpp1ebV2O+uvfVvz/3+SrEl/ILf7mLUuAvV2yS653PkxSq3jAF/gT+6q0mPREgQKBUwANIqZx2BAgQaCvgfG7rq/dtBbzoWLv0veub++VxLf1ogaFa89IPgR0Eou3flJeNn16Epb6s6n0+77CWIs1RfftUg3MfZ3chsKKA82Ohqvq+cLpifgruHZN59Tz97rsGv/D36/JffSdz51f43tXmMYKre7dYqCPu2WIey/bpfF62tO8mJvAn8LfdojdhAgQCCngACVgUQyJAgMDX15fz2TIg0ETAi44mrGE6HVHfkrDMXbBogaG789GewE4C0fZv7hlW+pJpxPm807oaPVf17VMBzn2c3YXAigLOj4Wq6vvC6Yop8PfbkpX+N8VzT1f9lAb+Uv5HTVf3rr1Qe9+v9vi36M/5vEWZz5MU+BP4227RmzABAgEFPIAELIohESBAQODPGiDQSsCLjlayMfodUd/csEwNqWiBoRpz0geBXQSi7d+cM+zOS6YR5/MuayrCPNW3TxU493F2FwIrCjg/Fqqq9znTFfPqV/k+/cLf879d9XXgpITV3iGWPO/3avNqzFf3vvr3R5+p153HUNKmZPE+hxbv1Lfk/tpkCDifM7DWuFTgT+BvjZVsFgQIzC3gAWTu+hk9AQLrCjif162tmQ0V8KJjKH/zm4+ob05YphZAtMBQrXnph8AOAtH2b+oZdveF1ojzeYf1FGWO6tunEpz7OLsLgRUFnB8LVdX3hdMVMzek9+m5O7evXKySZ/5ebV7N5ereV//+6DP1uvMYStrcqcfRVtgvV7Dz9c7nzuDjbyfwJ/A3fhUaAQECBDyAWAMECBCIKeB8jlkXo5pewIuO6Uv4cQK163sVhOnxBe+rCUcNDL0a69UX0jmGKS833i2Qq3G8+qL/8f+X2nbF3fXpTyB9cqlR18Pz0/3v1udqf7eqZ9T9W6ue79xqn8+t6qPfMgH1LXPLbcU5V8z1BAg8BJwfC60F3xdOV8xP/93x6t8E/tJLfPXfnVf/fr5TzrXP/63a4jsDv+yXvg7CXOl8DlOKXgMR+BP467XW3IcAAQLvBTyAWB0ECBCIKeB8jlkXo5pewIuO6Uv4cQK163v1he/ugaGUMNajYO++AL8yfvUF/Ls/a5SyulNDTa/6avElfsqYR1xzt7Y16vr8EuXKIac+OeO7um/uv88c+MsxfnapfT7nuru+rYD6tvV99M65j7O7EFhRwPmxUFV9XzhdMVMCf8ekHs/aKddf/Tdx6XN7yX8n3W1znntuca/uffXvr75vSB1PTt+155Xbn+s7CTifO0HHuY3An8BfnNVoJAQI7CvgAWTf2ps5AQKxBZzP/z97d48ry44dCvo8UyORUZDZkCdHk5CzATnP6QY0m25bwHU0jmvIaVNoo6bw3GfIbWTp7FLePJEZJINcZCx+ZRVq8299i2RGZq7Ks3Z+rO62Ar7ouG3qihY+Ir9nhU+tH6QXBfSm0QoFQ6Ufbp+1q/l/rZ/9wl9pMd9Ru5YvVa7kcOW+Zzn7XnvJL098ty3JTW1eStZx5Fyz50bkafb5PbvTXnNW2v7si7ER9/OI/BizTUB+29xqe3GuFdOeAIFvAfdHor3g88LbJbPkveb3s/TZe7GasWqhzuZ+N150v5r3gbVrq2lf07YmF6PGrVmDto0C7udGuPt2U/Cn4O++u9fKCRDII+ABJE8uRUKAQC4B93OufIpmGQFfdCyTiiELGZnfo6KXGcV+D7iVCoZKDEq/lPjeFGe/Bvju1wzO1vLug/OzD9Q/rX/IRp446JnF69LOijCf29fm9dG31L5m3Y+2j7WUjt07HSud30+xvf7CSInDpzM48n4uWZs2YwXkd6zv9+icY5zNQiCjgPsjUVZ9Xni7ZJ6973j+e03bd+/Nzt5XHwFe+T9F1bwXe56715yPMc/ea35q07qm1rg/beARY97uwNx5we7nO2evae0K/hT8NW0cnQgQINBVwANIV06DESBAoJuA+7kbpYEIPAv4oiP3ftglv6sUDJ0V2H3vtpKCv5ICrLPispL1nH2BcvblR8kcdz5ltT4lOTkbs3R/nLmezfPoX/Nl2tl8rX+ffX5b13213y7381Wnu/aX35jMcY5xNguBjALuj0RZ9Xnh7ZJ59j6l5v9cWDtWyfvXK4V3z++xHv+9ZL7nBLbMXdOnpYCutE9pu9IN23u80nm16yjgfu6IeY+hFPwp+LvHTrVKAgRyC3gAyZ1f0REgcF8B9/N9c2flSwv4omPp9Fxe3C75nV0wdPYlQ00iX8dqKf6qWU9N2+84WvrUGKzUtlesPfL6/OVRyRdHZ2uvWdPInMw+vyNj+zT2LvfzLN/Z88pvTAY4xzibhUBGAfdHoqz6vPB2ySx9n/Ic2Nkv1n16f3RUQPg99vP/0e4IsuR912u/q4VqI9fburaSfiVtajZr7/Fq5ta2k4D7uRPkfYZR8Kfg7z671UoJEMgr4AEkb25FRoDAvQXcz/fOn9UvK+CLjmVT02Vhu+R3ZsFQ7w+ha4qw3n1RcvYFyvPmall/zfhdNvKkQVps3i21R14fY9fYn62/Zk0jUzDz/I6M62zsXe7nM4esf5ffmMxyjnE2C4GMAu6PRFn1eeHtklnynubsvcx30CVjPb+PqsFqKfZ7navHGKVrLpmr1PV1ztcixKO5PhUqtsTQOl6JQ+l6tLso4H6+CHi/7gr+FPzdb9daMQEC+QQ8gOTLqYgIEMgh4H7OkUdRLCfgi47lUtJ1Qbvkd2bBUOsH5u8SffSFRW1hX+mXHrVfkvT68qLrJh84WM/c9sjrs3/plxg1e6d23/Sin3l+e8XQMs4u93OLTYY+8huTRc4xzmYhkFHA/ZEoqz4vvF0yS953lL4XKxnrFehTIVnp+6xP6KVrL01cz/VeWdtZ39YCvWeHZ//W8XrksDQ32p0IuJ+32yIK/hT8bbfpBUyAwIICHkAWTIolESBA4MePH+5n2yC5wGvBQ1S4//xPf/fjX//tP6Km+8M8f/r99ynz7jTp//H//F/T8jvTOXJvnX3oXevwqTDsMdbRB+CvH2jXfulR2r53rLU20e17xtsjr4/4S3P1bdWr0HCk/azXv5ExlYz9eP39f//P/7ukqTYXBGbtL89XF5JW0VXBTgWWpgQI/EHA/ZFoQ/i8MFEyhUKAQCoB93OqdJYEo+BPwV/JPtGGAAECYwU8gIz1NToBAgRaBdzPrXL63Ujg8aV0ZKHSLJpd4pzlu+O8M38hrKQorOb/kd/jF9l6FIW97qOSOLPtvZKYS3PbI68P3x65rVlLRE5nnt+I+MwxX2CX545d4nzeUQp25p8vKyBwVwH3x10zd7BunxcmSqZQCBBIJeB+TpXOkmAU/Cn4K9kn2hAgQGCsgAeQsb5GJ0CAQKuA+7lVTr+bCWT/sjZ7fDfbbmmWO7NgqGdR2CMhnwq6Xv/Wo3Crdv07/fM4tTavB6rk1xiPcl6zBz4d4qP19xq75+Ux8/z2jMNYawtkf/7IHt+73aVgZ+1zZ3UEVhZwf6ycncq1+bywEkxzAgQIBAm4n4Og15lGwZ+Cv3V2o5UQILCvgAeQfXMvcgIE1hZwP6+dH6vrKpD1S9uscXVNvsGaBGYXDNX+6tojyJZivZEFf+8K+UqK3pqSdpNOvXJbU2hX0/YT49k/I3yWgqjiztnn98zB3/MIZH0OyRpXyc5TsFOipA0BAkcC7o9E+8LnhYmSKRQCBFIJuJ9TpbMkGAV/Cv5K9ok2BAgQGCvgAWSsr9EJECDQKuB+bpXT76YC2b68zRbPTbdV2mXPLhhqKYprKfh7JPC5X+sYzxuhpLjs0T6q+Gu1Tdort2eFgyV5fc3/mZWCvzMhf99RINvzSLZ4avekgp1aMe0JEPgWcH8k2gs+L0yUTKEQIJBKwP2cKp0lwSj4U/BXsk+0IUCAwFgBDyBjfY1OgACBVgH3c6ucfjcWyPIlbpY4bryV0i99dsHfA/isoOs1Ca3Fes8FaN9jvhbjla7lUzFbS6Fb1o1W6vkd/6dCu5JfUnyX15p91pK/2jh75XuF89srFuPcQyDLc0mWOK7sGgU7V/T0JbC3gPsjUf59XpgomUIhQCCVgPs5VTpLglHwp+CvZJ9oQ4AAgbECHkDG+hqdAAECrQLu51Y5/W4ucPcvc+++/ptvn22Wv0LB0GshXmlhV0ux3tlcJYVbZwVhJWPsssHOvL8dPrUr8SyZp3acml9mLBl7RM5XOL8j4jLm2gJ3fz65+/p77Q4FO70kjUNgPwH3R6Kc+7wwUTKFQoBAKgH3c6p0lgSj4E/BX8k+0YYAAQJjBTyAjPU1OgECBFoF3M+tcvolELjrl7p3XXeCLbNdCKsUDB39+t6nZBwVY5UWXZX+Ot/ZZvi0hrO+j7/XFJSVjLdqm6u57ZHXh03NOmpzU7rG3jla5fz2jst46wvc9TnlrusesSMU7IxQNSaBPQTcH4ny7PPCRMkUCgECqQTcz6nSWRKMgj8FfyX7RBsCBAiMFfAAMtbX6AQIEGgVcD+3yumXROBuX+7ebb1Jtsm2YaxWMPSpKOusCKu06Opqwd+ndYwsKrv7Jm3NbY+8PuxKcnO2x97loHSNvXO42vntHZ/x1ha42/PK3dY7OvsKdkYLG59AXgH3R6Lc+rwwUTKFQoBAKgH3c6p0lgSj4E/BX8k+0YYAAQJjBTyAjPU1OgECBFoF3M+tcvolErjLl7x3WWeirbF9KAqGtt8CAG4s4PzeOHlJln6X55a7rDNyWyjYidQ2F4FcAu6PRPn0eWGiZAqFAIFUAu7nVOksCUbBn4K/kn2iDQECBMYKeAAZ62t0AgQItAq4n1vl9EsmsPqXvauvL9l2EM5PAQVDtgKB+wo4v/fNXaaVr/78svr6Zu0FBTuz5M1L4P4C7o/75/CvEfi8MFEyhUKAQCoB93OqdJYEo+BPwV/JPtGGAAECYwU8gIz1NToBAgRaBdzPrXL6JRRY9UvfVdeVcAsI6UVAwZAtQeC+As7vfXOXbeWrPsesuq4V8q9gZ4UsWAOBewq4P+6Zt8NV+7wwUTKFQoBAKgH3c6p0lgSj4E/BX8k+0YYAAQJjBTyAjPU1OgECBFoF3M+tcvolFVjty9/V1pM07cJ6I6BgyNYgcF8B5/e+ucu48tWeZ1Zbz2o5V7CzWkash8B9BNwf98nV6Up9XnhKpAEBAgSmCLifp7DPnFTBn4K/mfvP3AQIEPgvAQ8gdgIBAgTWFHA/r5kXq5oqsMqXwKusY2oyTD5VQMHQVH6TE7gk4Pxe4tN5gMAqzzWrrGMAcbchFex0ozQQge0E3B+JUu7zwkTJFAoBAqkE3M+p0lkSjII/BX8l+0QbAgQIjBXwADLW1+gECBBoFXA/t8rpl1xg9pfBs+dPnl7hFQooGCqE0ozAggLO74JJsaQfs59vZs9/ly2gYOcumbJOAusJuD/Wy0nzinxe2EynIwECBIYKuJ+H8q44uII/BX8r7ktrIkBgNwEPILtlXLwECNxFwP18l0xZ5wSBWV8Kz5p3ArEpFxdQMLR4giyPwAcB59f2WFVg1nPOrHlXzcOndSnYuWPWrJnAGgLujzXy0GUVPi/swmgQAgQIdBdwP3cnXX1ABX8K/lbfo9ZHgMAOAh5AdsiyGAkQuKOA+/mOWbPmQIHoL4ej5wukNNUNBRQM3TBplkzgp4DzayusLBD9vBM938r2JWtTsFOipA0BAkcC7o9E+8LnhYmSKRQCBFIJuJ9TpbMkGAV/Cv5K9ok2BAgQGCvgAWSsr9EJECDQKuB+bpXTbyOBqC+Jo+bZKHVCvSigYOgioO4EJgo4vxPxTV0kEPXcEzVPUdA3aaRg5yaJskwCCwq4PxZMSuuSfF7YKqcfAQIExgq4n8f6Lji6gj8FfwtuS0siQGA7AQ8g26VcwAQI3ETA/XyTRFnmbIHRXxaPHn+2n/nvKaBg6J55s2oCDwHn1z64g8Do55/R49/BuGWNCnZa1PQhQOAh4P5ItA98XpgomUIhQCCVgPs5VTpLglHwp+CvZJ9oQ4AAgbECHkDG+hqdAAECrQLu51Y5/TYUGPWl8ahxN0yRkDsLKBjqDGo4AoECzm8gtqkuCYx6Dho17qVgb9JZwc5NEmWZBBYUcEMx+UsAACAASURBVH8smJTWJfm8sFVOPwIECIwVcD+P9V1wdAV/Cv4W3JaWRIDAdgIeQLZLuYAJELiJgPv5JomyzFUEen953Hu8VZysI4eAgqEceRTFngLO7555v2vUvZ+Heo93V9fWdSvYaZXTjwAB90eiPeDzwkTJFAoBAqkE3M+p0lkSjII/BX8l+0QbAgQIjBXwADLW1+gECBBoFXA/t8rpt7FAry+Re42zcSqEPlhAwdBgYMMTGCjg/A7ENfQQgV7PRb3GGRLkTQZVsHOTRFkmgQUF3B8LJqV1ST4vbJXTjwABAmMF3M9jfRccXcGfgr8Ft6UlESCwnYAHkO1SLmACBG4i4H6+SaIsczWBq18mX+2/mof15BRQMJQzr6LaQ8D53SPP2aK8+nx0tX82z9Z4FOy0yulHgID7I9Ee8HlhomQKhQCBVALu51TpLAlGwZ+Cv5J9og0BAgTGCngAGetrdAIECLQKuJ9b5fQj8KP1S+XWfsgJRAsoGIoWNx+BfgLObz9LI8UKtD4ntfaLje4esynYuUeerJLAigLujxWz0rgmnxc2wulGgACBwQLu58HA6w2v4E/B33q70ooIENhPwAPIfjkXMQEC9xBwP98jT1a5rEDtl8u17ZcN3MK2EFAwtEWaBZlUwPlNmthNwqp9Xqptvwljc5gKdprpdCSwvYD7I9EW8HlhomQKhQCBVALu51TpLAlGwZ+Cv5J9og0BAgTGCngAGetrdAIECLQKuJ9b5fQj8FeB0i+ZS9uhJbCKgIKhVTJhHQTqBZzfejM91hIofW4qbbdWdGuvRsHO2vmxOgIrC7g/Vs5O5dp8XlgJpjkBAgSCBNzPQdDrTKPgT8HfOrvRSggQ2FfAA8i+uRc5AQJrC7if186P1d1G4OzL5rO/3yZQC91KQMHQVukWbDIB5zdZQjcN5+z56ezvm7JdDlvBzmVCAxDYVsD9kSj1Pi9MlEyhECCQSsD9nCqdJcEo+FPwV7JPtCFAgMBYAQ8gY32NToAAgVYB93OrnH4EfhF496WzL6NtlrsKKBi6a+asm8CPH86vXZBFwPNVfCYV7MSbm5FAFgH3R5ZM/vjxw+eFiZIpFAIEUgm4n1OlsyQYBX8K/kr2iTYECBAYK+ABZKyv0QkQINAq4H5uldOPwKHA65fSiv1slDsLKBi6c/asfXcB53f3HZArfs9XsflUsBPrbTYCmQTcH4my6fPCRMkUCgECqQTcz6nSWRKMgj8FfyX7RBsCBAiMFfAAMtbX6AQIEGgVcD+3yulH4K3A95fSiv1skrsLKBi6ewatf2cB53fn7OeM3fNVXF4V7MRZm4lANgH3R6KM+rwwUTKFQoBAKgH3c6p0lgSj4E/BX8k+0YYAAQJjBTyAjPU1OgECBFoF3M+tcvoR+Cig2M8GySCgYChDFsWwq4Dzu2vmc8ft+Somvwp2YpzNQiCjgPsjUVZ9XpgomUIhQCCVgPs5VTpLglHwp+CvZJ9oQ4AAgbECHkDG+hqdAAECrQLu51Y5/QgQIJBeQMFQ+hQLMLGA85s4uUIjMFhAwc5gYMMTSCzg/kiUXJ8XJkqmUAgQSCXgfk6VzpJgFPwp+CvZJ9oQIEBgrIAHkLG+RidAgECrgPu5VU4/AgQIpBdQMJQ+xQJMLOD8Jk6u0AgMFlCwMxjY8AQSC7g/EiXX54WJkikUAgRSCbifU6WzJBgFfwr+SvaJNgQIEBgr4AFkrK/RCRAg0Crgfm6V048AAQLpBRQMpU+xABMLOL+Jkys0AoMFFOwMBjY8gcQC7o9EyfV5YaJkCoUAgVQC7udU6SwJRsGfgr+SfaINAQIExgp4ABnra3QCBAi0CrifW+X0I0CAQHoBBUPpUyzAxALOb+LkCo3AYAEFO4OBDU8gsYD7I1FyfV6YKJlCIUAglYD7OVU6S4JR8Kfgr2SfaEOAAIGxAh5AxvoanQABAq0C7udWOf0IECCQXkDBUPoUCzCxgPObOLlCIzBYQMHOYGDDE0gs4P5IlFyfFyZKplAIEEgl4H5Olc6SYBT8Kfgr2SfaECBAYKyAB5CxvkYnQIBAq4D7uVVOPwIECKQXUDCUPsUCTCzg/CZOrtAIDBZQsDMY2PAEEgu4PxIl1+eFiZIpFAIEUgm4n1OlsyQYBX8K/kr2iTYECBAYK+ABZKyv0QkQINAq4H5uldOPAAEC6QUUDKVPsQATCzi/iZMrNAKDBRTsDAY2PIHEAu6PRMn1eWGiZAqFAIFUAu7nVOksCUbBn4K/kn2iDQECBMYKeAAZ62t0AgQItAq4n1vl9CNAgEB6AQVD6VMswMQCzm/i5AqNwGABBTuDgQ1PILGA+yNRcn1emCiZQiFAIJWA+zlVOkuCUfCn4K9kn2hDgACBsQIeQMb6Gp0AAQKtAu7nVjn9CBAgMEzgt99++8PYX19fw+b6NLCCoSnsJiXQRWCl8/t8p5XcZ7Xtu4AZhACBvwoo2LEZCBBoFXB/tMot2M/nhQsmxZIIECDw48cP9/N220DBn4K/7Ta9gAkQWFDAA8iCSbEkAgQIeINoDxAgQGAlgddCv9e1lRTK9IxnpYKhnnEZi8AOAquc39oC5tr2O+RSjASiBRTsRIubj0AeAfdHnlwqKEmUS6EQIJBLwPftufJZEI2CPwV/BdtEEwIECAwW8AAyGNjwBAgQaBRwPzfC6UaAAIH+At+FLq+Ffe/+9/4r+OOIqxQMjY7T+AQyCqxwfp/vrpJ7rLZ9xryJicAKAgp2VsiCNRC4p4D74555O1y1zwsTJVMoBAikEnA/p0pnSTAK/hT8lewTbQgQIDBWwAPIWF+jEyBAoFXA/dwqpx8BAgS6CnwqhikplOm6mJ+DrVAwNCIuYxLYQWD2+X29t87usdr2O+RQjARmCSjYmSVvXgL3F3B/3D+Hf43A54WJkikUAgRSCbifU6WzJBgFfwr+SvaJNgQIEBgr4AFkrK/RCRAg0Crgfm6V048AAQJdBc6KYbpOVjjY7IKhwmVqRoDAgcDs8/u4055/rfTsjqttL+kECIwTULAzztbIBLILuD8SZdjnhYmSKRQCBFIJuJ9TpbMkGAV/Cv5K9ok2BAgQGCvgAWSsr9EJECDQKuB+bpXTjwABAt0EvgthHgO+/nO+3SZpGGh2wVDDknUhQOCnwGrn96zg7zVxte0lngCBfgIKdvpZGonAbgLuj0QZ93lhomQKhQCBVALu51TpLAlGwZ+Cv5J9og0BAgTGCngAGetrdAIECLQKuJ9b5fQjQIBAN4F3/5Tl9wSzigBXKxjqBm4gAhsIrHZ+awv4attvkFIhEggTULATRm0iAukE3B+JUurzwkTJFAoBAqkE3M+p0lkSjII/BX8l+0QbAgQIjBXwADLW1+gECBBoFXA/t8rpR4AAgW4Cz4Utz7/29zpBdOHfagVD3cANRGADgdXOb20BX237DVIqRAJhAgp2wqhNRCCdgPsjUUp9XpgomUIhQCCVgPs5VTpLglHwp+CvZJ9oQ4AAgbECHkDG+hqdAAECrQLu51Y5/QgQINBN4Oyf9J1V+LJawVA3cAMR2EBgtfNbe4/Vtt8gpUIkECagYCeM2kQE0gm4PxKl1OeFiZIpFAIEUgm4n1OlsyQYBX8K/kr2iTYECBAYK+ABZKyv0QkQINAq4H5uldOPAAEC3QTOCv4eE80oflmtYKgbuIEIbCCw2vmtvcNq22+QUiESCBNQsBNGbSIC6QTcH4lS6vPCRMkUCgECqQTcz6nSWRKMgj8FfyX7RBsCBAiMFfAAMtbX6AQIEGgVcD+3yulHgACBbgIK/rpRGogAgZ8CCv5sBQIEWgUU7LTK6UeAgPsj0R7weWGiZAqFAIFUAu7nVOksCUbBn4K/kn2iDQECBMYKeAAZ62t0AgQItAq4n1vl9CNAgEA3AQV/3SgNRIDATwEFf7YCAQKtAgp2WuX0I0DA/ZFoD/i8MFEyhUKAQCoB93OqdJYEo+BPwV/JPtGGAAECYwU8gIz1NToBAgRaBdzPrXL6ESBAoKvA2T9fefb3rov5OdhqBUMjYjQmgawCq53f2justn3WPIqLwAwBBTsz1M1JIIeA+yNHHv8Shc8LEyVTKAQIpBJwP6dKZ0kwCv4U/JXsE20IECAwVsADyFhfoxMgkFKg5BefngOvbe8DvJTbRlAECNxU4FNxS9P93sFhlYKh5/i/w/r6+volwtoCodr2HUgNsbhApr22yvn9Tnnteattv/jWsjwCtxJQsHOrdFksgaUE3B9LpePaYnyfc81PbwIECIwScD+Pkl12XAV/Cv6W3ZwWRoDARgIeQDZKtlAJEOgpUPNlZ03bv67R/dwzXcYiQIBAs8Cnor6m+715Jf/dcYWCoaMCrOfQngv/agoja9p2oDTE4gJn++yx/LvttRXO73Paa++x2vaLbzHLI3ArAQU7t0qXxRJYSsD9sVQ6ri3G54XX/PQmQIDAKAH38yjZZcdV8Kfgb9nNaWEECGwk4AFko2QLlQCBngI1X3bWtP3rGiPv5+e5/v7fy5la+5XPoCUBAgSWEDgrOjr6VbuRC59dMFTyq4evJiWFfCVtRroaez2BjHttlfN7lu3vM3x2/32PE30Pnq3f3wlkFFCwkzGrYiIQI+D+iHEOmSXy88KQgExCgACBJALu5ySJLA9DwZ+Cv/LdoiUBAgRGCXgAGSVrXAIEkguUFiWUtvuFK+J+/p6jpsjvXV57jpV87wiPAIF7CpT+k6IR0c0sGDp7XWsp0Po2ayqQjwA3xxSBrHtt5vl9JLK2gK+2/ZTNYlICmwgo2Nkk0cIkMEDA/TEAddaQEZ8XzorNvAQIELizgPv5ztlrWruCPwV/TRtHJwIECHQV8ADSldNgBAjsJVBSmFDS5lBt5P08sjjPr/7tdQhES4DAFIHZBUOfgi75J5Af/Vt+AXAKtkmXFbjrXlv5/C6bbAsjQOAvAgp2bAQCBFoF3B+tcgv2G/l54YLhWhIBAgRuI+B+vk2qei1UwZ+Cv157yTgECBBoF/AA0m6nJwEC2wuUFPOVtDmE7H0/zyjEmzHn9rsSAAECOwisXDB09rr37u9n/XbIqxjrBM72zKp7beXzW5cBrQkQiBZQsBMtbj4CeQTcH3ly+aP354WJaIRCgACBqQLu56n8MyZX8Kfgb8a+MycBAgT+KOABxI4gQIBAs0DpPzX3mOD1l4xOJ+11P4/8Nb/TIJ4arLKOmjVrS4AAgUUFVi4YOivCepC+tinps2gqLGuSwNkz2PeyVtxrK5/fSek0LQEChQIKdgqhNCNA4BcB90eiTdHr88JEJEIhQIDAEgLu5yXSELkIBX8K/iL3m7kIECBwLOABxM4gQIDAJYFPRQqXChiu3s+rFtj51b9L+01nAgQIPARWLRiqLcJ6zWZ1cbztsJXA8/56BF6yX177fIOV9B2Fu+r5HRWvcQkQ6CegYKefpZEI7Cbg/kiU8aufFyaiEAoBAgSWEnA/L5WOiMUo+FPwF7HPzEGAAIHPAh5A7BACBAhcEphe8Hdp9Wt3/vP//l8//uf/+Je1F2l1BAgsJfCff/7zj3/9t/9Yak0Ri/nT779HTPNxjtJiv+9BWoq3pgdpAVMFjor3Sgr3VttrrwV/U1EDJ//nf/q7H3/zt38bOKOpCBAgQIAAAQLxAr//4+DPsXyfE59UMxIgQKBEwP1copSqjYI/BX+pNrRgCBC4qYAHkJsmzrIJEFhJ4Kjo79Kv+z2C63E/r/RreiutZaXNYy0ECBBoEFjtF8Jqi/2+Q778Wtlgp0segZr9U9N2tNBq53d0vMYnQKCfgF/o6mdpJAK7Cbg/YjIe4tzj88IYDrMQIEBgLwH38175/vHjh4I/BX/bbXoBEyCwoIAHkAWTYkkECNxNoKbgr/iflut9P8/6J35nzXu3TWS9BAgQqBBYqWCotdjvEe5KRVgV/JouIlCz91baayud30VSaRkECBQKhBSSFK5FMwIE7iXg/ojJV4hz788LY2jMQoAAgfwC7uf8OX6JUMGfgr/tNr2ACRBYUMADyIJJsSQCBO4mcIuCv2/UiAI8v+Z3ty1svQQI3ExglYKhmoKrI+KVirButgUs96dA6R4qbRcBu8r5jYjVHAQI9BUIKSTpu2SjESCwiID7IyYRIc6+z4lJplkIECBQK+B+rhW7fXsFfwr+br+JBUCAQAIBDyAJkigEAgRWEHj+IrnLl8qj7+feRXm9x1shqdZAgACBRQVWKBi6Wuz3oO3yerlojizrukDJ/ihps9peW+H8Xs+OEQgQmCEQUkgyIzBzEiAwXMD9MZz4LxOEOI/+vDCGyiwECBDIJ+B+zpfTk4gU/Cn4227TC5gAgQUFPIAsmBRLIkDgjgK3K/h7Rr7yq39X+t4x0dZMgACBBQRmFwz1KPZ7MJYWay1AbgkTBEr2R0mb1fba7PM7IZWmJECgk0BIIUmntRqGAIG1BNwfMfkIcfZ9TkwyzUKAAIFaAfdzrdjt2yv4U/B3+00sAAIEEgh4AEmQRCEQILCCwK0L/r4BH68Jf//v5Zy17ctH1pIAAQIEPgjMLhgqLbI6S2Kvcc7m8fd7CpwVltbsn5q2o7Vmn9/R8RmfAIFxAiGFJOOWb2QCBCYKuD9i8EOcfZ8Tk0yzECBAoFbA/Vwrdvv2Cv4U/N1+EwuAAIEEAh5AEiRRCAQIrCJw9sV01Trdz1VcGhMgQGAngZkFQ8+vdWfmX19fH5usVIR1Fou/zxEo2W9n++yx8pX22szzOyeLZiVAoJdASCFJr8UahwCBpQTcHzHpCHH2eWFMMs1CgACBWgH3c63Y7dsr+FPwd/tNLAACBBIIeABJkEQhECCwioCCv1UyYR0ECBDILTCzYKikAOtb/6wQa6UirNw75v7RHe27s/31HPVKe23m+b3/ThABgb0FQgpJ9iYWPYG0Au6PmNSGOPs+Jy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ABArUC7udasdu3V/Cn4O/2m1gABAgkEPAAkiCJQiBAIKWA+zllWgVFgACBHgIKhnooGoPAHAHnd467WQlkEAgpJMkAJQYCBH4RcH/EbIoQZ58XxiTTLAQIEKgVcD/Xit2+vYI/BX+338QCIEAggYAHkARJFAIBAikF3M8p0yooAgQI9BBQMNRD0RgE5gg4v3PczUogg0BIIUkGKDEQIPCLgPsjZlOEOPu8MC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CBFAK//fbbX+P4+vo6jam2/R8GdD+f+mZroOBPwV+2PS0eAgTuKOAB5I5Zs2YCBHYQcD/vkGUxEiBAoElAwVATm04ElhBwfpdIg0UQuKVASCHJLWUsmgCBMwH3x5lQn7+HOPu8sE+yjEKAwDYC30V8NQV/JW1/AXQ/b7OnvgNV8Kfgb7tNL2ACBBYU8ACyYFIsiQABAj9+/HA/2wYECBAg8EZAwZCtQeC+As7vfXNn5QRmC4QUkswO0vwECAwRcH8MYf1l0BBnnxfGJNMsBAikEUhZ8Pf8WvD3/16eq+9+NX3KR9+upYI/BX/bbXoBEyCwoEDpG8QFl25JBAgQIPDjxw9vzmwDAgQIbCegYGi7lAs4kYDzmyiZQiEQLBBSSBIck+kIEIgRcH8kci79PsfnhTFJNwsBAssLlP4zvaXt3gY8+n5uLfI7WnDPsZbfAeMWqOBPwd+43WVkAgQIlAqUPoCUjqcdAQIECMQK+AAv1ttsBAgQWEBAwdACSbAEAo0Czm8jnG4ECPxQsGMTECDQKuD+aJWr6xfiXPp9js8L65KnNQECqQVKfuWvpM1HpFH38+hf5Rs9fuKdpeBPwV/i7S00AgRuI1D6AHKbgCyUAAECmwn4AG+zhAuXAAECP34oGLILCNxXwPm9b+6snMBsgZBCktlBmp8AgSEC7o8hrL8MGuJc+n2Ozwtjkm4WAgRuIVBSzFfS5mOwPe/nGb/Ap/Cvei8r+FPwV71pdCBAgEB3gdIHkO4TG5AAAQIEugj4AK8Lo0EIECBwJwEFQ3fKlrUS+KOA82tHECDQKhBSSNK6OP0IEFhawP0Rk54Q59Lvc3xeGJN0sxAgcAuBs3+u9+zvRUFevZ9nFPkdBbbKOorQ5zZS8Kfgb+4ONDsBAgQeAqUPILQIECBAYE0BH+CtmRerIkCAwEABBUMDcQ1NYLCA8zsY2PAEEguEFJIk9hMagZ0F3B8x2Q9xLv0+x+eFMUk3CwECtxH49At+l3/dr+b79tf7eeVf1lt5bQvsPAV/Cv4W2IaWQIDA9gKlbxC3hwJAgACBRQV8gLdoYiyLAAEC4wQUDI2zNTKB0QLO72hh4xPIKxBSSJKXT2QEthZwf8SkP8S59PscnxfGJN0sBAjcRmCZgr/biNUv9M//+3/9+J//41/qO3bo8fs/xs+r4E/BX4etawgCBAhcFCh9g3hxGt0JECBAYJCAD/AGwRqWAAEC6wooGFo3N1ZG4EzA+T0T8ncCBN4JhBSS4CdAIKWA+yMmrSHOpd/n+LwwJulmIUDgVgJHRX9dft3voXD1fl7p1/RWWkvBDgt5/T1Yh4I/BX8F21MTAgQIBAiUPoQELMUUBAgQIFAh4MO7CixNCRAgkEdAwVCeXIpkPwHnd7+ci5hAL4FZX2T1Wr9xCBCYJ+D+iLEPcS79LsdnhjFJNwsBArcSqC34+27/GuTX19evcfe6n5/Hib7Lb1bo952EkNffg52u4E/B360uQIslQCCxQOlDSGICoREgQOCWAtFv+G6JZNEECBDIJ6BgKF9ORbSPgPO7T65FSqC3wKwvsnrHYTwCBOIF3B8x5iHOpd/l+MwwJulmIUDgVgK3KPh7Fo0o/ouYY/AuCXn9PYhBwZ+Cv8Fb2/AECBCoFCh9s1g5rOYECBAg0FnAh3adQQ1HgACBewkoGLpXvqyWwLOA82s/ECDQKjDri6zW9epHgMA6Au6PmFyEOJd+h+Ozw5ikm4UAgdsJPBf9dfvnfB8Ko+/n3r++13u8iTsh5PX3ID4Ffwr+Jm57UxMgQIAAAQIECBAgQIAAAQJ3FFAwdMesWTOB/xJwfu0EAgRaBWZ9kdW6Xv0IEFhHwP0Rk4sQ59EFJTFUZiFAgMA0gdsW/H2LXf1FvkSFft8kIa+/BztWwZ+Cv2kXmYkJECBAgAABAgQIECBAgACBewooGLpn3qyawEPA+bUPCBBoFZj1RVbrevUjQGAdAfdHTC5CnBX8xSTTLAQIpBW4fcHfc2Yerwk1v+ha2/4muyDk9ffAQsGfgr+bHBHLJECAAAECBAgQIECAAAECBFYRUDC0Siasg0C9gPNbb6YHAQL/JTDriyz+BAjcX8D9EZPDEGcFfzHJNAsBAqkFvov+HkF+fX31idX93MexYZSQ19+DdSn4U/DXsF11IUCAAAECBAgQIECAAAECBHYWUDC0c/bFfncB5/fuGbR+AvMEZn2RNS9iMxMg0EvA/dFL8vM4Ic4KSmKSaRYCBFILKPjLld6Q198DMgV/Cv5ynSTRECBAgAABAgQIECBAgACBRALPHwCehdXt/xF8NpF/ErRASBMC6wqsVPBX+yXH0Z0Yefetm1UrIxAjMOuLrJjozEKAwEgB98dI3f8eO8RZwV9Mmvc0hAAAIABJREFUMs1CgACBWgH3c61Yt/Yhr78Hq1Xwp+Cv2yY2EAECBAgQIECAAAECBAgQINBXQMFfX0+jESDw48cqBX+v99tZ4d6n+/Csr7wTINBHYNYXWX1WbxQCBGYKuD9i9EOcFZTEJNMsBAgQqBVwP9eKdWsf8vp7sFoFfwr+um1iAxEgQIAAAQIECBAgQIAAAQKxAt8FMNHFLqsUDMVqm41ADoEVzu/z3VVyj31qU9I/R+ZEQWC+wKwvsuZHbgUECFwVcH9cFSzrH+KsoKQsGVoRIEAgWsD9HC3+1/lCXn8PolPwp+Bv2qY3MQECBAgQIECAAAECBAgQIHBNYFahywoFQ9fk9Cawr8Ds8/t6b5XcYwr+9t2vIl9LYNYXWWspWA0BAi0C7o8Wtfo+Ic4KSuoTowcBAgQiBNzPEcqHc4S8/h7MrOBPwd+0TW9iAgQIECBAgAABAgQIECBAoF2gpEimffTPPWcXDI2Ky7gEdhCYfX4fd9fzr5Ke3WVnf3/krKTNDrkVI4HRArO+yBodl/EJEBgv4P4Yb/yYIcRZQUlMMs1CgACBWgH3c61Yt/Yhr78Hq1Xwp+Cv2yY2EAECBAgQIECAAAECBAgQIBAnMLPAZXbBUJyymQjkE1jt/J7dZWd/f2SopE2+TIqIQLzArC+y4iM1IwECvQXcH71Fj8cLcVZQEpNMsxAgQKBWwP1cK9atfcjr78FqFfwp+Ou2iQ1EgAABAgQIECBAgAABAgQIxAjMLm5ZrWAoRt0sBHIIrHZ+z+6zs78/slLSJkf2REFgrsCsL7LmRm12AgR6CLg/eiiejxHirKDkPBFaECBAYIaA+3mG+l/mDHn9PYhOwZ+Cv2mb3sQECBAgQIAAAQIECBAgQIBAm8Ds4pbVCobaFPUisKfAauf37D47+/sjiyVt9sy2qAn0FZj1RVbfKIxGgMAMAfdHjHqIs4KSmGSahQABArUC7udasW7tQ15/D1ar4E/BX7dNbCACBAgQIECAAAECBAgQIEBgvMAKhS2rFQyNVzcDgTwCq53fszvt7O+PzJS0yZNBkRCYJzDri6x5EZuZAIFeAu6PXpKfxwlxVlASk0yzECBAoFbA/Vwr1q19yOvvwWoV/Cn467aJDUSAAAECBAgQIECAAAECBAiMF1ihsGW1gqHx6mYgkEdgtfN7dqed/f2RmZI2eTIoEgLzBGZ9kTUvYjMTINBLwP3RS/LzOCHOCkpikmkWAgQI1Aq4n2vFurUPef09WK2CPwV/3TaxgQgQIECAAAECBAgQIECAAIGxAqsUtaxWMDRW3egEcgmsdn7P7rWzvz+yU9ImVxZFQ2COwKwvsuZEa1YCBHoKuD96ar4fK8RZQUlMMs1CgACBWgH3c61Yt/Yhr78Hq1Xwp+Cv2yY2EAECBAgQIECAAAECBAgQIDBWYJWiltUKhsaqG51ALoHVzu/ZvXb290d2StrkyqJoCMwRmPVF1pxozUqAQE8B90dPzfdjhTgrKIlJplkIECBQK+B+rhXr1j7k9fdgtQr+FPx128QGIkCAAAECBAgQIECAAAECBMYKrFLUslrB0Fh1oxPIJbDa+T27187+/shOSZtcWRQNgTkCs77ImhOtWQkQ6Cng/uip+X6sEGcFJTHJNAsBAgRqBdzPtWLd2oe8/h6sVsGfgr9um9hABAgQIECAAAECBAgQIECAwFiBVYpaVikY+vZ4Vv/6+ipKwnPf0j5FA2uUUiDTXlvl/H5vlJJ77VObkv4pN6WgCEwQmPVF1oRQTUmAQGcB90dn0DfDhTgrKIlJplkIECBQK+B+rhXr1j7k9fdgtQr+FPx128QGIkCAAAECBAgQIECAAAECBMYJrFSgtkLB0FEB1rP+WRHfSp7jdo2Rrwqc7bPH+Hfbayuc3+e8lBTsvTuvzvHVHa4/gTqBWV9k1a1SawIEVhRwf8RkJcRZQUlMMs1CgACBWgH3c61Yt/Yhr78Hq1Xwp+Cv2yY2EAECBAgQIECAAAECBAgQIDBOoKQoZtzsfxx5dsHQ1V/7eu6/kmtU/sxTLpBxr61yfs+y8FpI+an48qzo8mwufydAoExg1hdZZavTigCBlQXcHzHZCXFWUBKTTLMQIECgVsD9XCvWrX3I6+/BahX8KfjrtokNRIAAAQIECBAgQIAAAQIECIwTWKkwbWbB0NkvepU4Kfgbt08zjZx1r808v4/9UfKriY92R0V8V/5p5Ux7UywEZgnM+iJrVrzmJUCgn4D7o5/lp5FCnEsLSmJCNgsBAgQI1Ar8/b/X9tD+RCDk9fdgDQr+FPw5nAQIECBAgAABAgQIECBAgACBKoHZBUOfFntWpPXoq+CvKt0avxG4615b+fzabAQIrC0w64ustVWsjgCBEgH3R4nS9TYhzgr+rifKCAQIEJgpoOCvu37I6+/BqhX8KfjrvpkNSIAAAQIECBAgQIAAAQIECOQWWLlg6OwX/o7+ftYndzZF1ypwtm9W3Wsrn9/WXOhHgECMwKwvsmKiMwsBAiMF3B8jdf977BBnBX8xyTQLAQIERgko+OsuG/L6e7BqBX8K/rpvZgMSIECAAAECBAgQIECAAAECuQVWLhi6axFW7h2TL7raX/f7FjjbnxFSK5/fiPjNQYBAu8CsL7LaV6wnAQKrCLg/YjIR4qzgLyaZZiFAgMAoAQV/3WVDXn8PVq3gT8Ff981sQAIECBAgQIAAAQIECBAgQCC3wKoFQ1eLsB5Z+/r6yp080TULPO+vkr3y6Rf+Svo3L/Sk46rnd1S8xiVAoJ/ArC+y+kVgJAIEZgm4P2LkQ5wV/MUk0ywECBAYJaDgr7tsyOvvwaoV/Cn4676ZjwZ8bHD/IUCAAAECBAgQIECAAAEC2QX+889//vGv//Yf2cP8Jb4//f779Jhbi/2+F77CL69NR7SAjwKvBX+Pxu8KRD/tp9l77bXgb5e0//M//d2Pv/nbv90l3C3j/P0f/2XLuCODnvVFVmSM5iJAYIyA+2OM6+uoIc4K/mKSaRYCBAiMElDw11025PX3YNUK/hT8dd/MRwPO2uAhwZmEAAECBAgQIECAAAECBAhsJrDaL4SVFPs9UrRyEdZmWyhFuK37abWCvxUKdlNsCEFMFfD5cww/5xhnsxDIKOD+iMlqiLOCv5hkmoUAAQKjBBT8dZcNef09WLWCPwV/3Tfz0YCzNnhIcCYhQIAAAQIECBAgQIAAAQKbCaxU8Fdb7FeSKv+sb4mSNu/23tEvAb7TmrHXVjq/dhGBXgI+f+4l+XkczjHOZiGQUcD9EZPVMGdFfzEJNQsBAgR6Cyj26y36l/HCXn9fVq/gT8HfkA39OuisDR4SnEkIECBAgAABAgQIECBAgMBmAqsUDJUW+z3Ss3oR1mZbKE24R7/Wt/peW+X8ptkEAllCwOfPMWngHONsFgIZBdwfMVkNc1bwF5NQsxAgQKC3gIK/3qJ/GS/s9fdl9Qr+FPwN2dCvg87a4CHBmYQAAQIECBAgQIAAAQIECGwmsELBUE2x3yM9Jf+MakmbzVK9dbgl++FTwd+nX+8rGXsU/grnd1Rsxt1XwOfPMbnnHONsFgIZBdwfMVkNd1b4F5NYsxAgQOCqgEK/q4If+4e//v5cjYI/BX9DN/b34LM2eEhwJiFAgAABAgQIECBAgAABApsJzC4Yai32e6Tp7J9QnVmItdk2Wj7ckr3w2qZmb5aMPwJp9vkdEZMxCfj8OWYPcI5xNguBjALuj5isco5xNgsBAgQIEHgWmPX6q+BPwV/ISZy1wUOCMwkBAgQIECBAgAABAgQIENhMYHbBUG2hVE37mrabpX27cM+K91p/3e8bctZem31+t9tIAg4R8PlzCPO0f6oqJjqzECAwUsA9PVL3v8fmHONsFgIECBAg8Cww6/VXwZ+Cv5CTOGuDhwRnEgIECBAgQIAAAQIECBAgsJnAzIKh5yKsM/bvX/OrKayqaXs2v7/fX6Bkvz3/amTN/qlp21Ny5vntGYexCKzwBctuWfA5/24ZFy+BfgLuj36Wn0biHONsFgIECBAgsML7UQV/Cv5CTqIHzBBmkxAgQIAAAQIECBAgQIAAgRCBmQVDJQVY3wiPQqyzX2l7BattHwJukukCR/vu9Z+Hrt07te17Icw8v71iMA6BVwGfP8fsC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AQI/Pbbb7/M8vX1FTDzr1MoGJrCblICXQRWOb8r3WldYA0yVcDnzzH8nGOczUIgo4D7IyarnGOczUKAAAECBJ4FZr3+KvhT8BdyEmdt8JDgTEKAAAECBAgQIECAAAECBAYKHBXFvE4XXfi3SsHQQHZDE0grsML5/XSvRd9naRO9WWA+f45JOOcYZ7MQyCjg/ojJKucYZ7MQIECAAIFngVmvvwr+FPyFnMRZGzwkOJMQIECAAAECBAgQIECAAIGBAt+FMUdFMJ/+NnBJP1YoGBoZn7EJZBaYfX7f3VvPRYCK/jLvwDGx+fx5jOvrqJxjnM1CIKOA+yMmq5xjnM1CgAABAgSeBWa9/ir4U/AXchJnbfCQ4ExCgAABAgQIECBAgAABAgQGCZwVwJz9fdCyFPyNgjUugQCBmQV/Z3fWrCLmAHZTDBbw+fNg4J/Dc45xNguBjALuj5isco5xNgsBAgQIEHgWmPX6q+BPwV/ISZy1wUOCMwkBAgQIECBAgAABAgQIEBgkUFoc85g+8hexZhYMDaI2LIFtBGae37OCvrM7b5skCbRawOfP1WRNHTg3selEgMCPHz/cHzHbgHOMs1kIECBAgMCzwKzXXwV/Cv5CTuKsDR4SnEkIECBAgAABAgQIECBAgMBAAf+k70BcQxPYUGDlgr9HOs6KAjdMmZALBHz+XIDUoQnnDoiGILCpgPsjJvGcY5zNQoAAAQIEngVmvf4q+FPwF3ISZ23wkOBMQoAAAQIECBAgQIAAAQIEBgq8+8Wrmb+ENbNgaCC1oQlsITDz/JYU85W02SJRgqwS8PlzFVdzY87NdDoS2F7A/RGzBTjHOJuFAAECBAg8C8x6/VXwp+Av5CTO2uAhwZmEAAECBAgQIECAAAECBAgMFngu7nudKvKf8v2ee2bB0GBqwxNILzDz/J4VKp/9PX1yBNgs4PPnZrqqjpyruDQmQOBJwP0Rsx04xzibhQABAgQIPAvMev1V8KfgL+QkztrgIcGZhAABAgQIECBAgAABAgQIDBZQ8DcY2PAENhKYWfD3YC75Z8of7WYUM2+0DdKF6vPnmJRyjnE2C4GMAu6PmKxyjnE2CwECBAgQeBaY9fqr4E/BX8hJnLXBQ4IzCQECBAgQIECAAAECBAgQGChQUhwTXRgzu2BoILehCaQXmH1+zwqY/ZO+6bfgkAB9/jyE9ZdBOcc4m4VARgH3R0xWOcc4m4UAAQIECDwLzHr9VfCn4C/kJM7a4CHBmYQAAQIECBAgQIAAAQIECAwSKCl8KWnTe3mzC4Z6x2M8AjsJrHJ+Xwv/vguXZ9xpO+U/a6w+f47JLOcYZ7MQyCjg/ojJKucYZ7MQIECAAIFngVmvvwr+FPyFnMRZGzwkOJMQIECAAAECBAgQIECAAIFBAiWFLyVtei9vlYKh3nEZj8AOAquf3xl32g55zx6jz59jMsw5xtksBDIKuD9isso5xtksBAgQIEDgWWDW66+CPwV/ISdx1gYPCc4kBAgQIECAAAECBAgQIEBgkEBJ4UtJm97LW71gqHe8xiOQSWDl8zvjPsuU251j8flzTPY5xzibhUBGAfdHTFY5xzibhQABAgQIPAvMev1V8KfgL+QkztrgIcGZhAABAgQIECBAgAABAgQIDBIoKX4padN7ebMKhp7/CdDvf/7zU2yl7V//adHvMUvm+G57dYyj/jXz987xrPEiHD6dmXd5/OTxnKfSPfcYb8bZfcw76/y+npWj/T3LZNZ+N28/AZ8/97P8NBLnGGezEMgo4P6IySrnGGezECBAgACBZ4FZr78K/hT8hZzEWRs8JDiTECBAgAABAgQIECBAgACBgQIlxUnRhWEzC4ZqCoLO2pYWd33yjRgjOr8Dt/PboUscezicFeSVrOM1CAV/dTvm3bk8O691s2i9m4DPn2MyzjnG2SwEMgq4P2KyyjnG2SwECBAgQOBZYNbrr4I/BX8hJ3HWBg8JziQECBAgQIAAAQIECBAgQGCgQEkBUo9CqJoQMhT8nRV+PTzO2pz9vWaM3X/tLKKw9fUsjTAvmeP7rM0qcJt5fl/PxNG9E32f1dx92q4r4PPnmNxwjnE2C4GMAu6PmKxyjnE2CwECBAgQeBaY9fqr4E/BX8hJnLXBQ4IzCQECBAgQIECAAAECBAgQCBCI+KdOS8OYWTBUUmT3iONTu9IxPo0TMcasgrDSfdCr3ZllL4fHOI9ispHFhTXntFdctXmYeX6f11pTHFkbo/b7Cfj8OSbnnGOczUIgo4D7IyarnGOczUKAAAECBJ4FZr3+KvhT8BdyEmdt8JDgTEKAAAECBAgQIECAAAECBDYTmF0wVFIo1bOo67tQ7DnNJWt4bV/7y2VnhXC7bLseDs/56rk3XnNQOs+jX+0e6pXv2ee3VxzGIbDCFyy7ZcHn/LtlXLwE+gm4P/pZfhqJc4yzWQgQIECAwArvRxX8KfgLOYkeMEOYTUKAAAECBAgQIECAAAECBEIEZhcMlRRKjSzqeiCXrOFqMiLmuLrGiP5XHV77j9wbkXO12s8+v63r1o/AJwGfP8fsD84xzmYhkFHA/RGTVc4xzmYhQIAAAQLPArNefxX8KfgLOYmzNnhIcCYhQIAAAQIECBAgQIAAAQKbCcwuGDr7xbde/5zvu7Sezd9rO1wtdOu1jpnj9LCOLMKLnKs1L7PPb+u69SPwScDnzzH7g3OMs1kIZBRwf8RklXOMs1kIECBAgMCzwKzXXwV/Cv5CTuKsDR4SnEkIECBAgAABAgQIECBAgMBmAisUDLX+SlvPArJH2mv/md7SrdJjnaVzrdbuOfarxkf7pGTvlJq85r9mvlkFnSuc31Jf7QiUCvj8uVTqWjvO1/z0JrCzgPsjJvucY5zNQoAAAQIEngVmvf4q+FPwF3ISZ23wkOBMQoAAAQIECCwh8Hje8B8CBAgQIDBb4D///Ocf//pv/zF7GeHz/+n338PnLCnaOirG61Fk1WOMT2A7F/s9XF4L/h7/W0th5bs8leyd0g1dU/D3GsfoffQuhteCv9JY797un//p7378zd/+7ZQwfv/Hf5ky706T+vw5JtucY5zNQiCjgPsjJqucY5zNQoAAAQIEngVmvf4q+FPwF3ISZ23wkOBMQoAAAQIECCwh4HljiTRYBAECBAhsIrDKL4TV/Jrad2p6FNP1GOPdVhk59l23Z2th3JWCv5YCw4dvzZytcV3N4yrn92ocd+nvfUpMpjhzjhEwCwECrQLu6Va5un6c67y0JkCAAAECPQRmvf4q+FPw12P/no4xa4OfLkwDAgQIECBAII2A5400qRQIAQIECNxAYJWCoWwFf4r9jjf/kcvRrwA+en8X6pX8it+IX4CsmVfB3w0uuw5L9D6lA2LBEJwLkDo04dwB0RAENhVwf8QknnOMs1kIECBAgMCzwKzXXwV/Cv5CTuKsDR4SnEkIECBAgACBJQQ8byyRBosgQIAAgU0E7lzw90hRj0KrHmM8bxfFfp8Pz6t3acFfyZF8Lvy7mlcFfyXie7XxPiUm35w5xwiYhQCBVgH3dKtcXT/OdV5aEyBAgACBHgKzXn8V/Cn467HTQEUVAAAgAElEQVR/T8eYtcFPF6YBAQIECBAgkEbA80aaVAqEAAECBG4gsErB34PqucCqtFirtN13Kh7tX38NrscYz+N///fWf0r2Btvm7RJLLEvaPE/wriDwaBFRBX+t+7V3blc6v71jW3E871NissKZc4yAWQgQaBVwT7fK1fXjXOelNQECBAgQ6CEw6/VXwZ+Cvx7793SMWRv8dGEaECBAgAABAmkEPG+kSaVACBAgQOAGAisVDF0p+HtQnxXYvfvlvZpf5PvUtmacG2yNpiWWFPOVtCmdvOZX+ErH/G53ts6jQsSzPVi7hrP2K53fs7Vm+Lv3KTFZ5Mw5RsAsBAi0CrinW+Xq+nGu89KaAAECBAj0EJj1+qvgT8Ffj/17OsasDX66MA0IECBAgACBNAKeN9KkUiAECBAgcAOBlQqGWgr+HsSvhVdHRVdnxXg9x4gu+lppm5U69zKaWfBXuvdG5mel8zsyzlXG9j4lJhOcOccImIUAgVYB93SrXF0/znVeWhMgQIAAgR4Cs15/Ffwp+Ouxf0/HmLXBTxemAQECBAgQIJBGwPNGmlQKhAABAgRuILBawdBZwdg70tJ/9vVTodmVMUr7Ptbfq9ht1e1VYtHLoKTgr8ap5Z8Ebt2zNet613a189sjppXH8D4lJjucOccImIUAgVYB93SrXF0/znVeWhMgQIAAgR4Cs15/Ffwp+Ouxf0/HmLXBTxemAQECBAgQIJBGwPNGmlQKhAABAgRuILBawdDV4ql3xWY1BWYtY5QUuX1vh5q13GALvV1ixD95q+DvH/7g/6fff7/zlll+7d6nxKSIM+cYAbMQINAq4J5ulavrx7nOS2sCBAgQINBDYNbrr4I/BX899u/pGLM2+OnCNCBAgAABAgTSCHjeSJNKgRAgQIDADQRWK/i7AZklElhGwPmNTYX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gqGbpAkSyTwRsD5jd0a3qfEeHPmHCNgFgIEWgXc061ydf0413lpTYAAAQIEegjMev1V8Kfgr8f+PR1j1gY/XZgGBAgQIECAQBoBzxtpUikQAgQIELiBgIKhGyTJEgm8EXB+Y7eG9ykx3pw5xwiYhQCBVgH3dKtcXT/OdV5aEyBAgACBHgKzXn8V/Cn467F/T8eYtcFPF6YBAQIECBAgkEbA80aaVAqEAAECBG4goGDoBkmyRAJvBJzf2K3hfUqMN2fOMQJmIUCgVcA93SpX149znZfWBAgQIECgh8Cs118Ffwr+euzf0zFmbfDThWlAgAABAgQIpBHwvJEmlQIhQIAAgRsIKBi6QZIskcAbAec3dmt4nxLjzZlzjIBZCBBoFXBPt8rV9eNc56U1AQIECBDoITDr9VfBn4K/Hvv3dIxZG/x0YRoQIECAAAECaQQ8b6RJpUAIECBA4AYCCoZukCRLJPBGwPmN3Rrep8R4c+YcI2AWAgRaBdzTrXJ1/TjXeWlNgAABAgR6CMx6/VXwp+Cvx/49HWPWBj9dmAYECBAgQIBAGgHPG2lSKRACBAgQuIGAgqEbJMkSCbwRcH5jt4b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q8FQzdYsiUSIPBG4E+//85moID3KQNxn4bmzDlGwCwECLQKuKdb5er6ca7z0poAAQIECPQQmPX6q+BPwV+P/Xs6xqwNfrowDQgQIECAAIE0Ap430qRSIAQIECBwAwEFfzdIkiUSKBRQ8FcI1djM+5RGuMpunCvBGptzboTTjQCBH+6PmE3AOcbZLAQIECBA4Flg1uuvgj8FfyEncdYGDwnOJAQIECBAgMASAp43lkiDRRAgQIDAJgIK/jZJtDC3EFDwNzbN3qeM9f0enTPnGAGzECDQKuCebpWr6/dw9h8CBAgQIEAgXuD3f/yX8EkV/Cn4C9l0HuRDmE1CgAABAgS2FvC8sXX6BU+AAAECEwQU/U1ANyWBzgKK/TqDHgznfcp448cM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pMFfvvtt7+u4Ovr69Jqnsd6Hqhk3Ct9H3O19H/X5xWhZP2X4HQmQGBJAe9TYtLCmXOMgFkIEGgVcE+3yulHgAABAgQIEDgWUPCn4C/kbHiQD2E2CQECBAgQ2FrA88bW6Rc8AQIECEwW6FHwd6VwrqTvp4K7kv4P4qMxSvs+p0jx3+QNa3oCgQLep8Rgc+YcI2AWAgRaBdzTrXL6ESBAgAABAgSOBRT8KfgLORse5EOYTUKAAAECBLYW8LyxdfoFT4AAAQKTBXoX/L0WxL0W1T3//dPfHixna6vp/xjv09pqigoV/U3etKYnECTgfUoMNGfOMQJmIUCgVcA93SqnHwECBAgQIEDgWEDBn4K/kLPhQT6E2SQECBAgQGBrAc8bW6df8AQIECAwWeCsqO5seSX937W50vexroj+z/GXzHfm5e8ECNxHwPuUmFxx5hwjYBYCBFoF3NOtcvoRIECAAAECBI4FFPwp+As5Gx7kQ5hNQoAAAQIEthbwvLF1+gVPgAABApMFrhaxffc/+9W7o3ZX+j7YevV/jHW2/u80XfWanG7TEyBQIeB9SgXWhaacL+BVdOVcgaUpAQJ/EHB/2BAECBAgQIAAgb4CCv4U/PXdUW9G8yAfwmwSAgQIECCwtYDnja3TL3gCBAgQmCwQVcD2WpxXM29pYd87ynf9a9bwPXZLn8kpNj0BAo0C3qc0wlV241wJ1ticcyOcbgQI/HB/2AQECBAgQIAAgb4CCv4U/PXdUW9G8yAfwmwSAgQIECCwtYDnja3TL3gCBAgQmCwQUcB2NEfNvFcK/j7NU7OG5zRdWc/kdJueAIEKAe9TKrAuNOV8Aa+iK+cKLE0JEPiDgPvDhiBAgAABAgQI9BVQ8Kfgr++OejOaB/kQZpMQIECAAIGtBTxvbJ1+wRMgQIDAZIHWoreaZb+bo7RwrnWNZ/3O/v4uxtZ+NWbaEiAwX8D7lJgccOYcI2AWAgRaBdzTrXL6ESBAgAABAgSOBRT8KfgLORse5EOYTUKAAAECBLYW8LyxdfoFT4AAAQKTBUYXr139hb3n/g+qr6+vt2Kvbb8bvuvTGntrv8mpNj0BApUC3qdUgjU259wIV9mNcyWY5gQI/FXA/WEzECBAgAABAgT6Cij4U/DXd0e9Gc2DfAizSQgQIECAwNYCnje2Tr/gCRAgQGCywMjitbOxz4r5jgr4FPxN3jCmJ7CRgPcpMcnmzDlGwCwECLQKuKdb5fQjQIAAAQIECBwLKPhT8BdyNjzIhzCbhAABAgQIbC3geWPr9AueAAECBCYLnBXltS6vdNx3v8r3Pe+jwK90rNe11hQUfiok/DRuTb9WS/0IEJgj4H1KjDtnzjECZiFAoFXAPd0qpx8BAgQIECBA4FhAwZ+Cv5Cz4UE+hNkkBAgQIEBgawHPG1unX/AECBAgMFmgtZju3bLPiuxK+z3afRfTXV3jd//X4rzWcd+NNzmVpidAoLOA9ymdQd8Mx5lzjIBZCBBoFXBPt8rpR4AAAQIECBA4FlDwp+Av5Gx4kA9hNgkBAgQIENhawPPG1ukXPAECBAhMFmgtejtads+xnse/WmD3bl2t6726nskpNz0BAoUC3qcUQl1sxvkiYGF3zoVQmhEg8IuA+8OmIECAAAECBAj0FVDwp+Cv7456M5oH+RBmkxAgQIAAga0FPG9snX7BEyBAgMBkgdait9dl9xrniONqgV3Pgr+RcU7eCqYnQOBFwPuUmC3BmXOMgFkIEGgVcE+3yulHgAABAgQIEDgWUPCn4C/kbHiQD2E2CQECBAgQ2FrA88bW6Rc8AQIECEwW6FHA1mOMdww9ivV6jPFYX+s/Vzw5xaYnQKBRwPuURrjKbpwrwRqbc26E040AgR/uD5uAAAECBAgQINBXQMGfgr++O+rNaB7kQ5hNQoAAAQIEthbwvLF1+gVPgAABApMFrhbrXelf0vfTr/uV/vLfu3Yl8z+np7b95NSangCBiwLep1wELOzOuRDqYjPOFwF1J7CxgPtj4+QLnQABAgQIEBgioOBPwd+QjfU6qAf5EGaTECBAgACBrQU8b2ydfsETIECAwGSBq0VspUV3R2F++sW8kl/TO2tT8/evr6+3mTgbZ3IKTU+AwCAB71MGwb4My5lzjIBZCBBoFXBPt8rpR4AAAQIECBA4FlDwp+Av5Gx4kA9hNgkBAgQIENhawPPG1ukXPAECBAhMFngtZitZzndxXEvfx/jPxXUlY9QU471b/9EYJXO/jvdpLSV22hAgcB8B71NicsWZc4yAWQgQaBVwT7fK6UeAAAECBAgQOBZQ8KfgL+RseJAPYTYJAQIECBDYWsDzxtbpFzwBAgQITBa4UvTW0vcRbmnxXU1x3bu19CgWfLfmyakzPQECgwW8TxkM/HN4zpxjBMxCgECrgHu6VU4/AgQIECBAgMCxgII/BX8hZ8ODfAizSQgQIECAwNYCnje2Tr/gCRAgQIAAAQIECCwp4H1KTFo4c44RMAsBAq0C7ulWOf0IECBAgAABAscCCv4U/IWcDQ/yIcwmIUCAAAECWwt43tg6/YInQIAAAQIECBAgsKSA9ykxaeHMOUbALAQItAq4p1vl9CNAgAABAgQIHAso+FPwF3I2PMiHMJuEAAECBAhsLeB5Y+v0C54AAQIECBAgQIDAkgLep8SkhTPnGAGzECDQKuCebpXTjwABAgQIECBwLKDgT8FfyNnwIB/CbBICywr89ttvxWv7+voqbvvc8HmOd2PUrON57OfxeozxGLt1nEff1/hqxyox/h6zpO23VUkOmpJb0OmdwdH6r67zav+CcDRpFPC80QinGwECBAgQIECAAAECwwS8TxlG+4eBOXOOETALAQKtAu7pVjn9CBAgQIAAAQLHAgr+FPyFnA0P8iHMJiGwrEBtQdojkNZCs2+Es0KvGqxsBX+fjL7/Vlvwd5TjmhzW5OO5bcne+rQXWtZYa9Mam371Ap436s30IECAAAECBAgQIEBgrID3KWN9v0fnzDlGwCwECLQKuKdb5fQjQIAAAQIECBwLKPhT8BdyNjzIhzCbhMCyAqW/iPZavFVajPVcgNVSjNXS5xW7doxSk5Kk1oxVatwazyNntX1LYjxqcxbLJ5cas+e5W/u1xqhfnYDnjTovrQkQIECAAAECBAgQGC/gfcp448cMnDnHCJiFAIFWAfd0q5x+BAgQIECAAIFjAQV/Cv5CzoYH+RBmkxBYVqCmSKqm7XfARwV/j7+1FAy2ItYWubXE+W5tLWOd9WmN57ngryYHLe5nMTzGLCn6K90nz+PV9GmJTZ82Ac8bbW56ESBAgAABAgQIECAwTsD7lHG2zyNz5hwjYBYCBFoF3NOtcvoRIECAAAECBI4FFPwp+As5Gx7kQ5hNQmBZgZLCrOfF1xSbvY5dO9dj3pr53iHXjtGyzrO5H38vLUQ7m78mnh45aNm8pWt81+7M4HVNte1bYtLnmoDnjWt+ehMgQIAAAQIECBAg0F/A+5T+pkcjcuYcI2AWAgRaBdzTrXL6ESBAgAABAgSOBRT8KfgLORse5EOYTUJgWYHaQqnSQq5HwEdta/q/G6MWs3XOxzylRXrv1lTr+xzzu/lr4umRg1bvEj8Ff7W6923veeO+ubNyAgQIECBAgAABAlkFvE+JySxnzjECZiFAoFXAPd0qpx8BAgQIECBA4FhAwZ+Cv5Cz4UE+hNkkBJYVqClI69G2ZowHWk1x2zvk2jFq1/gpuS1jnfUpjefdOGfjX92sNeN/iqV0nNJ2V+PS/5qA541rfnoTIECAAAECBAgQINBfwPuU/qZHI3LmHCNgFgIEWgXc061y+hEgQIAAAQIEjgUU/Cn4CzkbHuRDmE1CYFmB0mKp0nbfgZYUcpX8el5pcdsn4NoxamMtmfvRpiTeR7uz+Uvj6ZWDls1bu8YjnzOH171WY9wSkz7XBDxvXPPTmwABAgQIECBAgACB/gLep/Q3PRqRM+cYAbMQINAq4J5uldOPAAECBAgQIHAsoOBPwV/I2fAgH8JsEgLLCjwXVZUssqRo7axQ6+zvz+soLRz7tPbaMWpNvuc+sqmJ9TFOSfuSeM7GOft7yV4oMX+0ebdnXp0/+X3adyUeV+PR/7qA543rhkYgQIAAAQIECBAgQKCvgPcpfT3fjcaZc4yAWQgQaBVwT7fK6UeAAAECBAgQOBZQ8KfgL+RseJAPYTYJgWUFWorbzor+SgqwSto80ErbfQKuHaPF5DH/WcFfzSa4WuBWEnNJm5o1P7c9K+Y7Mj7za/l76/r16y/geaO/qREJECBAgAABAgQIELgm4H3KNb/S3pxLpa6143zNT28COwu4P3bOvtgJECBAgACBEQIK/hT8jdhXv4zpQT6E2SQElhWo+aW30rYlhWQlbR5ope0+AdeOURpnSVJriwfPiilLTUpiLmlTEuO7NmexP2Itsf60ztExXIlf3z8KeN6wIwgQIECAAAECBAgQWE3A+5SYjHDmHCNgFgIEWgXc061y+hEgQIAAAQIEjgUU/Cn4CzkbHuRDmE1CYFmBkoKr58WftT8r8jqCuPprdme4tUVhZzGezVfj9WhbO99ZPL1zUBPvUdtPv+ZXEvu7NiV9r65d/34Cnjf6WRqJAAECBAgQIECAAIE+At6n9HE8G4XzmVCfv3Pu42gUAjsKuD92zLqYCRAgQIAAgZECCv4U/I3cX38d24N8CLNJCCwr0FI0VfKLazUB717w97A6K+J79jxru1rB36e9cBbLs83jvz/vlZa9W7Mvte0r4Hmjr6fRCBAgQIAAAQIECBC4LuB9ynXDkhE4lyhdb8P5uqERCOwq4P7YNfPiJkCAAAECBEYJKPhT8Ddqb/1hXA/yIcwmIbCsQEvR1LsirdqxStqXFISd4daOUbKuszm//146Vmm7x7ilBZc1/zzwY9yS9qVxl7Yrzc1Ru9K+pWvRbqyA542xvkYnQIAAAQIECBAgQKBewPuUerOWHpxb1Or7cK4304MAgf8ScH/YCQQIECBAgACBvgIK/hT89d1Rb0bzIB/CbBICywrUFJp9B3FW8FdTOHZWtHX29xLY2jFaTN6to2as0rYlBX89c1Bi3NKmNN7H2K9ta/q2rE2f/gKeN/qbGpEAAQIECBAgQIAAgWsC3qdc8yvtzblU6lo7ztf89Caws4D7Y+fsi50AAQIECBAYIaDgT8HfiH31y5ge5EOYTUJgWYHawqlP7WsL6x4oZ33O/l4CWztGrcmnNdSOVbLWOxT8lcRdEuuz7XP72r4l+0SbsQKeN8b6Gp0AAQIECBAgQIAAgXoB71PqzVp6cG5Rq+/Dud5MDwIE/kvA/WEnECBAgAABAgT6Cij4U/DXd0e9Gc2DfAizSQgsK1BSmPW9+Oe2j//t+VfkasZ5xjjr16Owq3aMszXVJLN2rJL27+Ip6Xu09tZ+nxxK98rrPioZ87HvanNakzNtxwh43hjjalQCBAgQIECAAAECBNoFvE9pt6vpyblGq70t53Y7PQnsLuD+2H0HiJ8AAQIECBDoLaDgT8Ff7z11OJ4H+RBmkxBYVuC1MKt0oa//ZOyVAqzev1j3GkPt2lpNvue9Wgh5VoB3VvBX88/5fq+51qhkn5Q41qz1UxFhyXq0mSvgeWOuv9kJECBAgAABAgQIEPhVwPuUmF3BmXOMgFkIEGgVcE+3yulHgAABAgQIEDgWUPCn4C/kbHiQD2E2CYFlBUqKsp4Xf1SgdVagdhb8p/49CtFqx6g1eY1vRsHfyByc5e/s70eeNYV+z+NfjfNsrf4+TsDzxjhbIxMgQIAAAQIECBAg0CbgfUqbW20vzrVibe05t7npRYCAf9LXHiBAgAABAgQI9BZQ8Kfgr/eeOhzPBwEhzCYhQIAAAQJbC3je2Dr9gidAgAABAgQIECCwpID3KTFp4cw5RsAsBAi0CrinW+X0I0CAAAECBAgcCyj4U/AXcjY8yIcwm4QAAQIECGwt4Hlj6/QLngABAgQIECBAgMCSAt6nxKSFM+cYAbMQINAq4J5uldOPAAECBAgQIHAsoOBPwV/I2fAgH8JsEgIECBAgsLWA542t0y94AgQIECBAgAABAksKeJ8SkxbOnGMEzEKAQKuAe7pVTj8CBAgQIECAwLGAgj8FfyFnw4N8CLNJCBAgQIDA1gKeN7ZOv+AJECBAgAABAgQILCngfUpMWjhzjhEwCwECrQLu6VY5/QgQIECAAAECxwIK/hT8hZwND/IhzCYhQIDAbQR+++23S2v9+vq61F/nnAKeN3LmVVQECBAgQIAAAQIE7izgfUpM9jhzjhEwCwECrQLu6VY5/QgQIECAAAECxwIK/hT8hZwND/IhzCYhsIXA//cP//CHOP/0++9bxJ0tSAV/2TK6RjyeN9bIg1UQIECAAAECBAgQIPDfAt6nxOwGzpxjBMxCgECrgHu6VU4/AgQIECBAgMCxgII/BX8hZ8ODfAizSQikF3gt9vsOWNFf+tQLkECRgOeNIiaNCBAgQIAAAQIECBAIFPA+JQabM+cYAbMQINAq4J5uldOPAAECBCz3mIcAACAASURBVAgQIHAsoOBPwV/I2fAgH8JsEgLpBRT8pU+xAAlcEvC8cYlPZwIECBAgQIAAAQIEBgh4nzIA9WBIzpxjBMxCgECrgHu6VU4/AgQIECBAgMCxgII/BX8hZ8ODfAizSQikF1Dwlz7FAiRwScDzxiU+nQkQIECAAAECBAgQGCDgfcoA1IMhOXOOETALAQKtAu7pVjn9CBAgQIAAAQLHAgr+FPyFnA0P8iHMJiGQXkDBX/oUC5DAJQHPG5f4dCZAgAABAgQIECBAYICA9ykDUA+G5Mw5RsAsBAi0CrinW+X0I0CAAAECBAgcCyj4U/AXcjY8yIcwm4RAegEFf+lTLEAClwQ8b1zi05kAAQIECBAgQIAAgQEC3qcMQD0YkjPnGAGzECDQKuCebpXTjwABAgQIECBwLKDgT8FfyNnwIB/CbBIC6QUU/KVPsQAJXBLwvHGJT2cCBAgQIECAAAECBAYIeJ8yAPVgSM6cYwTMQoBAq4B7ulVOPwIECBAgQIDAsYCCPwV/IWfDg3wIs0kIpBdQ8Jc+xQIkcEnA88YlPp0JECBAgAABAgQIEBgg4H3KANSDITlzjhEwCwECrQLu6VY5/QgQIECAAAECxwIK/hT8hZwND/IhzCYhkF5AwV/6FAuQwCUBzxuX+HQmQIAAAQIECBAgQGCAgPcpA1APhuTMOUbALAQItAq4p1vl9CNAgAABAgQIHAso+FPwF3I2PMiHMJuEQHoBBX/pUyxAApcEPG9c4tOZAAECBAgQIECAAIEBAt6nDEA9GJIz5xgBsxAg0Crgnm6V048AAQIECBAgcCyg4E/BX8jZ8CAfwmwSAukFFPylT7EACVwS8LxxiU9nAgQIECBAgAABAgQGCHifMgD1YEjOnGMEzEKAQKuAe7pVTj8CBAgQIECAwLGAgj8FfyFnw4N8CLNJCKQXUPCXPsUCJHBJwPPGJT6dCRAgQIAAAQIECBAYIOB9ygDUgyE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ip4O+33377i/fX11d6dwESuIuA5427ZMo6CRAgQIAAAQIECOwj4H1KTK4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Dwlz7FAiRwScDzxiU+nQkQIECAAAECBAgQGCDgfcoA1IMhOXOOETALAQKtAu7pVjn9CBAgQIAAAQLHAgr+FPyFnA0P8iHMJiGQXmBWwd9vv/1WZfv19VXVXmMCBPoIeN7o42gUAgQIECBAgAABAgT6CXif0s/y00icOccImIUAgVYB93SrnH4ECBAgQIAAgWMBBX8K/kLOhgf5EGaTEEgvoOAvfYoFSOCSgOeNS3w6EyBAgAABAgQIECAwQMD7lAGoB0Ny5hwjYBYCBFoF3NOtcvoRIECAAAECBI4FFPwp+As5Gx7kQ5hNQqBY4N0v1kX+Mt1r8d6ffv/9dP2zCv6OFvZtGGl2CqQBgc0FPG9svgGET4AAAQIECBAgQGBBAe9TYpLCmXOMgFkIEGgVcE+3yulHgAABAgQIEDgWUPCn4C/kbHiQD2E2CYFigdkFf62Fe639imEqGir4q8DSlECQgOeNIGjTECBAgAABAgQIECBQLOB9SjHVpYacL/EVd+ZcTKUhAQIvAu4PW4IAAQIECBAg0FdAwZ+Cv7476s1oHuRDmE1C4DYCrYV7rf1GwCj4G6FqTALXBDxvXPP7/9m7Y13bleQ8wDf1kygYKHSqZF5CiQDFNjBvY8cClOg5bupQUKAncWocj450Zs/iJtdi8Wc161PozdVd/VU1m9OncO3XBAgQIECAAAECBAjUC/jfKfWmr0bkzDkjYBYCBD4V8J7+VM7vCBAgQIAAAQKvBTT8afiL7A0f8hFmkxBYRuDTxr1Pf3cFjIa/K1SNSeCcgO+Nc35+TYAAAQIECBAgQIBAvYD/nVJv+mpEzpwzAmYhQOBTAe/pT+X8jgABAgQIECDwWkDDn4a/yN7wIR9hNgmBZQQ+bdz79HdXwGj4u0LVmATOCfjeOOfn1wQIECBAgAABAgQI1Av43yn1pq9G5Mw5I2AWAgQ+FfCe/lTO7wgQIECAAAECrwU0/Gn4i+wNH/IRZpMQWEbg08a9T3+3DIxACRA4JeB74xSfHxMgQIAAAQIECBAgcIGA/51yAeqLITlzzgiYhQCBTwW8pz+V8zsCBAgQIECAwGsBDX8a/iJ7w4d8hNkkBJYR+LRx79PfLQMjUAIETgn43jjF58cECBAgQIAAAQIECFwg4H+nXID6YkjOnDMCZiFA4FMB7+lP5fyOAAECBAgQIPBaQMOfhr/I3vAhH2E2CYFlBD5t3Pv0d8vACJQAgVMCvjdO8fkxAQIECBAgQIAAAQIXCPjfKRegvhiSM+eMgFkIEPhUwHv6Uzm/I0CAAAECBAi8FtDwp+Evsjd8yEeYTUJgGYFPG/c+/d0yMAIlQOCUgO+NU3x+TIAAAQIECBAgQIDABQL+d8oFqC+G5Mw5I2AWAgQ+FfCe/lTO7wgQIECAAAECrwU0/Gn4i+wNH/IRZpMQWEbg08a9T3+3DIxACRA4JeB74xSfHxMgQIAAAQIECBAgcIGA/51yAeqLITlzzgiYhQCBTwW8pz+V8zsCBAgQIECAwGsBDX8a/iJ7w4d8hNkkBJYR+LRx79PfLQMjUAIETgn43jjF58cECBAgQIAAAQIECFwg4H+nXID6YkjOnDMCZiFA4FMB7+lP5fyOAAECBAgQIPBaQMOfhr/I3vAhH2E2SUjgRz3f8X//99///bd/+pd/vWPq2Jx/+P33b+faaviLBXjhRP/493/723/7m7+5cAZDE5gh8Psf/zRjob/99ttd59EYYAslQIAAAQIECBAgQIAAAQIECBAoE5h0b1eGZiACBAgQIECAwIaAhj8Nf5HNoeEvwmySkIB6Pg/96X+p79PfnY/YCAQIEOgn4DzqlxMRESBAgAABAgQIEPgq4Ls9UxOcOWcEzEKAAAECBAgQIECAAIEeAhr+NPxFKtGFS4TZJCEB9Xwe+tPGvU9/dz5iIxAgQKCfgPOoX05ERIAAAQIECBAgQOCrgO/2TE1w5pwRMAsBAgQIECBAgAABAgR6CGj40/AXqUQXLhFmk4QE1PN56E8b9z793fmIjUCAAIF+As6jfjkREQECBAgQIECAAIGvAr7bMzXBmXNGwCwECBAgQIAAAQIECBDoIaDhT8NfpBJduESYTRISUM/noT9t3Pv0d+cjNgIBAgT6CTiP+uVERAQIECBAgAABAgS+Cvhuz9QEZ84ZAbMQIECAAAECBAgQIECgh4CGPw1/kUp04RJhNklIQD2fh/60ce/T352P2AgECBDoJ+A86pcTEREgQIAAAQIECBD4KuC7PVMTnDlnBMxCgAABAgQIECBAgACBHgIa/jT8RSrRhUuE2SQhAfV8HvrTxr1Pf3c+YiMQIECgn4DzqF9ORESAAAECBAgQIEDgq4Dv9kxNcOacETALAQIECBAgQIAAAQIEegho+NPwF6lEFy4RZpOEBNTzeehPG/c+/d35iI1AgACBfgLOo345EREBAgQIECBAgACBrwK+2zM1wZlzRsAsBAgQIECAAAECBAgQ6CGg4U/DX6QSXbhEmE0SElDP56E/bdz79HfnIzYCAQIE+gk4j/rlREQECBAgQIAAAQIEvgr4bs/UBGfOGQGzECBAgAABAgQIECBAoIeAhj8Nf5FKdOESYTZJSEA9n4f+tHHv09+dj9gIBAgQ6CfgPOqXExERIECAAAECBAgQ+Crguz1TE5w5ZwTMQoAAAQIECBAgQIAAgR4CGv40/EUq0YVLhNkkIQH1XAP9tXnvD7//vjuwhr9dIg8QIDBIwHk0KNmWSoAAAQIECBAgsKyA7/ZM6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B4vsCP89f/ESBA4F2B3//4p3d/4vk3BfzvozfBPnyc84dwfkaAAAECBAgQIECAAIFiAQ1/Gv6KS+r1cC4CIswmCQmo5xD0i2k0/N1nb2YCBPoJOI/65UREBAgQIPB8Aefv83NshQQIrCng/ZzJG+eMs1kIECBAgAABAgQIECCwJ6DhT8PfXo2U/N1FQAmjQZoIqOd7E/G16e8Pv/9+b0BmJ0CAwE0CzqOb4E1LgAABAqMFnL+j02/xBAg0FvB+ziSH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0kRAPdck4p//+Z83B/qHf/iHbyf59bd7z/4c6OhvtuL6ZJ5fF3H09+/G+2k2jnp8Hf9On0/m/nSdP9b9XY1+5/5urj/Nod8RcB6pAQIECBAgkBdw/ubNzUiAAIEjAt7PR5TOP8P5vKERCBAgQIAAAQIECBAgUCGg4U/DX0Ud7Y7hImCXyAMLCajnc8l6p4lqq3Hqkyauvd8cjetITFtCRxrBXsVx5HdHs/Lp+AmfH2v41PfI7951PLrmr/bvznM0d54j8FXAeaQmCBAgQIBAXsD5mzc3IwECBI4IeD8fUTr/DOfzhkYgQIAAAQIECBAgQIBAhYCGPw1/FXW0O4aLgF0iDywkoJ4/T9bXBqpXjVHvPnO0ueqdhr+vY+7F9M7fjzSmfRU+usbvMnPmv6j4Y9zv/PbWf/b3R+feq6d3Hfdq5vOd4JcEagScRzWORiFAgAABAu8IOH/f0fIsAQIEcgLezxlrzhlnsxAgQIAAAQIECBAgQGBPQMOfhr+9Gin5u4uAEkaDNBFQz58l4t3mqTNNXq8iPDvelb//Ee/P8X82pb3rtZeVM+MfieUqn8TcW3ZH5t5z93cCVwo4j67UNTYBAgQIEHgt4PxVGQQIEOgp4P2cyQvnjLNZCBAgQIAAAQIECBAgsCeg4U/D316NlPzdRUAJo0GaCKjnzxLxSfPU1ya1nzOfGevHGFv/Bb+9/wLcXjyf/v5HTD/G/vX3n6zxu8ycGX9r3V/nu8Knau5Xed+r5Ooc7M3n7wTeFXAevSvmeQIECBAgcF7A+Xve0AgECBC4QsD7+QrVvx6Tc8bZLAQIECBAgAABAgQIENgT0PCn4W+vRkr+7iKghNEgTQTU8/uJ+LRxaq+B7Ecke012P6P9NIZfV/sqnnfGPdq89mPOd8Z9PyPXjP/O+l7F/J3vXp63vM44nvntJznxGwLvCjiP3hXzPAECBAgQOC/g/D1vaAQCBAhcIeD9fIXqX4/JOeNsFgIECBAgQIAAAQIECOwJaPjT8LdXIyV/dxFQwmiQJgLq+f1EnG0E+zrjJ41Yn/zm13krGsrecTgb716Wqsc/O96r378zZkV+Kupsz93fCVQKOI8qNY1FgAABAgSOCTh/jzl5igABAmkB7+eMOOeMs1kIECBAgAABAgQIECCwJ6DhT8PfXo2U/N1FQAmjQZoIqOf3E/FOo9uR0d9pBPs53ie/+TWW735/dH3vxPDOs0fMvj5TPf7Z8TT8fZJFv5ku4DyaXgHWT4AAAQJ3CDh/71A3JwECBPYFvJ/3jSqe4FyhaAwCBAgQIECAAAECBAicF9Dwp+HvfBUdGMFFwAEkjywjoJ7fS9XZRrBXs/065nvR/Pnpvf/vYb+OubeGvb//GO9rzHsxHBnzk7X//E3l+GfHqviv81WM8W7ez/j7LYEKAedRhaIxCBAgQIDAewLO3/e8PE2AAIGUgPdzRppzxtksBAgQIECAAAECBAgQ2BPQ8Kfhb69GSv7uIqCE0SBNBNTze4k42wz2arZkw9+R+Pea+V7F+5SGvyM+31XMkf9y4o/ff+p1Jr5P62wv1vd2kKcJbAs4j1QHAQIECBDICzh/8+ZmJECAwBEB7+cjSuef4Xze0AgECBAgQIAAAQIECBCoENDwp+Gvoo52x3ARsEvkgYUE1PN7yTrTcLU10ydjXv2bveawH01g78Rw5Nnv5txrOjsy/l6mz46x9/u9v/8a39X/hb89i1//vmf/zlieJfCdgPNIfRAgQIAAgbyA8zdvbkYCBAgcEfB+PqJ0/hnO5w2NQIAAAQIECBAgQIAAgQoBDX8a/irqaHcMFwG7RB5YSEA9v5+sn81YVY1Q7zSC/Yz2nd/s/Rf7vhP47r/m92kMW253Nfyd8flhd/T3FV7vjPE1r2d++/4u8QsC7ws4j9438wsCBAgQIHBWwPl7VtDvCRAgcI2A9/M1rl9H5ZxxNgsBAgQIECBAgAABAgT2BDT8afjbq5GSv7sIKGE0SBMB9fx+Iqobpz4Z7+hvjj73vsJ/NbodaXy8Mo4fsX86/qe/++n1zu8rnn1njK85PfPbT+rDbwi8K+A8elfM8wQIECBA4LyA8/e8oREIECBwhYD38xWqfz0m54yzWQgQIECAAAECBAgQILAnoOFPw99ejZT83UVACaNBmgio5/cTcaZx6sdvvzbIfTLekd8ceeb91f/XL975Lx2mYvkR3ZEGxB/PnY3pk98fNdt67pM5f2bszG/P1InfEjgq4Dw6KuU5AgQIECBQJ+D8rbM0EgECBCoFvJ8rNbfH4pxxNgsBAgQIECBAgAABAgT2BDT8afjbq5GSv7sIKGE0SBMB9fxZIj5pntr6TeVYP1fzyZjvSLw7/rvPvxPLj2ffHf/d57/G8+nvNfy9m1nPTxJwHk3KtrUSIECAQBcB52+XTIiDAAECfyng/ZypCM4ZZ7MQIECAAAECBAgQIEBgT0DDn4a/vRop+buLgBJGgzQRUM+fJeLXhq8fI+z9V+W+axD7pHmserxfFY7Ec7Rx7ee4R8b8LBN//tU747/z7KuYzvz+yG+vyu2Ruc/kwG8JnBVwHp0V9HsCBAgQIPC+gPP3fTO/IECAQELA+zmh/NtvnDPOZiFAgAABAgQIECBAgMCegIY/DX97NVLydxcBJYwGaSKgnj9PxNemvx8jfff/Xe+rv//4f/ukEetIU9heE+LWyr9rZny30fHnHJ+s8Z3MvDP+u82KX+Oo+v1evbzK3zvr3Ip7qw7f8fYsgSsEnEdXqBqTAAECBAh8L+D8VSEECBDoKeD9nMkL54yzWQgQIECAAAECBAgQILAnoOFPw99ejZT83UVACaNBmgio53OJeNX0tzXiVgPeJ01cW795J55f49xrVHy1piPrOaL7bmPiu2v8dfx3f/sz/p9jnP39z/H2xqmy/THfq9jfNT+SR88QOCvgPDor6PcECBAgQOB9Aefv+2Z+QYAAgYSA93NC2X/hL6NsFgIECBAgQIAAAQIECOwLaPjT8LdfJQVPuHApQDREGwH1XJOK7xq49pqrOjb8/VQ58l8x/Cq418z29fk9n8rx343t59zVDX8/xt2K5TuPT+LX8Fezx41yvYDz6HpjMxAgQIAAga8Czl81QYAAgZ4C3s+ZvHDOOJuFAAECBAgQIECAAAECewIa/jT87dVIyd9dBJQwGqSJgHpukghhECBAYLiA82h4AVg+AQIECNwi4Py9hd2kBAgQ2BXwft4lKnmAcwmjQQgQIECAAAECBAgQIHBaQMOfhr/TRXRkABcBR5Q8s4qAel4lU+IkQIDAswWcR8/Or9URIECAQE8B52/PvIiKAAEC3s+ZGuCccTYLAQIECBAgQIAAAQIE9gQ0/Gn426uRkr+7CChhNEgTAfXcJBHCIECAwHABKBkAMQAAIABJREFU59HwArB8AgQIELhFwPl7C7tJCRAgsCvg/bxLVPIA5xJGgxAgQIAAAQIECBAgQOC0gIY/DX+ni+jIAC4Cjih5ZhUB9bxKpsRJgACBZws4j56dX6sjQIAAgZ4Czt+eeREVAQIEvJ8zNcA542wWAgQIECBAgAABAgQI7Alo+NPwt1cjJX93EVDCaJAmAuq5SSKEQYAAgeECzqPhBWD5BAgQIHCLgPP3FnaTEiBAYFfA+3mXqOQBziWMBiFAgAABAgQIECBAgMBpAQ1/Gv5OF9GRAVwEHFHyzCoC6nmVTImTAAECzxZwHj07v1ZHgAABAj0FnL898yIqAgQIeD9naoBzxtksBAgQIECAAAECBAgQ2BPQ8Kfhb69GSv7uIqCE0SBNBNRzk0QIgwABAsMFnEfDC8DyCRAgQOAWAefvLewmJUCAwK6A9/MuUckDnEsYDUKAAAECBAgQIECAAIHTAhr+NPydLqIjA7gIOKLkmVUE1PMqmRInAQIEni3gPHp2fq2OAAECBHoKOH975kVUBAgQ8H7O1ADnjLNZCBAgQIAAAQIECBAgsCeg4U/D316NlPzdRUAJo0GaCKjnJokQBgECBIYLOI+GF4DlEyBAgMAtAs7fW9hNSoAAgV0B7+ddopIHOJcwGoQAAQIECBAgQIAAAQKnBTT8afg7XURHBnARcETJM6sIqOdVMiVOAgQIPFvAefTs/FodAQIECPQUcP72zIuoCBAg4P2cqQHOGWezECBAgAABAgQIECBAYE9Aw5+Gv70aKfm7i4ASRoM0EVDPTRIhDAIECAwXcB4NLwDLJ0CAAIFbBJy/t7CblAABArsC3s+7RCUPcC5hNAgBAgQIECBAgAABAgROC2j40/B3uoiODOAi4IiSZ1YRUM+rZEqcBAgQeLaA8+jZ+bU6AgQIEOgp4PztmRdRESBAwPs5UwOcM85mIUCAAAECBAgQIECAwJ6Ahj8Nf3s1UvJ3FwEljAZpIqCemyRCGAQIEBgu4DwaXgCWT4AAAQK3CDh/b2E3KQECBHYFvJ93iUoe4FzCaBACBAgQIECAAAECBAicFtDwp+HvdBEdGcBFwBElz6wioJ5XyZQ4CRAg8GwB59Gz82t1BAgQINBTwPnbMy+iIkCAgPdzpgY4Z5zNQoAAAQIECBAgQIAAgT0BDX8a/vZqpOTvLgJKGA3SREA9N0mEMAgQIDBcwHk0vAAsnwABAgRuEXD+3sJuUgIECOwKeD/vEpU8wLmE0SAECBAgQIAAAQIECBA4LaDhT8Pf6SI6MoCLgCNKnllFQD2vkilxEiBA4NkCzqNn59fqCBAgQKCngPO3Z15ERYAAAe/nTA1wzjibhQABAgQIECBAgAABAnsCGv40/O3VSMnfXQSUMBqkiYB6bpIIYRAgQGC4gPNoeAFYPgECBAjcIuD8vYXdpAQIENgV8H7eJSp5gHMJo0EIECBAgAABAgQIECBwWkDDn4a/00V0ZAAXAUeUPLOKgHpeJVPiJECAwLMFnEfPzq/VESBAgEBPAedvz7yIigABAt7PmRrgnHE2CwECBAgQIECAAAECBPYENPxp+NurkZK/uwgoYTRIEwH13CQRwiBAgMBwAefR8AKwfAIECBC4RcD5ewu7SQkQILAr4P28S1TyAOcSRoMQIECAAAECBAgQIEDgtICGPw1/p4voyAAuAo4oeWYVAfW8SqbESYAAgWcLOI+enV+rI0CAAIGeAs7fnnkRFQECBLyfMzXAOeNsFgIECBAgQIAAAQIECOwJaPjT8LdXIyV/dxFQwmiQJgLquUkihEGAAIHhAs6j4QVg+QQIECBwi4Dz9xZ2kxIgQGBXwPt5l6jkAc4ljAYhQIAAAQIECBAgQIDAaQENfxr+ThfRkQFcBBxR8swqAup5lUyJkwABAs8WcB49O79WR4AAAQI9BZy/PfMiKgIECHg/Z2qA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8kXg3/7u724x+ce//9vf/ulf/vWWuf/w+++3zGtSAgQIEOgn4PuqX05ERIAAgYkCP84j/0eAAAECBDoI/P7HP3UI49Ex+N+hj06vxREgQIAAAQIECBAgsJCAhj8Nf5FydREQYR45yY+mvwlNcFPWObKILZoAAQIfCvi++hDOzwgQIECgVGDaeTRtvaXFYjACBAgQWF7AObh8Ci2AAAECBAgQIECAAIGHCGj40/AXKWUXARHmsZM8vRnu6esbW7gWToAAgZMCvq9OAvo5AQIECJQITDuPpq23pEgMQoAAAQKPEXAOPiaVFkKAAAECBAgQIECAwOICGv40/EVK2EVAhHn0JE9tinvqukYXq8UTIECgSMD3VRGkYQgQIEDglMC082jaek8Vhx8TIECAwOMEnIOPS6kFESBAgAABAgQIECCwqICGPw1/kdJ1ERBhHj/J05rjnrae8QUKgAABAsUCvq+KQQ1HgAABAh8JTDuPpq33o6LwIwIECBB4rIBz8LGptTACBAgQIECAAAECBBYT0PCn4S9Ssi4CIswm+e23357SJPeUdShKAgQIELhOwPfVdbZGJkCAAIHjAtPOo2nrPV4JniRAgACBCQLOwQlZtkYCBAgQIECAAAECBFYQ0PCn4S9Spy4CIswm+Q+B1ZvlVo9fIRIgQIBARsD3VcbZLAQIECDwvcC082jaetU/AQIECBD4VcA5qB4IECBAgAABAgQIECDQQ0DDn4a/SCW6CIgwm+QXgVWb5laNW/ERIECAQF7A91Xe3IwECBAg8NcC086jaetV8wQIECBA4FcB56B6IECAAAECBAgQIECAQA8BDX8a/iKV6CIgwmySLwKrNc+tFq+CI0CAAIF7BXxf3etvdgIECBD4s8C082jaetU5AQIECBD4VcA5qB4IECBAgAABAgQIECDQQ0DDn4a/SCW6CIgwm+SFwCpNdKvEqcgIECBAoI+A76s+uRAJAQIEJgtMO4+mrXdybVs7AQIECPy1gHNQVRAgQIAAAQIECBAgQKCHgIY/DX+RSnQREGE2yYZA92a67vEpLAIECBDoKeD7qmdeREWAAIFpAtPOo2nrnVbP1kuAAAEC3ws4B1UIAQIECBAgQIAAAQIEegho+NPwF6lEFwERZpN8I9C1qa5rXIqJAAECBPoL+L7qnyMREiBAYILAtPNo2non1LA1EiBAgMBxAefgcStPEiBAgAABAgQIECBA4EoBDX8a/q6sr/8c20VAhNkkOwLdmuu6xaOACBAgQGAtAd9Xa+VLtAQIEHiqwLTzaNp6n1q31kWAAAECnwk4Bz9z8ysCBAgQIECAAAECBAhUC2j40/BXXVMvx3MREGE2yQGBLk12XeI4QOYRAgQIEGgq4PuqaWKERYAAgWEC086jaesdVs6WS4AAAQI7As5BJUKAAAECBAgQIECAAIEeAhr+NPxFKtFFQITZJAcF7m62u3v+g0weI0CAAIHmAr6vmidIeAQIEBgiMO08mrbeIWVsmQQIECBwUMA5eBDKYwQIECBAgAABAgQIELhYQMOfhr+LS+zPw7sIiDCb5A2Bu5ru7pr3DRqPEiBAgMAiAr6vFkmUMAkQIPBwgWnn0bT1Prx8LY8AAQIE3hRwDr4J5nECBAgQIECAAAECBAhcJKDhT8PfRaX1l8O6CIgwm+RNgXTzXXq+Nzk8ToAAAQKLCfi+WixhwiVAgMBDBaadR9PW+9CytSwCBAgQ+FDAOfghnJ8RIECAAAECBAgQIECgWEDDn4a/4pJ6PZyLgAizST4QSDXhpeb5gMBPCBAgQGBRAd9XiyZO2AQIEHiYwLTzaNp6H1aulkOAAAECJwWcgycB/ZwAAQIECBAgQIAAAQJFAhr+NPwVldL3w7gIiDCb5EOBq5vxrh7/w2X7GQECBAgsLuD7avEECp8AAQIPEZh2Hk1b70PK1DIIECBAoEjAOVgEaRgCBAgQIECAAAECBAicFNDwp+HvZAkd+7mLgGNOnrpP4KqmvKvGvU/KzAQIECDQRcD3VZdMiIMAAQKzBaadR9PWO7u6rZ4AAQIEvgo4B9UEAQIECBAgQIAAAQIEegho+NPwF6lEFwERZpOcFKhuzqse7+Ty/JwAAQIEHibg++phCbUcAgQILCow7Tyatt5Fy1LYBAgQIHCRgHPwIljDEiBAgAABAgQIECBA4E0BDX8a/t4smc8edxHwmZtf5QWqmvSqxskLmJEAAQIEVhHwfbVKpsRJgACBZwtMO4+mrffZ1Wt1BAgQIPCugHPwXTHPEyBAgAABAgQIECBA4BoBDX8a/q6prC+jugiIMJukSOBss97Z3xctwzAECBAg8HAB31cPT7DlESBAYBGBaefRtPUuUobCJECAAIGQgHMwBG0aAgQIECBAgAABAgQI7Aho+NPwF9kkLgIizCYpFPi0ae/T3xWGbigCBAgQGCLg+2pIoi2TAAECzQWmnUfT1tu8/IRHgAABAmEB52AY3HQECBAgQIAAAQIECBDYENDwp+EvsjlcBESYTVIs8G7z3rvPF4drOAIECBAYJuD7aljCLZcAAQJNBaadR9PW27TshEWAAAECNwk4B2+CNy0BAgQIECBAgAABAgS+CGj40/AX2RQuAiLMJrlA4GgT39HnLgjRkAQIECAwVMD31dDEWzYBAgSaCUw7j6att1m5CYcAAQIEbhZwDt6cANMTIECAAAECBAgQIEDgPwQ0/Gn4i2wGFwERZpNcJLDXzLf394vCMiwBAgQIDBfwfTW8ACyfAAECTQSmnUfT1tukzIRBgAABAk0EnINNEiEMAgQIECBAgAABAgTGC2j40/AX2QQuAiLMJrlQYKupT7PfheiGJkCAAIFvBXxfKRACBAgQ6CAw7Tyatt4ONSYGAgQIEOgj4BzskwuRECBAgAABAgQIECAwW0DDn4a/yA5wERBhNsnFAl+b+zT7XQxueAIECBD4VsD3lQIhQIAAgQ4C086jaevtUGNiIECAAIE+As7BPrkQCQECBAgQIECAAAECswU0/Gn4i+wAFwERZpMEBH42+Wn2C2CbggABAgS+FfB9pUAIECBAoIPAtPNo2no71JgYCBAgQKCPgHOwTy5EQoAAAQIECBAgQIDAbAENfxr+IjvARUCE2SQhAc1+IWjTECBAgMC3Ar6vFAgBAgQIdBCYdh5NW2+HGkvG8CO//o8AAQIEvhf4/Y9/QkSAAAECBAgQIECAAAECNwto+NPwFylBF+I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BvcC/EAAAgAElEQVQ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CwjMCPc8H/ESBAgMD3Ar//8U+ICBAg0F5g2v/en7be9gVYHKD8FoMajgABAgQIECBAgAABAgQIECBA4BIBDX8a/i4prK+Duj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b12J5wAACAASURBVP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XB9qv7t7/7u+knMcKvAP/793/72T//yr7fGYPLrBOT3OlsjEyBQKzDtfTVtvbXV0n80+e2fIxESIECAAAECBAgQIECAAAECBLoJ/OH33+MhafjT8BcpOo0dEWaTECBAYBkB58K1qdLsd61vl9H9g3SXTFwTh/xe42pUAgTqBaa9r6att75ieo8ov73zIzoCBAgQIECAAAECBAgQIECAQFeBdNOfhj8Nf5G9oLEjwmwSAgQIvC1wV2PYnf+Qlv7YejspBT+4K68FoRviDYE799EbYXr0QwH5/RDOzwgQiAtMe19NW2+8oG6eUH5vToDpCRAgQIAAAQIECBAgQIAAAQKLCqT/DVrDn4a/yFbR8BdhNgkBAgQ+EvjRHJb+APko0JM/mrLOH0wa/k4WyyI/9w/SiyTqwzDl90M4PyNAIC4w7X01bb3xgrp5Qvm9OQGmJ0CAAAECBAgQIECAAAECBAgsKpD+93YNfxr+IltFw1+E2SQECBD4WODpzXBPX9/XxH9t+Et/YH5ciH74loDvq7e4lntYfpdLmYAJjBWY9r6att5phS2/0zJuvQQIECBAgAABAgQIECBAgACBzwTu/vdYDX8a/j6r3Dd/5cL0TTCPEyBA4AaBpzbFPXVd35XI3R+YN5TvyCl9Xz077fL77PxaHYEnCUx7X01b75Nq9cha5PeIkmcIECBAgAABAgQIECBAgAABAgTu/vdYDX8a/iK70IVphNkkBAgQOC3wtOa4p63naILv/sA8Gqfnzgn4vjrn1/3X8ts9Q+IjQOCnwLT31bT1Tqt0+Z2WceslQIAAAQIECBAgQIAAAQIECHwmcPe/x2r40/D3WeW++SsXpm+CeZwAAQI3CjylSe4p6/ikFO7+wPwkZr95X8D31ftmK/1CflfKllgJzBaY9r6att5p1S2/0zJuvQQIECBAgAABAgQIECBAgACBzwTu/vdYDX8a/j6r3Dd/5cL0TTCPEyBA4GaB1ZvlVo//bPrv/sA8G7/fHxPwfXXMadWn5HfVzImbwDyBae+raeudVtHyOy3j1kuAAAECBAgQIECAAAECBAgQ+Ezg7n+P1fCn4e+zyn3zVy5M3wTzOAECBBoIrNo0t2rclSm/+wOzci3G2hbwffXs6pDfZ+fX6gg8SWDa+2raep9Uq0fWIr9HlDxDgAABAgQIECBAgAABAgQIECBw97/HavjT8BfZhS5MI8wmIUCAQLnAas1zq8VbnrD/GPDuD8yr1mXcvxTwffXsipDfZ+fX6gg8SWDa+2raep9Uq0fWIr9HlDxDgAABAgQIECBAgAABAgQIECBw97/HavjT8BfZhS5MI8wmIUCAwCUCqzTRrRLnJUn6MujdH5iJNZrjt998Xz27CuT32fm1OgJPEpj2vpq23ifV6pG1yO8RJc8QIECAAAECBAgQIECAAAECBAjc/e+xGv40/EV2oQvTCLNJCBAgcJlA92a67vFdlpiNge/+wEyvd+p8vq+enXn5fXZ+rY7AkwSmva+mrfdJtXpkLfJ7RMkzBAgQIECAAAECBAgQIECAAAECd/97rIY/DX+RXejCNMJsEgIECFwq0LWprmtclyZjZ/C7PzDvXPukuX1fPTvb8vvs/FodgScJTHtfTVvvk2r1yFrk94iSZwgQIECAAAECBAgQIECAAAECBO7+91gNfxr+IrvQhWmE2SQECBC4XKBbc123eC5PwMEJ7v7APBimx04K+L46Cdj85/LbPEHCI0DgPwWmva+mrXdaqcvvtIxbLwECBAgQIECAAAECBAgQIEDgM4G7/z1Ww5+Gv88q981fuTB9E8zjBAgQaCzQpcmuSxwdU3X3B2ZHkyfG5PvqiVn9rzXJ77Pza3UEniQw7X01bb1PqtUja5HfI0qeIUCAAAECBAgQIECAAAECBAgQuPvfYzX8afiL7EIXphFmkxAgQCAmcHez3d3zx6A/nOjuD8wPw/azNwV8X70Jttjj8rtYwoRLYLDAtPfVtPVOK235nZZx6yVAgAABAgQIECBAgAABAgQIfCZw97/HavjT8PdZ5b75Kxemb4J5nAABAgsI3NV0d9e8C6TkP0O8+wNzJauVY/V9tXL29mOX330jTxAg0ENg2vtq2np7VFkuCvnNWZuJAAECBAgQIECAAAECBAgQILCywN3/HqvhT8NfZP+4MI0wm4QAAQJxgXTzXXq+OGjRhHd/YBYtwzA7Ar6vnl0i8vvs/FodgScJTHtfTVvvk2r1yFrk94iSZwgQIECAAAECBAgQIECAAAECBO7+91gNfxr+IrvQhWmE2SQECBC4RSDVhJea5xbE4knv/sAsXo7hNgR8Xz27NOT32fm1OgJPEpj2vpq23ifV6pG1yO8RJc8QIECAAAECBAgQIECAAAECBAjc/e+xGv40/EV2oQvTCLNJCBAgcJvA1c14V49/G9xFE9/9gXnRsgz7RcD31bNLQn6fnV+rI/AkgWnvq2nrfVKtHlmL/B5R8gwBAgQIECBAgAABAgQIECBAgMDd/x6r4U/DX2QXujCNMJuEAAECtwpc1ZR31bi3Yl08+d0fmBcvz/D/IeD76tmlIL/Pzq/VEXiSwLT31bT1PqlWj6xFfo8oeYYAAQIECBAgQIAAAQIECBAgQODuf4/V8KfhL7ILXZhGmE1CgACB2wWqm/Oqx7sdKBTA3R+YoWWOn8b31bNLQH6fnV+rI/AkgWnvq2nrfVKtHlmL/B5R8gwBAgQIECBAgAABAgQIECBAgMDd/x6r4U/DX2QXujCNMJuEAAECLQSqmvSqxmmBEg7i7g/M8HLHTuf76tmpl99n59fqCDxJYNr7atp6n1SrR9Yiv0eUPEOAAAECBAgQIECAAAECBAgQIHD3v8dq+NPwF9mFLkwjzCYhQIBAG4GzzXpnf98G4qZA7v7AvGnZ46b1ffXslMvvs/NrdQSeJDDtfTVtvU+q1SNrkd8jSp4hQIAAAQIECBAgQIAAAQIECBC4+99jNfxp+IvsQhemEWaTECBAoJXAp017n/6u1eJvDubuD8yblz9met9Xz061/D47v1ZH4EkC095X09b7pFo9shb5PaLkGQIECBAgQIAAAQIECBAgQIAAgbv/PVbDn4a/yC50YRphNgkBAgTaCbzbvPfu8+0W3CSguz8wmzA8PgzfV89Osfw+O79WR+BJAtPeV9PW+6RaPbIW+T2i5BkCBAgQIECAAAECBAgQIECAAIG7/z1Ww5+Gv8gudGEaYTYJAQIEWgocbeI7+lzLRTYL6u4PzGYcjw3H99VjU/v/Fya/z86v1RF4ksC099W09T6pVo+sRX6PKHmGAAECBAgQIECAAAECBAgQIEDg7n+P1fCn4S+yC12YRphNQoAAgbYCe818e39vu7Cmgd39gdmU5XFh+b56XEr/YkHy++z8Wh2BJwlMe19NW++TavXIWuT3iJJnCBAgQIAAAQIECBAgQIAAAQIE7v73WA1/Gv4iu9CFaYTZJAQIEGgtsNXUp9mvPm13f2DWr8iIrwR8Xz27LuT32fm1OgJPEpj2vpq23ifV6pG1yO8RJc8QIECAAAECBAgQIECAAAECBAjc/e+xGv40/EV2oQvTCLNJCBAg0F7ga3OfZr9rUnb3B+Y1qzLqVwHfV8+uCfl9dn6tjsCTBKa9r6at90m1emQt8ntEyTMECBAgQIAAAQIECBAgQIAAAQJ3/3ushj8Nf5Fd6MI0wmwSAgQILCHws8lPs9916br7A/O6lRn5VwHfV8+uB/l9dn6tjsCTBKa9r6at90m1emQt8ntEyTMECBAgQIAAAQIECBAgQIAAAQJ3/3ushj8Nf5Fd6MI0wmwSAgQILCOg2e/aVN39gXnt6oz+U+C//+//+dv/+R//awzItPeG/D67tKfVs/U+u56nva+mrXfa/pXfZ7+vptWz9arnJwmo5ydl86/XMi2/PwWmrvvZ1Wx1BAgQIECAwP9j717TFceVBYGe+dSYanQ1kxxZfzibmyTboKdDlrT6T59bWJZiRdiw5UjYSWD081gNfxr+Qq43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7pSGd+vc2P/59SvrUOf/w3S2Ec7nexmV+oysy9f8lq77qTBy/a+ZsP6fdblCfuX18/2m1uZxRtft9/v4HXyuzG/tue/gcvaZO+vDnbpPMsnvORGX9P0yp3HGfafv3w+Rn8O/5Vde583rc+Xy+zOHd7nvJ9+4HUCAQIhA7XtdyOJMQoAAAQLDBDT8afgLKT4NfyHMJiFAgAABAoeAhr+YQmjdaElt3jr/302R7w8A+HxvGq31GVWXz/zWrjv3YaPzX1M3Kf/Z86tuxtTN6wPglnf2Ufc16/8t8MnfdeW6+nZdu27Pdbik3w2+GbnvzH3f+fSeIq9z5/V5zX5q+JPfsflN33UdQYBAlEDr/TBqneYhQIAAgVgBDX8a/kIqTsNfCLNJCBAgQIDAIaDhL6YQWjdaPLD7nqd3Hw1/f3tdVT9Xnfe5+m+NH4/XXFdjH+hc5a/hb828Pq/rq+rG+X8LjLovX+2vbtwXvn0SXLXuW68rLum/8zT8fTaavX4+vSd6P1nj/UTD3/m1O/q6Td91HUGAQJRA6/td1DrNQ4AAAQKxAhr+NPyFVJyGvxBmkxAgQIAAgUNAw19MIbRstKQ2ba9+GOj8flL57CpRl9/vHXz29qm956ubvevG++01TQiuK9fV2d88uX8BzFo/s677mRfrd91eed36nPa9vvjw+SSQe2/OfY91HAEC1wnU3suvW5EzEyBAgMAdBDT8afgLqUMNfyHMJiFAgAABAoeAhr+YQuAc42wWAgQIECBAgAABAgQIECBAgACBNgH7WG1+RhMYKaDhb6S+uQkQIHBfAQ1/Gv5CqlPDXwizSQgQIECAwCFgAy+mEDjHOJuFAAECBAgQIECAAAECBAgQIECgTcA+Vpuf0QRGCmj4G6lvbgIECNxXQMOfhr+Q6tTwF8JsEgIECBAgcAjYwIspBM4xzmYhQIAAAQIECBAgQIAAAQIECBBoE7CP1eZnNIGRAhr+RuqbmwABAvcV0PCn4S+kOjX8hTCbhAABAgQIHAI28GIKgXOMs1kIECBAgAABAgQIECBAgAABAgTaBOxjtfkZTWCkgIa/kfrmJkCAwH0FNPxp+AupTg1/IcwmIUCAAAECh4ANvJhC4BzjbBYCBAgQIECAAAECBAgQIECAAIE2AftYbX5GExgpoOFvpL65CRAgcF8BDX8a/kKqU8NfCLNJCBAgQIDAIWADL6YQOMc4m4UAAQIECBAgQIAAAQIECBAgQKBNwD5Wm5/RBEYKaPgbqW9uAgQI3FdAw5+GRqon0QAAIABJREFUv5Dq1PAXwmwSAgQIECBwCNjAiykEzjHOZiFAgAABAgQIECBAgAABAgQIEGgTsI/V5mc0gZECGv5G6pubAAEC9xXQ8KfhL6Q6NfyFMJuEAAECBAgcAjbwYgqBc4yzWQgQIECAAAECBAgQIECAAAECBNoE7GO1+RlNYKSAhr+R+uYmQIDAfQU0/Gn4C6lODX8hzCYhQIAAAQKHgA28mELgHONsFgIECBAgQIAAAQIECBAgQIAAgTYB+1htfkYTGCmg4W+kvrkJECBwXwENfxr+QqpTw18Is0kIECBAgMAhYAMvphA4xzibhQABAgQIECBAgAABAgQIECBAoE3APlabn9EERgpo+Bupb24CBAjcV0DDn4a/kOrU8BfCbBICBAgQIHAI2MCLKQTOMc5mIUCAAAECBAgQIECAAAECBAgQaBOwj9XmZzSBkQIa/kbqm5sAAQL3FdDwp+EvpDo1/IUwm4QAAQIECBwCNvBiCoFzjLNZCBAgQIAAAQIECBAgQIAAAQIE2gTsY7X5GU1gpICGv5H65iZAgMB9BTT8afgLqU4NfyHMJiFAgAABAoeADbyYQuAc42wWAgQIECBAgAABAgQIECBAgACBNgH7WG1+RhMYKaDhb6S+uQkQIHBfAQ1/Gv5CqlPDXwizSQgQIECAwCFgAy+uEJ7W//z6FTepmQgQIECAAAECBAgQIECAAAECBAgUCtjHKgRzOIGbCGj4u0kiLIMAAQI3E9Dwp+EvpCQ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7iCuFp/c+vX3GTmokAAQIECBAgQIAAAQIECBAgQIBAoYB9rEIwhxO4iYCGv5skwjIIECBwMwENfxr+QkpSw18Is0kIECBAgMAhoOEvphA4xzibhQABAgQIECBAgAABAgQIECBAoE3APlabn9EERgpo+Bupb24CBAjcV0DDn4a/kOrU8BfCbBICBAgQIHAI2MCLKQTOMc5mIUCAAAECBAgQIECAAAECBAgQaBOwj9XmZzSBkQIa/kbqm5sAAQL3FdDwp+EvpDo1/IUwm4QAAQIECBwCNvBiCoFzjLNZ9hT477//jsD//fffPQFETYDANALuV9OkykIJECBAgAABAlsL2MfaOv2Cn1xAw9/kCbR8AgQIXCSg4U/D30Wl9fdpNfyFMJuEAAECBAgcAjbwYgohwvnRRLBTw9Nu8cZU6pyz7NJA84zzNUsrXPOvcb3Hs2rMc15pdauW37/ddrlf1VXLvKPcq+bN3c4r91l67ex/e/89i9z701z18On6Xfn96Cy2s6yt8PdRaTVedf1G7GOVxup4AgTyBDT85Tk5igABArsJaPjT8BdS8xr+QphNQoAAAQIEDgEbeDGFEOFc+lAnJvLrZtkt3k+S7w8+POC4ruauPPO3hzQ5D7dmzPunuJ6xfIt7xni/PVx/vrZKXI945Pf8jnHVA9kr70+55171/SiVs9Q9eqXr+rUWVsl3Kr+59T/jce+x79QAuGtT1Lf70UrXwsr5ff2MlfMPZV7vTbO+H6XeZ8/uv7PGWvtectX1G7GPVRuzcQQIfBfQ8KdCCBAgQOBMQMOfhr+QK0PDXwizSQgQIECAwCFgAy+mECKcU80VMZHGzbJbvO+yOQ8+Zn7QkRNfqtpmij+n4e8snqse7qRse7z+3rSb83B25nhfzXLqe6b6PauHb/l9xHaWy1nzm5PP1DUzc75z4l8hvm/34Ed+PzVezBr7t3vySg3ZqzQupu4x3+7Tr/fks1quOfddx6x+v3q4v7//fvpvn/62mPWe9R7npxqcOb7XGEvec85q4q7X6Le/eXNyN3OsLTm56jN0xD5WS9zGEiDwWUDDn+ogQIAAgTMBDX8a/kKuDA1/IcwmIUCAAAECh4ANvJhCiHbOaZyJiTxmlp3izXlQ+aqe82AkJktls5TGeXb2mWL/9JAm5+FNzjFl+tcfXdvg+FjZjPE+RWvqeqY6fo+ztEFq1vzW5PX9Kps5zyV3jJnjrGm6nvV+lVvTZ9/IOluOP8U6Wxy51+FKzZq5Mde+B89YAzmfrx4eNfezUu/o43PvW891rZjfFb/BsfZ9tHZcdN32mu+qeKP3sXp5OA8BAj/3+5kQIECAAIGHgIY/DX8hV4KGvxBmkxAgQIAAgUPABl5MIYxy9hDzd35nfKDzqTJzN/NX+HaD3BhyTWKu9rpZNPz9cUvlM/V6XQZiRpXW9Kz3r5yGg0/35VnzW5rbFd6XSmNerZ5zajXnmJi7T/4sOdfvp1yuEG9uXeeL3uvI3f42eOrn5jX3uHtltfwz1Nk1POP1K7+/BXJyl3PM3eq6Zc0tY0c6lDauvq+19+fLUftYI3NgbgKrCPiGv1UyKQ4CBAj0FdDwp+Gvb0V9OJuGvxBmkxAgQIAAgUNgpQ280s3R3puh30rqDs5nPpEG0ZfcivGWPriY/aHl6wOssweT7w/5Zq5nDX9/7hCpOk+9Hn2vyZ2vdN0zX785DUOrNfztdL96jbXkvlt6DeReW1cf5/689v05ld9n9CW1fnVN9jz/I/7Xn/RdMc6a99PV7levNfPJY/aYv/2t8H7NzB5ryc/5zvz3Umuenve3nvfMq89Vuqf1vp7e9/A77GNdbe78BFYV0PC3ambFRYAAgTYBDX8a/toqKHO0hr9MKIcRIECAAIEOAits4NVuivbeDP2Wjjs5f/KK9OhQutmnWCnemoceNWOycQMP/PawdoUYUw0Hq/1E144NYTV1WjMm8LL8ONWO+X3FWP1+9Yi1pjZrxty5nnPiyTnmDjGe1W/tT37O1mCRc796z9Eqn5nfY58td7nXTs11WDMmdz1XHpe77rP3qdyxV66/5tw1664ZU7O23mNS96ud/l5I2a6Y428xXxXvnfaxUjn3OgECfwto+FMRBAgQIHAmoOFPw1/IlaHhL4TZJAQIECBA4BCYfQOvttnvEXvkw7q7Or/7RZqMuARnjrdlE3+VB7ifmmhabEbU4dmcHuD9UUnlM/X6XXL6vo7a63DGeFvW3DL2Trlf+X71cFbPv6stVa+p1+9Us8+1pN6Pvn2GXi3ed5NP+Zr183PtdXzHuv22ptq6rB030ufTe8+3z57Pa3rGeHPuw5/ysVq8Offu6D2QHtdCbZ5qx/VYc+s5atZeMyZnnXfdx8pZu2MI7C6g4W/3ChA/AQIEzgU0/Gn4C7k2NPyFMJuEAAECBAgcArNv4F21sdm7PO7qPHMDXE2OZo63pdZbxtY4Xz3m/WHmCvG91+aZYe23LV2dj9rzf8rj6/lqfrKsdj1Xjmup0ZaxV8aUOnfNumvGpNYx+vWV71c1TU4z5ni3+3NO08hKP8ldWpNn9VBzLYy+N+00f21jY2lt3MW0tunvuf7Z6nnn/D5y9pqv95qd+W/fZz2WxlBS/3e5Zt/XUXPvqRmTE/9d97Fy1u4YArsLaPjbvQLET4AAgXMBDX8a/kKuDQ1/IcwmIUCAAAECh8DsG3hXbWz2Lo+7Oe/2sHKFeFtqvWVs72uh1/lWyOmrRU1DyewPtD7F/Hxw+c1kxofR7w9lc6+FWa/fkvosfZiba3eX41a9X9VchzPW887357NGkud1tUoT+ow1eZd72wzraMlvy9jRNru8B7fkqGXs6Pw+5s95b3pdZ8179h3irIm19jP3XeJ9jTk3b1fV8932se6UI2shcHcBDX93z5D1ESBAYIyAhj8NfyGVp+EvhNkkBAgQIEDgEJh9A6/2X/RHp/8OzqnmmmiTq+dbLd6WTfyWsVfnqfX8JQ80W+caMf5bfKvkNSfGp33uQ68Rufo2Z0uuWsbewSHnfXr16/iZh1XibKnJlrF3qOfXNeTcu2a/Z52ZP2LSkH23aqxbT8n9efZarln/7Per0vWXHl9XdX1Htay5ZWzfKNrOlmr8q6n9thVdNzoV6+x/L1wnV3/mO+xj1a/eSAJ7C2j42zv/oidAgMAnAQ1/Gv5Crg4NfyHMJiFAgAABAofA7Bt4s2zUj3Q+2xhfaeP//VJeNd6WWm8ZO8OtcvX4ZsiBNX4XaKnRlrHycj+BFfLZEkPL2Ptlc+0VvX+e+vQT668KM36+3LUmcxuQc4+769XQkt+WsXf1WG1dLTlqGbuao3gIfBIYuY8lKwQItAlo+GvzM5oAAQKrCmj40/AXUtsa/kKYTUKAAAECBA6B2TfwZtmoj3b+9K/fZ3wQm3Op7hBvS623jM3xdwwBAt8FWq7BlrHyQuAKgZaabBl7RSzOSWBHgdImvtLj72Tacs9pGXsng5XX0pKjlrErm4qNwKtA9D4WfQIE+glo+Otn6UwECBBYSUDDn4a/kHrW8BfCbBICBAgQIHAIrLCBN8tm/dP6n1+/Lqm+HZre3uHOYt6tqbGkmFa1+VQX4i2pjnmOneWe/yr66f5coq6eS7TmOVY9z5OrmpXOmN+aOI2ZS6CmLmvG3EHF+29+FmbMsfyund/86H4eOWM93zXeq/exWuI2lgCBzwIa/lQHAQIECJwJaPjT8BdyZWj4C2E2CQECBAgQOARWaPh7xDHzN0/0KsX3Bx6rN4fsHm9N3axeE08TD3hqqmOeMTPmd9cH0jVN2TPm9/3e83o1pe67M8arnv9keMX8zvNuYKU1Ai33nJaxNWvtMWbX+1WNnfzWqM0zZsb87vb5atd457mKrJTAXAIa/ubKl9USIEAgSkDDn4a/kFrT8BfCbBICBAgQIHAIzN7w1/IQJ/WQdrYSeVisFtO3HOwYb2tN7lIfMz/QqsmxeGvUYse0vFc9Vzrb9ZuK+VM8s9bzTvGmYs25utRzjtI9jsnJ92z5TH2+TMnPHG/LPbZlbMr0qtdz6jc198z5TsX2+rr8lmjNd+yM+X0op65hnyd/1+Ks+Z3vSrJiAvMIaPibJ1dWSoAAgUgBDX8a/kLqTcNfCLNJCBAgQIDAIaDhTyEQILCawG4PPMS7WgXPH8/rw9n3B7Gpek29fked3eK9Yw6uXNPO+U01Wry6r9AUtUO8LffYlrFXXqPO3UdAfvs43vUss+b307q/vTc/ciDeu1aidREgECWg4S9K2jwECBCYS0DDn4a/kIrV8BfCbBICBAgQIHAIzN7wJ41lAmcPMld4QPtJYbd4y6rh3keXPHT/FMlMtS3e8nqcKb/l0c09IvWQ9dvrqbF3lEmtebV475iDK9e0a35TzRRP89zjrsxRj3PnxpF7XI81XXGOVD1/m7Nl7BWxOOdPgd0+T+5WA7vlN3XPWe3zVW68j7ov/Qc1u10r4iVA4Od+PxMCBAgQIPAQ0PCn4S/kStDwF8JsEgIECBAgcAho+FunEEo2iN+jnrFxZrd416nUvEh2faCVp3N+1EzX8W75bcnrjGNT9+dHTKlvbJmxnr+teaV4Z6zJljXvVs+v1+fjf+deizlOLXm4cmxNE9+s8basu2Xslflz7j8CPl+tXQ275TfnnrPS56vd4l37ahUdgfECvuFvfA6sgAABAncU0PCn4S+kLjX8hTCbhAABAgQIHAIa/tYphJx/4f7+4LbmAeddxHaNt8U/96F9yxy9xuY88Pg0V8vYXusvPU/LmlvGlq6z1/Eta24Z22v9pefxgPZc7CyXM+c3dY9dLd7S6+D1+JRVy7l7j82tyVXy+/DLjfnVumZM71zVnq9m7TVjatfXc1zLulvG9oyh5Fy7vf8+r9+ae6z8llTWuGNr81Q7blyk+e9Fq7z/5uZolXhH1pa5CewgoOFvhyyLkQABAuUCGv40/JVXTcUIDX8VaIYQIECAAIFKgdUa/j491Kl56FFJOmxY6l+3PxZ25pC7sTwssA8Tt8b7yeNucT7Xs+sDy5o8rVbTqZoUb0po/Ou7Xb8lNfl+bMnY8Zn9vYKSNa8Ub4v/TJ/Lds1vTY5KrFrqp+fYljW3jO0ZQ+m5atZdM6Z0XVccv9v7b+l70qv5jDmW3/yrZub85rwfrfT5apd486vXkQQI1Aho+KtRM4YAAQLrC2j40/AXUuUa/kKYTUKAAAECBA6BVRr+cjf7czZPZy2NVANczU8N3tlit3hrc/F6bcxY/zUPp2rG1Pr2Hlez9poxvddde76atdeMqV3f6HEzX7+5eXqPMXfc6Ny8z1+y7tdjS8bdLebS9exQzw+T2fPbUpMtY0vrqdfxLWtuGdtr/TXnKb0WS4+vWdPdxswec01t1oy5W95y1yO/uVLjjyupy7M9odn+/t0t3vEVZgUE1hXQ8LdubkVGgACBFgENfxr+Wuone6yGv2wqBxIgQIAAgWaBFRr+cpv9XrFGbPw+rf/59as5b2cn2K0Bbrd4S4vm/boYUfOlay6p62/nLnlQ0mONPc9Rs/aaMT3X3HKumrXXjGlZ44ixK1y/pTGUHj8iLzn3necxqXvu7PGW+q/SXLFDflvusS1jS2uq1/Eta24Z22v9tef59PfT8961QuNMD5vUvbx2johxpfVZenxEDFfMMfv70dOkNF+lx19hX3PO0s9LpcfXrOnKMaXrLz2+Zu1X72PVrMkYAgTSAhr+0kaOIECAwI4CGv40/IXUvYa/EGaTECBAgACBQ2D2hr+SDfuSY3uXR4Tzbg1wu8VbUpMja71knVcdO+sDrVoP8dbK3XNcxIO7qMhLa3P2e9du8ebUkXr+rTRT01BpHb/WQcvYnHq64piWNbeMvSKW0nN+avo7O89MNVzq8Dx+pftVjcHs9ZyKWX7/m+79qPb9ZfbPk4+4S67HK+ON2MdKXbteJ0CgTkDDX52bUQQIEFhdQMOfhr+QGtfwF8JsEgIECBAgcAjMvoFXshH6unH6+N+RD64inHdrgNst3pxb1u4PsnKMHEPgrgKu37tmxrpqBNRzjdo9xpR+tn5ddcvYUdG3rLll7Kh4P837qfkv8u+lUSbuV6PkY+aV3xhns6wpELGPtaacqAiMF9DwNz4HVkCAAIE7Cmj40/AXUpca/kKYTUKAAAECBA6B2Tfwah601YxpLZcI529x1b7WGveV42tjGpH/Kx2e577yX/ZHrN8cBHYWcP3unP31YlfPc+e05XNSy9hRai1rbhk7Kl7z/i2gGWztipDftfMruusFIvaxro/CDAT2FNDwt2feRU2AAIGUgIY/DX+pGunyuoa/LoxOQoAAAQIEsgRm38B7bOKXfvPEiIdzEc6fvpnjtRDerWZ+KL9bvJ8uaA+ysm51DiJwSwHX7y3TYlGVAuq5Eu6Gw2o+K9eMuUvoNWuvGXOXeK3jz89lPi1K/55keG8B70f3zo/VzSMQsY81j4aVEphLQMPfXPmyWgIECEQJaPjT8BdSaxr+QphNQoAAAQIEDoHZN/BqHrbVjGktlyjnVBPcp4a/WR9y7Rbvax3u9iArleuHzax1fHZ/Ee9PlZXy+4hu5obr0vdE9ayeS2vmzsfvUM+l96fS4++W39L1lx5/t3hz17NqnKvG5fPkbwH5/bsSVvr8vMP777e/98+u8avzG7WPlfu+5DgCBPIFNPzlWzmSAAECOwlo+NPwF1LvGv5CmE1CgAABAgQOgdk38Gqa92rGtJbL7M6t8RvfV0Cz32fPqx969M3k+dlyHmY9R4o3IiN953D9un5Xvn5XuCd9u+J3uj/n3Ktyjul7B73ubDmx5Bxz3Qr7nvnb30Of6nz263ul/OVUw073q4eH/Pp8tfLnq9Q1f9X92T5WSt7rBO4roOHvvrmxMgIECIwU0PCn4S+k/jT8hTCbhAABAgQIHAKzb+CVNu+VHt+rTGZ37uXgPG0Cuz3Ien949+1Bxirf5pEbR+5xbRV3/ejcOHKPu37F9TO4fv/9iLdCfne7X6nn9ev5vaZTd7+rmg1S8/Z8fZcGqdQ99/311PE9c3DVuVaIocQmN97c40rmHnHsKnHk2uXGm3tc7ryjjsv9zCHe/hmyj9Xf1BkJRAlo+IuSNg8BAgTmEtDwp+EvpGI1/IUwm4QAAQIECBwCs2/g1Wz+PuKOfig5u7PLZbzAKg8wSiRLG3RnNxLv9+qYOb8zr73kmn09tibm0mugdm1XjNsp3ppYrzCPPGdNzDPX87vtt0a46M/UEXlfPd5vtfmt1mes6dy/FSPqKmqOne5X8vu5+fzsM9mM9+ud6vmRs7vFax8r6s5tHgL9BTT89Td1RgIECKwgoOFPw19IHWv4C2E2CQECBAgQOARW2MD79lDuLM0jNrpXcHbJjBUorfO71H6LWs2D5ZoxLWvsObZm7TVjeq655Vw1a68Z07LGXmNdv3mSs+b3EV3N2mvG5Elee5R6zvOdNb950TlqVoFUXeY0A474W6rW2/0qXy5VG/lnijtSfvOtZ8xv7eerlnH5otccWZun2nGpKOxjpYS8TuC+Ahr+7psbKyNAgMBIAQ1/Gv5C6k/DXwizSQgQIECAwCGwygZe7mb/qAdUqzi7bMYJ5Nb4txWOqv8atZaHFi1ja9baY0zLmlvG9lh7zTla1twytmatPca4fvMVZ85vzT125njzs/rzyBqrlvlaxrbkqGVsy5qNJfBJIFWTGv7cr2a8P7dc8TPGW7Pm1LXfYnjV2JY1t4y9Kp7UeVvW3DL227rsY6Wy5nUC9xXQ8Hff3FgZAQIERgpo+NPwF1J/Gv5CmE1CgAABAgQOARt4MYXAOcbZLOsItDy0aBk7SrBlzS1jxTtKYO15W2qyZewo1ZY1t4wdFe9u87bkqGXsbs7ijRHIaeh7rOSsoUg9x+SoZZaWHLWMbVmzsfkCLTlqGZu/wr5Htqy5ZWzfKPLP1rLmlrHfVmgfKz9/jiRwlUDtdajh76qMOC8BAgTmFtDwp+EvpII1/IUwm4QAAQIECBwCtRsH+MoEOJd5OZpAy0OLlrGj5FvW3DJWvKME1p63pSZbxo5SbVlzy9hR8e42b0uOWsaOcn6uuWX+mm+fapmvZeyu8dY09M1Yzy21MePYlhy1jJ3RasY1t+SoZewoq5Y1t4wV7x8B+1ijqsG8uwi8XmP//Pr1V9jfGvbejz3z0vC3SxWJkwABAmUCGv40/JVVTOXRGv4q4QwjQIAAAQIVAjbwKtAqhnCuQDNka4GWhzQtY0eht6y5Zax4RwmsPW9LTbaMHaXasuaWsaPi3W3elhy1jB3lvGsDXIv3jA2OGv5aMn7fsS33nJax9xVZa2UtOWoZO0qxZc0tY8X7R8A+1qhqMO8OAp8a8p7NfKmGvVTTX2r8DsZiJECAAIGfAhr+NPyFXBca/kKYTUKAAAECBA4BG3gxhcA5xtks6wi0PKRpGTtKsGXNLWPFO0pg7XlbarJl7CjVljW3jB0V727ztuSoZewoZw1/5fIa/srNjLhGoOWe0zL2mmic9V2gJUctY0dlomXNLWPF+0fAPtaoajDv6gKpb+97vn7W1PfttVc3DX+rV5H4CBAgUCeg4U/DX13lFI7S8FcI5nACBAgQINAgMMsG3uvDx9eHai0PJaMfzuVuyjSk09BNBB51/16/366F6FrvkYaWhzQtY3usveYcLWtuGVuz1h5jWtbcMrbH2lvPcXb9Ps756Rp2/baKXz++pSZbxl4fWXoG9fzdaPb8pivAETMKnNVlTq3mHHNnjx3uV6+fJ0o/P8jvnav3z9pq81Q7brRK7bprx4n3p4B9rNFVYf7VBEp+xvdbw9/D5du3/Gn4W61yxEOAAIE+Ahr+NPz1qaTEWTT8hTCbhAABAgQIHAIa/hQCgbkEPj28SDW/lj70u4NKzYOamjF3iLX2Aa1475K9vHV8y5em3T9Nj+5XefU0+ij1/D0DM9+fR9eW+a8VKH2/eT1+xvvz62esx//2j2Z+1tfs96tvNVpa79defe1nr8lVzZj2lfY5Q83aa8b0WW37WWrWXjOmfaXOQIBArUCqiTb1+utevoa/2iwYR4AAgX0FNPxp+Aupfg1/IcwmIUCAAAECh8AsDX/SRYDA398A9ulhZe5/n8Gz9AFz6fF3Myhdf+nx4h0rkMrX2TcPzfwALxXvezZKjx+bzZ+zl66/9PjZ4lXP//1fymZtkLpbzVlPX4GzJqhPtTrze9FDLXW/PYtv5phT8e72/iu/c78fqefv9/5Sn77vJM5GgECNQKqhL/X6616+hr+aDBhDgACBvQU0/Gn4C7kCNPyFMJuEAAECBAgcAhr+FAKBeQS+PXz89NrMDyzfH9I+/u+zh9HvD61nbq7IiSXnmFmqOieWnGNmiDd1LZ41SD2vgVlrOid3OcfMkN/d7lct9fzpXn73POfUas4xd4/zdX0lTWEzxfVprbvFm5uzT+9PueNHH5dzvzq7L6XGjY7r2/w596KcY+4c43NyEE7JAAAgAElEQVRtqTyt+DdSTu5yjpkhv2efr75dr8+YZv3svGO8s9ShdRLoJZBq6Eu9/lhHyTG91u08BAgQILCGgIY/DX8hlazhL4TZJAQIECBA4BDQ8KcQCMwhUPsw6/WhwawPPs4ewH/K2qwxvsYj3s/X5Kz5TV2/z+v0W0Pr7LHn3GlnjXG361c951TzeYN63sh7HPXtvWiFa/Vdebd471Fl168i9371WMlK35L9+vk/R3nWa1p+c7I7//vRLvW82+fJvOp1FIH1BFLNeqnXX/fyfcPfevUhIgIECFwtoOFPw9/VNXacX8NfCLNJCBAgQIDAIbBKw9+3b0Z6T/WsDzSU7N4CqQda315PjZ1FdreH8eL9U5mz37dzrsHU+9gqBmf3m9ljO4tp5etXPf/9E6Erfs58rd/X6/PTf5/lc8Snde4Wb8985dwPes5Xeq6c9a34DXCvTt6Pfv+k7WoNnc8cr5zf3T5fibf0Du94AnMKpBr6Uq+/7uVr+JuzBqyaAAECIwU0/Gn4C6k/DX8hzCYhQIAAAQKHwAoNf6mHNGepXrG5QEmvLZB6YLlDw9/aGRbdygKp6/cR++oNfyvnd7fY1PP6Gd/tM8Vu8fas4Jz7Qc/5Ss+Vs77U35L+bixVjztefuOszUSAAAECfQRSDX2p11/38jX89cmJsxAgQGAnAQ1/Gv5C6l3DXwizSQgQIECAwCEwe8Pft28aOXst56GA0iBwR4GW2m0Ze0cLayIwm0DLNdgydjYn651DoKUmW8bOobPGKj81ID+iWzGHu8Xbs0rvXg8t62sZ29PYuT4LtOSoZaycECBAgACBWoFUQ1/q9de9fA1/tVkwjgABAvsKaPjT8BdS/Rr+QphNQoAAAQIEDoFVGv7OvnnBtzUo8pUEWh5KtYxdyVAsBEYJtFyDLWNHxWvetQVaarJl7Nqq94kuJ0ffGuTuE0neSnaLN08l/6gcv/yz9T+yZX0tY/tH4oxnAi05ahkrGwQIECBAoFbgfR++9jyPcRr+WvSMJUCAwJ4CGv40/IVUvoa/EGaTECBAgACBQ2DVhr+cb/6L/nmmnH+lqSwJfBJoeSjVMnZURl6v4do1RF/jtet8jBNvud6M+a1Zs+u3vDaiR+x6/arn/Eqrsco/e98jc+45Gv76ms98tpx6GRlfy/paxo6K2ftRvrz85luNOnK3eu7xN+EVnzfsY426Asy7qoCGv1UzKy4CBAjMIaDhT8NfSKVq+AthNgkBAgQIEDgEVmj4K/l2v9dN1Cs2Qz+V1ezOLpfxAt+aWL+tbsaHWT0edjzOEXmNt1bIbg+0dou39r3H9dt6ZcWMV895zuo5z2n0UTl50vA3Okv3mT+nXkavtmaNNWNGx7nj52efr8qrzt9H5WaRI1o/U/bOr32syOybaxcBDX+7ZFqcBAgQuKeAhj8NfyGVqeEvhNkkBAgQIEDgEJh9A+/TA8dvD2lGPMCZ3dnlcg+B0qa/0uPvEeXvVbQ+7Hico/cDjyt9xFuuO1N+32s6Z+2u33/Li2LQiN2uX/VcXmg513z5Wa8ZkfM5WcPfNfYznjWnXkbHVfp+Wnr86Phe5/d+lP7sIL9po7vU9O71XJOH3p837GPVZMEYAvcQ6NlYeI+IrIIAAQIEegho+NPw16OOkufQ8JckcgABAgQIEOgmMPsG3tlDptQm/ogHU7M7dys4J2oWSNX3Y4L3hyO9N/6bg3ACApsKuH43TfyiYee81+QcsyjPtGHlfE7W8DdtersvPKdeuk9accLce1HO+3TF9IZcLCC/FwM7/bYC9rG2Tb3AFxDQ8LdAEoVAgACBCwQ0/Gn4u6Csfp5Sw18Is0kIECBAgMAhMPsG3reGv09NTiMeTM3u7HK5l0DJtx1o9rtX7qyGgOtXDawkoJ5XyubvWHI+J2v4Wy/vtRHl1EvtuXuPc7/qLXqv88nvvfJhNWsI2MdaI4+i2FNAw9+eeRc1AQIEUgIa/jT8pWqky+sa/rowOgkBAgQIEMgSmH0D79vG/lmj06iHUrM7ZxWTg0IFUg+1NPqFpsNkBIoEXL9FXA6eQKD089gEIW27xNT9KQdmps8gu8Wbk7+SY0b9bVWyxvdj3a9a9O4/Vn7vnyMrnEfAPtY8ubJSAu8CGv7UBAECBAicCWj40/AXcmVo+AthNgkBAgQIEDgEVtjAO9vU/9bs94g7+kHkCs4uGQKjBHJ/pmvU+nrPK95/e5M630AB9ayeB5Zf96lzP3N2nzjwhLs1wO0Wb+9SmrHhr7fBXc+3w/3qrvYR69otv+KN38NaZb8w4no0B4Fagcde8T+/fn0c/qlp79uY58k0/NVmxTgCBAisLaDhT8NfSIVr+AthNgkBAgQIEDgEdmpEG/lAaidnlxaBngK7fUuHeP9UT3Rjds+6da7fAupZPa90LexWzyvlTizXCYz8++q6qOY/s/vV/Dn8FsFu+RXvuM+T9rHWvpeIbpzA67X1qXkv1bCXavpLjR8XvZkJECBAYKSAhj8NfyH1p+EvhNkkBAgQIEDgELCBF1MInGOczbKWwOvDndfmr1UfLov3d/2umt+1rs50NOr573p+/F+aWNN1c9cjUvUsv3fNnHVdLeA9+2rh8vO7X5WbzTRit/yKd+znSftYM90drHUmgVTD36drLzXu1UDD30wVYa0ECBCIE9Dwp+EvpNo0/IUwm4QAAQIECBwCNvBiCoFzjLNZ1hL49hB5xQfM4v1Tvyvmd62rMx2NelbP6SqZ54jd6nmezFjpaAHv16Mz8HN+96v75aTninbLr3jHfp60j9Xz6nUuAr8Fcpr2vh2TM/5sv58/AQIECBB4CGj40/AXciVo+AthNgkBAgQIEPix0fD4D6mfBMBWJ2CjtM7NqH0FUg+QU6/PJpeKJ/W6eGcTWHu9qXpNvT6bTiqe1Ouzxbvjeh85/PQNjfK7Y0WImcB9Bb7drx6rTr1+38isLCd/q+U3FU/q9dmqJhVP6vXe8drH6i3qfAT+NPx9239/Xnupn/vNOQdzAgQIECDwKqDhT8NfyBWh4S+E2SQECBAgQOAQWGED7/VnXkrSGvnTeis4l9g6lkCrQKqBIvV66/zR41PxpF6PXm/rfDnxRD/Qao3J+D8Cu+V3t3h3q/Wd8/vpPvzps3fkZ+sr6nC3eB+GOX9HzZ7XK2rlrufc+X5115z0Xlfq83FODfRe05XnE+/futH5tY91ZXU7964Cuc18Dx8Nf7tWibgJECBwnYCGPw1/11XXy5k1/IUwm4QAAQIECBwCs2/g5Tyk+pTqyIdXszu7XAhEC+Q8zEg9AIpec8t84v2pt1J+W2pjxrHqWT3PWLef1rxbPT8dvsX97fN35OfrnnW2W7wPu5K/o2bNa88ameFcuferRyxyOkNG/17jbvndLd7nffnbtZlj0rOy7WP11HQuAr8FNPypBAIECBAYKaDhT8NfSP1p+AthNgkBAgQIEPhro+HJMdtP+r4+qLrzQwsbpS44AmUCOQ8zVmoIE+/P+lgpv2XVP//R6lk9z1/FfyLYrZ4fkac+X5/dn3Oc7loXu8Wbk+NnrlI2d83pruvKuQ5zjtnV7+5x5+Qu55i7x/l+/7lTA9zVdqm/f6Lzax/r6ow7/44CuQ1/OT/Xm3PMjsZiJkCAAIHPAhr+NPyFXB8a/kKYTUKAAAECBA6B2Tfwojc8a8tmdufauI0jUCuQc22nHojUzj1inHh/qq+U3xE1NXJO9ayeR9Zf77l3q+eHXyrmT/fn1Ljeuel1vtS6V4334ZfzD6Y0/fWqtOvPk6rlnOv7+lWaoVZgt/zuFu/z+rxTg6N9rNqr1TgCnwU0/KkOAgQIEBgpoOFPw19I/Wn4C2E2CQECBAgQOARm38CbpSFkdmeXC4FogdwHPDkPqqPXXjOfeH+qzXJ/r8n36mPUs3peqcbVc34951jdrTZy1rxqw1/JZ6gcp7vldsf15OQp55gd7WaIOSd3OcfMEOtjjTmx5BwzS7zPmDX8zZQxayVQLvCt4e917zjn2/tyjilfoREECBAgsLKAhj8NfyH1reEvhNkkBAgQIEDgEJi9EW2WhpDZnV0uBKIFch7ezHL959iJ96fSSvnNqYGVjlHP6lk9zyvQcv3mjL2bTM6aNfz9zlqO1d3yu9t6cnKUc8xubrPEm5O7nGPEe1+B1N8/0fm1j3XfWrGyeQU0/M2bOysnQIDACgIa/jT8hdSxhr8QZpMQIECAAIFDYPYNvOgNz5aySf1sQ8u5jSWwmsDz2m6Jq+Sba1rm6TFWvOWKM+W3PLq5R6jn8vyp53KzqBG71nPqG4bOXp/pc/mzfnLWvGLDX809J8cq6ro0z7nAbver3epgt/zuFu+jnltjrrm3p64j+1gpIa8TKBP49C1+pd/u95jVN/yV2TuaAAECBP73Pw1/Gv5CrgMNfyHMJiFAgAABAoeAhj+FQIDAHQVaH3Y8YrrigcdVVuItl50pv+XRzT1CPZfnTz2Xm0WN2LWea2pyxoawljW3jI2q3/d5WtbcMnZUvLvNu9v9Sn7LBWru7eWz9BmxYz23xjxTfvtUibMQmFPgfS/+PYqcRr5vx5zt988pZdUECBAg0FtAw5+Gv941dXo+DX8hzCYhQIAAAQKHwOwNf880egCloAkQIECAAAECBAi0CbR8pm4Z27bq+tEta24ZW7/itpEta24Z27ZqowkQIECAAAEC6wh8a/j71MhXun+faipcR1MkBAgQIFAioOFPw19JvVQfq+Gvms5AAgQIECBQLFC6YVA8wcUDWv4FtH/9fHFynJ4AAQIECBAgQGAqgZamrpaxo5Ba1twyVryjBMxLgAABAgQIELiHQMmefO5P/j4j0/B3jxxbBQECBO4moOFPw19ITWr4C2E2CQECBAgQOARKNhfuSKbh745ZsSYCBAgQIECAAIFZBWoa2WrG3MWnZu01Y+4Qb8u6W8beIXZrIECAAAECBAjMKvDYv0/9jO9rbBr+Zs20dRMgQOBaAQ1/Gv6urbD/f3YNfyHMJiFAgAABAofAKg1/vq1PQRMgQIAAAQIECBBoF3j9BzU5n7FLj29fYd8zlK6/9Pi+q207W0vTXsvYtlUbTYAAAQIECBAgUCKg4a9Ey7EECBDYR0DDn4a/kGrX8BfCbBICBAgQIHAIzN7wJ40ECKwv8HjA/N5w8O3bPXOaE+6sJt7//W/l/N659q5Y21k9P+b5lOMVr9+V472iZu58zp3q+f0aPbs2c465cz5f15Yby8zNft/uRSV5mv0+XRLrzMfudL+aOU+1a98tv+L9XSmrfn6uvQ6MI0Dgs4CGP9VBgAABAmcCGv40/IVcGRr+QphNQoAAAQIEDoEdG/58O4XiJzCPwKfrNfVz3rM+jBbv94dZz8qdNb/zXHl9Vvrt/XbFps7d4u1TJfOcZcf8pt5rX7O3wn15h3hLYvx0da6Q63nuPHUr/daYuuL7b53SvKN2y694/9Sq63fe69bKCUQLaPiLFjcfAQIE5hDQ8KfhL6RSNfyFMJuEAAECBAgcAhr+FAIBAncVyHm48+mb/2Z8GC3enw+zVsrvXa+zq9aV+hasb99kudr1+zBeLd6r6uau592tnt/zsFuDwW7x3vW6s646gZz71ePMr++1/kFcnfWIUbvlV7x/V9nZter6HXElmpNAvUBtI94/v34VTVo7T9EkDiZAgACB6QQ0/Gn4CylaDX8hzCYhQIAAAQKHwG4Nf6kN4yvL4mlduklz5Zqcm8CdBXK+TWmlhjDx/qnGlMWMDWF3vtauWFvq4eNZA9xjHZ/++xVr7HnO3eLtaTfDuVry+4jPPWuGLFsjgTUEcu5XZ/el1Lg1dOaPIpWnT6+nxt1VJrVu8f7OXMqpJb/2sVr0jCXwU6C1ES93T7l1HrkjQIAAgTUFNPxp+AupbA1/IcwmIUCAAAECh8AqDX/fvonjU6ojH76u4uyyIRAlkHpokWoIO3uQGbX2mnnE+7faavmtqYmZx6Tq+flg8ux9OGfs3Wxy1vytwXG2+9Xd/K9ej/xeLez8BAj0Esi9X5297+SM7bVO56kTyMnRSg1wu8b77XNhdH7tY9Vdq0YR+CbQoxEvp+mvxzwySYAAAQLrCWj40/AXUtUa/kKYTUKAAAECBA6BFTbw7t7st4qzS4ZApEDqAc9qDWHi/bu6Vstv5LVzh7lS9fxY40oNcLvFe4cai1yD/EZqm4sAgRaB3PvVY46VviW7xWymsbvlV7w/q1PD30xXrLUS6C/wuoefavrT8Nff3xkJECCwgoCGPw1/IXWs4S+E2SQECBAgQOAQmL3h77XZ7/WhxXsjQc5m8ZUlMbvzlTbOTeBMIHXNrtYQJt6/q2C1/O52lafq+eGh4e93VeRY7VY/d4s3J0cr1fPd/K2nr0DNP5R6X0Hkt6T3jX79s+Xerx4SGv7mq4fd8ivenzWq4W++69aKCfQWyG360/DXW975CBAgsIaAhj8NfyGVrOEvhNkkBAgQIEDgEJi9Ee3bhuedfipwdmeXC4FogZwHPJ/W1DI2Os7nfC1rbhkr3lECa8/bUpMtY0eptqy5ZeyoeHebtyVHLWN3cxZvjICGvxjnUbO03HNaxo6Kd7d5W3LUMnaUc8uaW8aK94+AfaxR1WBeAt8Fntfmt2/50/CniggQIEDgTEDDn4a/kCtDw18Is0kIECBAgMAhMPsG3rdvVPn07ROfxlxZErM7X2nj3ATOBFoe0rSMHZWNljW3jBXvKIG1522pyZaxo1Rb1twydlS8u83bkqOWsbs5i5cAgXaBlntOy9j2lTtDjkBLjlrG5qztimNa1twy9opYcs7ZsuaWsd/WZh8rJ3OOIRAvoOEv3tyMBAgQWEVAw5+Gv5Ba1vAXwmwSAgQIECBwCMy+gVfb8PeIPfLnqGZ3drkQiBZoeWjRMjY6zud8LWtuGSveUQJrz9tSky1jR6m2rLll7Kh4d5u3JUctY3dzFi8BAu0CLfeclrHtK3eGXIHaf7w4a37Fm1cZV+XXPlaev6MIRAto+IsWNx8BAgTWEdDwp+EvpJo1/IUwm4QAAQIECBwCs2/gfdrY/LbhedVm6LeSmt3Z5UJghEDNtVozZkRsZ3PWrL1mjHjvIrD2Ompqs2bMXRRr1l4z5i7x7raOmlzVjNnNVbwECPQXqLn31Izpv3JnzBGoydVzzOP8kf/oMSee1DHiTQn9739X5tc+VtrfEQRGCGj4G6FuTgIECKwhoOFPw19IJWv4C2E2CQECBAgQOARm38DT8KeQCawrUPrwovT4u8mVrr/0ePHeTWDt9ZTWZ+nxd9MrXX/p8XeLd7f1lOar9PjdPMVLgMB1AqX3n9Ljr1u5M+cIlOar9PicNUQeU7r+0uMjY8mZq3T9pcfnrOH1mNn3C0vjdTyBWQQ0/M2SKeskQIDA/QQ0/Gn4C6lKDX8hzCYhQIAAAQKHwOwbeJ82OFONgI/YI/91++zOLhcCowRyHmK8HhN9bfd2Ee9P0ZXy27te7n6+nNzlHHP3OJ/ry4kl55hZ4t1tnTm5yzlmNzfxEiAQL5B7L8r53Bm/ejOmBHbLr3j/PS2JiOvXPlbqavQ6gTECGv7GuJuVAAECKwho+NPwF1LHGv5CmE1CgAABAgQOgRU28FJNf2epjmz2W8XZJUNglMD7Q55v64i+tq8wEe9n1RXye0XN3Pmc6lk937k+S9e2Wz2X+jieAIH7CLhf3ScXV6xkt/yKd8znyRX2C6+4/pyTwEiB1+vyn1+/Pi7l/foduWZzEyBAgMB9BDT8afgLqUYNfyHMJiFAgAABAofAKht4Z9/o921TOLppZBVnlw2BUQKphzzR1/TVDuL9W3i1/F5dP3c7/271/PC/02eQu9XDCuuR3xWyKAYCewi4X62d593yu9tnytHx2sda+/4huvkEcpv9zvb754vWigkQIEDgCgENfxr+rqirH+fU8BfCbBICBAgQIHAI7LCBF/FTJ6ly2sE5ZeB1AgQIECBAgAABAgQIECBAgACB+wvYx7p/jqxwPoFe37z37dv9zvb755OyYgIECBC4QkDDn4a/K+rqxzk1/IUwm4QAAQIECBwCNvBiCoFzjLNZCBAgQIAAAQIECBAgQIAAAQIE2gTsY7X5GU3gTKBHw1+q2e9sv182CBAgQIDAQ0DDn4a/kCtBw18Is0kIECBAgMAhYAMvphA4xzibhQABAgQIECBAgAABAgQIECBAoE3APlabn9EEzgRaGv5yGv2ec7bMI3MECBAgsK6Ahj8NfyHVreEvhNkkBAgQIEDgEFhtA+/153vfU/zvv/8Oy/pqzsMgTUyAAAECBAgQIECAAAECBAgQIHCpgH2sS3mdnMClAhr+LuV1cgIECEwroOFPw19I8Wr4C2E2CQECBAgQOARW2MD71uR3luYRjX8rOLtkCBAgQIAAAQIECBAgQIAAAQIE1hewj7V+jkW4roCGv3VzKzICBAi0CGj40/DXUj/ZYzX8ZVM5kAABAgQINAvMvoFX2uz3BBvZ9FfyEwzNCXYCAgQIECBAgAABAgQIECBAgAABAoUCzz1D+1iFcA4nMFhAw9/gBJieAAECNxXQ8KfhL6Q0NfyFMJuEAAECBAgcAis1/OU08b02COYcr0wIECBAgAABAgQIECBAgAABAgQIECBAgMAMAhr+ZsiSNRIgQCBeQMOfhr+QqtPwF8JsEgIECBAgcAis0vBX0rz3bPorGaNcCBAgQIAAAQIECBAgQIAAAQIECBAgQIDAnQU0/N05O9ZGgACBcQIa/jT8hVSfhr8QZpMQIECAAIFDQMOfQiBAgAABAgQIECBAgAABAgQIECBAgAABAvMLaPibP4ciIECAwBUCGv40/F1RVz/OqeEvhNkkBAgQIEDgEFih4a/0m/p8w5/iJ0CAAAECBAgQIECAAAECBAgQIECAAIHVBDT8rZZR8RAgQKCPgIY/DX99KilxFg1/IcwmIUCAAAECh8AKDX+POEqa/jT8KX4CBAgQIECAAAECBAgQIECAAAECBAgQWE1Aw99qGRUPAQIE+gho+NPw16eSEmfR8BfCbBICBAgQIHAI7Nbwp9lP4RMgQIAAAQIECBAgQIAAAQIECBAgQIDAigIa/lbMqpgIECDQLqDhT8NfexVlnEHDXwaSQwgQIECAQCeB2Rv+Hgy5TXy5x3WidRoCBAgQIECAAAECBAgQIECAAAECBAgQIBAmoOEvjNpEBAgQmEpAw5+Gv5CC1fAXwmwSAgQIECBwCMze8Pds4uuVzpKfBu41p/MQIECAAAECBAgQIECAAAECBAgQIECAAIFWAQ1/rYLGEyBAYE0BDX8a/kIqW8NfCLNJCBAgQIDAIaDh7+9CuLLh72n9z69fqo8AAQIECBAgQIAAAQIECBAgQIDAbQXsY902NRa2ucDj2vy2v6zhb/MCET4BAgQ+CGj40/AXcnFo+AthNgkBAgQIEDgENPz9XQhXNfzN7uxyIUCAAAECBAgQIECAAAECBAgQ2EPAPtYeeRZlrEBrE+3rdanhLzZ3ZiNAgMAKAhr+NPyF1LGGvxBmkxAgQIAAgUPABl5MIXCOcTYLAQIECBAgQIAAAQIECBAgQIBAm4B9rDY/owmcCeQ27KXGPl7X8KfGCBAgQKBUQMOfhr/Smqk6XsNfFZtBBAgQIECgSsAGXhVb8SDOxWQGECBAgAABAgQIECBAgAABAgQIDBCwjzUA3ZRbCNRcW6Vj/KTvFqUkSAIECBQLaPjT8FdcNDUDNPzVqBlDgAABAgTqBEo3DOpmud+o//77739X/XzvWbS7Ot8v81ZEgAABAgQIECBAgAABAgQIECDwTcA+lvogcJ1A7vWVe9z7SjX8XZc7ZyZAgMDMAhr+NPyF1K+GvxBmkxAgQIAAgUOgduPgLnyPxr3H/8tt3nseXzKmR6yzO/cwcA4CBAgQIECAAAECBAgQIECAAIH7C9jHun+OrHBugdQ1lnr9W/Qa/uauDasnQIDAVQIa/jT8XVVbf51Xw18Is0kIECBAgMAh0LJ5cAfCkga+12Mfa89tEuwR5+zOPQycgwABAgQIECBAgAABAgQIECBA4P4C9rHunyMrXEMg1Zz3z69fxYGmzll8QgMIECBAYAkBDX8a/kIKWcNfCLNJCBAgQIDAIbDCBl6qkS/1ekQprOAc4WQOAgQIECBAgAABAgQIECBAgACBsQL2scb6m30vgU8NejXNfmf7/XtpipYAAQIEPglo+NPwF3J1aPgLYTYJAQIECBA4BFbZwPvU1HeHZr+VnF02BAgQIECAAAECBAgQIECAAAECawussl+4dpZEt5JAz2vON/ytVBliIUCAQD8BDX8a/vpV05czafgLYTYJAQIECBA4BHpuJtyB9L3B77mmyJ/vPXNYzfkOubYGAgQIECBAgAABAgQIECBAgACB/gL2sfqbOiOBTwK+4U9tECBAgECEgIY/DX8RdfY/DX8hzCYhQIAAAQKHwIobeHf5Vr/XElvR2SVEgAABAgQIECBAgAABAgQIECCwnoB9rPVyKqL7CXy6zlqvP9/wd79cWxEBAgTuIKDhT8NfSB1q+AthNgkBAgQIEDgEWjcQ7sboG/7ulhHrIUCAAAECBAgQIECAAAECBAgQmElgtf3CmeytdQ+BnGvs9Zh/fv3KhtHwl03lQAIECGwloOFPw19IwWv4C2E2CQECBAgQOARyNhdmoXpt9nv+hO/ZfxsRz0rOI/zMSYAAAQIECBAgQIAAAQIECBAgECNgHyvG2Sz7CZReW6XHn+3376csYgIECBA4E9Dwp+Ev5MrQ8BfCbBICBAgQIHAI1Gwa3I0u9RO+qdcj4lnBOcLJHAQIECBAgAABAgQIECBAgAABAmMF7GON9Tf7mgK111XpON/wt2b9iIoAAQKtAhr+NPy11lDWeA1/WUwOIkCAAAECXQRKNwy6TNrxJCXf4Dey8W92544pcyoCBAgQIHHVdO4AACAASURBVECAAAECBAgQIECAAIEbC9jHunFyLG1agdqf6H0GnDtew9+0JWLhBAgQuFRAw5+Gv0sL7HlyDX8hzCYhQIAAAQKHwOwbeM8mvudP+KbSWtIgmDpXyeuzO5fE6lgCBAgQIECAAAECBAgQIECAAIF5BexjzZs7K7+vwOO6+ufXr6YFPq/Nb+fR8NdEbDABAgSWFdDwp+EvpLg1/IUwm4QAAQIECBwCs2/gPRr4cpv9XlNeO662bGZ3ro3bOAIECBAgQIAAAQIECBAgQIAAgbkE7GPNlS+r3Usg1Tio4W+vehAtAQIEcgU0/Gn4y62VpuM0/DXxGUyAAAECBIoEbOAVcTUdnPMvMJsmMJgAAQIECBAgQIAAAQIECBAgQIBABwH7WB0QnYLAAAENfwPQTUmAAIEJBDT8afgLKVMNfyHMJiFAgAABAoeAhj+FQIAAAQIECBAgQIAAAQIECBAgQIAAAQIE5hfQ8Dd/DkVAgACBKwQ0/Gn4u6KufpxTw18Is0kIECBAgMAhMFPD3+NneJ//r+ZnfB9je5xD6RAgQIAAAQIECBAgQIAAAQIECBAgQIAAgRqB1z35f379yj5FzjdvavjL5nQgAQIEthLQ8KfhL6TgNfyFMJuEAAECBAgcAqs1/D0b+j41BGr4U/gECBAgQIAAAQIECBAgQIAAAQIECBAgMELgU0NeTuOfhr8RGTMnAQIE1hDQ8KfhL6SSNfyFMJuEAAECBAgcAhr+FAIBAgQIECBAgAABAgQIECBAgAABAgQIELhWIPXte6mmPw1/1+bH2QkQILCygIY/DX8h9a3hL4TZJAQIECBA4BDQ8KcQCBAgQIAAAQIECBAgQIAAAQIECBAgQIDAdQLffsY39yd+Nfxdlx9nJkCAwOoCGv40/IXUuIa/EGaTECBAgACBQ0DDn0IgQIAAAQIECBAgQIAAAQIECBAgQIAAAQLXCaSa9XKa/lLnONvvvy4iZyZAgACBmQQ0/Gn4C6lXDX8hzCYhQIAAAQKHgIY/hUCAAAECBAgQIECAAAECBAgQIECAAAECBK4TKG3WO/t539JzXBeNMxMgQIDAbAIa/jT8hdSshr8QZpMQIECAAIFDQMOfQiBAgAABAgQIECBAgAABAgQIECBAgAABAtcJ5DTrve/Xvzf95Zzjfb//uoicmQABAgRmEtDwp+EvpF41/IUwm4QAAQIECBwCGv7iCiFnQyZuNWYiQIAAAQIECBAgQIAAAQIECBAgcC5gH0tlEOgrUHJNffp535xzaPjrmzdnI0CAwCoCGv40/IXUsoa/EGaTECBAgACBQ0DDX0whzOQcI2IWAgQIECBAgAABAgQIECBAgACBOwrYx7pjVqxpdoGcZr3XGM+a/nLOoeFv9kqxfgIECFwjoOFPw981lfV2Vg1/IcwmIUCAAAECh8BMG3j//fff/2Xt33//Pc3g85jU64/Bn465ojRmcr4ifuckQIAAAQIECBAgQIAAAQIECBCYQ8A+1hx5ssq5BD59a9+3KN7HaPibK+dWS4AAgTsJaPjT8BdSjxr+QphNQoAAAQIEDoGZNvA0/ClaAgQIECBAgAABAgQIECBAgAABAtcKzLRfeK2EsxPoK1BzbZ19Y98/v359XJhv+OubM2cjQIDAKgIa/jT8hdSyhr8QZpMQIECAAIFDoGaTYRSdhr9R8uYlQIAAAQIECBAgQIAAAQIECBDYRWCm/cJdciLOdQRav+nvIaHhb516EAkBAgSiBDT8afgLqTUNfyHMJiFAgAABAofATBt4rw1/PdLnJ317KDoHAQIEygVyGrjLz3rfEbvF+8zE+/t2zvvuc0zOsffN+D4rK/lsJqf71IVICRAgEC3w7bPW2XvV7O9Jue+/s8f5+pnyLJZPDqvEHX0dvc83037haCvzE6gVeFxn3xr3zs7rJ31rtY0jQIAAAQ1/Gv5CrgINfyHMJiFAgAABAofATBt4uZvauamN3ASeyTnXz3EECBCoFVjxwes3i93ifVh8e8/+9v6r4a/2qood1/KZLPLzV6yK2QgQIEAgWiD1eSP1evR6e8xX8x4863vvp0bOHINZY+5RI73OYR+rl6TzEIgX8JO+8eZmJECAwAwCGv40/IXUqYa/EGaTECBAgACBQ2CmDbycTd2StEZuAM/kXGLoWAIECNQIvDZ11XwLXM2cI8fsFu/D+qxxL+ebDjX8jazU/Llr8lQzJn9FjryDgBzfIQvWQGAvgbPPFmefu17/9s/5PHJXxZxvMlwl1k+fJ7/999fXHv87cs/nrjXTsi77WC16xhIYK6Dhb6y/2QkQIHBXAQ1/Gv5CalPDXwizSQgQIECAwCFgAy+mEDjHOJuFAIE5BGqbweaI7ucqxfvHJPWQXcPQ/au8JUctY+8vY4XyqwYIEIgU+HbPebz2aPZ6/v/v65rxfpX6DPWI8VNcM8f76ad8fWP09Vebfazrjc1A4CoBDX9XyTovAQIE5hbQ8KfhL6SCNfyFMJuEAAECBAgcAjbwYgqBc4yzWQgQmEMg9TDyNYoVvplDvH/XZem308xR1fussqVpoGXsPsLzRiq/8+bOygnMKJBq+HvG9Klh7PH6TJ8zc+6xqc+cK8Tb4jBjnY9cs32skfrmJtAmoOGvzc9oAgQIrCqg4U/DX0hta/gLYTYJAQIECBA4BGzgxRQC5xhnsxAgMIdA6kHda0PYp4hWeGD5jG23eB9xf2r6S9XGHBW+9ipbctQydm3VNaKT3zXyKAoCswik7jmfvt3v9XPISp8nXz9X1nwr3t3y3tK8mKqNu8V61/XYx7prZqyLQFpAw1/ayBEECBDYUUDDn4a/kLrX8BfCbBICBAgQIHAI2MCLKQTOMc5mIUBgDoGSh3CfmuFWfED7+gD6PZMrxnvW9FdSG3NU+3qrbMlRy9j1JO8ZUU4DcmrlM92vUrGs/Pq3ZqiV4xbbOgKp9xQNf39ynbK6Y1WkvsHRT/penzX7WNcbm4HAVQIa/q6SdV4CBAjMLaDhT8NfSAVr+AthNgkBAgQIEDgEbODFFALnGGezECAwh0DLQ8eWsaN0WtbcMnZ0vI/5U40/701/M8Y7ynnUvJ++nTG1ntpxqfN6va+Ahr++nnc+2/v9VgPgnbNlbZ8Eaj831I4bnYnUulu+FW90bGfzf/rskGoGfJ4r9Tn0jjHfaU32se6UDWshUCag4a/My9EECBDYRUDDn4a/kFrX8BfCbBICBAgQIHAI2MCLKQTOMc5mIUBgDoHUw8o5oshf5W7xPmTem4ZyvoXlVdQD2vz6GnFkS37ldkTGyuasvWfVjitbnaN7Cjyb/OSup6pzRQrUNJPPXO+pBrin/fO9tuT9OjJvJXOdNaI/4ks1qPu8UaJ8fqx9rHZDZyAwSkDD3yh58xIgQODeAhr+NPyFVKiGvxBmkxAgQIAAgUPABl5MIXCOcTYLAQJzCMz8oLVGeLd4n0Ylca/wQLqmNmYek3rQfhabh+/zZLzk+q255ueRWGul365b1+daud4pmpKmv5Jj72qYev99v5Zr7ud3iz0V8/t63c/6ZNA+Vh9HZyEwQkDD3wh1cxIgQOD+Ahr+NPyFVKmGvxBmkxAgQIAAgUPABl5MIXCOcTYLAQJzCKzw4LFEerd4S2zej2XVojdmbM5DeA/ex+SmZdaaa7FmTMsajS0X0PBXbmbEPALPb6z8tuKcY2aJeNd/LPHpPuazRv/KtY/V39QZCUQJaPiLkjYPAQIE5hLQ8KfhL6RiNfyFMJuEAAECBAgcAjbwYgqBc4yzWQgQIECAAAECBMYIaPgb494yq5/0bdEzlgABAmsL2MdaO7+iW1tAw9/a+RUdAQIEagU0/Gn4q62donEa/oq4HEyAAAECBJoEbOA18RUNflr/8+tX0TgHEyBAgAABAgQIECBAoKfAe4PmSt981tPJuQgQILCzgH2snbMv9jsKvO7jf9tf1vB3x+xZEwECBMYLaPjT8BdShRr+QphNQoAAAQIEDgENfwphFYGSh5QrfAPNp3h3/GmnFfK5ynUYEccK+Xa/+lwpK+Q34jqYdY4V8pv6CeOdf1JwhfzOem3VrLvkvajm/LOMObumV7iOc/9WeORphXhL6223+9UK8Zbcs1aIt7SmHU+AwB4C3xr5XhsANfztUQ+iJECAQKmAhj8Nf6U1U3W8hr8qNoMIECBAgECVwEoNfzs2OlUlfaFBnx66px5azfwA4NtDyW9NCCmTmcti5nzO7D5q7TPnu6apQLyjKs28VwisVs8po5Xfe89inzm/qVx6fU6BVE2u2sD7Ke5V462pzlRt1JzzzmNmjrfmb/6Z471zHVkbAQLjBc6+4e/smzg1/I3PlRUQIEDgjgIa/jT8hdSlhr8QZpMQIECAAIFDYOaGv9QDi9cU7/bAdZfyTtXAp7zP+gAg1dB3FteKsebWt+s+V2qu41at6Z3uV4+KWy3eua6icatd5fp91u+3992n8k7vRbPmd9wVYearBb7V5Ovn6tfr9NN/v3qtvc5fE9eO1+5uMc8a725/7/e6DzgPAQIENPypAQIECBA4E9Dwp+Ev5MrQ8BfCbBICBAgQIHAIzNrwl9r4/ZTenR66rl7iOQ/wVmooyYn3UxPNjA94aq/x17p3va95F5i5ns9qMtVYIN4163jXqGau50/vsY///ojr/fpOXdsr1sCM+V0xD6Uxpf5BSen57nR8zufnnf5e+PbZeLfrV7x3ulI/r+VTnlLvsbvld45sWiUBApECGv4itc1FgACBeQQ0/Gn4C6lWDX8hzCYhQIAAAQKHwIwNf+8PpVJNPaXHK405BFKb+C0P+O4o0BJPyuqO8T7WlHqQ81z3rPHd1T1iXbs1dKZqtOX6jshX6Ry7xVvqM/vxrt+fGUw1JKQ+q96pJnbL753so9dSkuuZavjVMfX+uloDXMu9KPXeHV2fOfOV1PCn881U27vGm2rKfeT2U9P9TPnNqXnHECBAIFdAw1+ulOMIECCwl4CGPw1/IRWv4S+E2SQECBAgQOAQmK3hr7Z5r3acMrmvQM5DqZaHXneLPPXA8uxBxzOGHKu7xfu+9lXju6v71evywPKn8C73q9R9aeb71dXXzV3O7/rd4/ptqTcNFi16MWNz/jbKOSZmtfWztLy3zvh+tGu89RXys1Gs5VxXj/X++/n99/1vxRmv36vrx/kJENhLQMPfXvkWLQECBHIFNPxp+MutlabjNPw18RlMgAABAgSKBGZu+Ct9mJj7bWFFgA4eJpC7iX92XO7YYcGdTLxrw9+T4tv1O2M+71Rbo9byyFvpffyx1hnznbvmHe5Xr/W2SryjrqGR8+bW9Psaa8fdPdaWJpuRsX2auzZPtePuaLDymkr/Jio9/k52qc/PvuHvT7ZmvX5r1107bnR91667dtzIeHPX7PPkyCyZmwCBVoHnvvw/v35lnypnjIa/bE4HEiBAYCsBDX8a/kIKXsNfCLNJCBAgQIDAITBrw19Nk8gj3txNY+Vxf4GSXL4fWzL2LhIta24Ze5f4X6/fx/9+vQesEt+drCPWUpu32nERMX2ao2TNu92vVoh3ZG2Nmrukpl/XWDtuVJy5nx01/P3O0Iz5HVlbo+auyVPNmFHx5d5zUjGlXr9DfGdr+HY/Wq3BseW+s1p+U/U4c7w5ez8+T6YqwOsECNxN4FNDXk7jn4a/u2XTeggQIDCPgIY/DX8h1arhL4TZJAQIECBA4BCYqeHvuYn7WHfOpu+3ByAt56gtnZwNmdpz7zqu5MHFa/08vWrraJR3SbzPNdaMGRVf7rzv94IVY8y1mP24mtzVjLmDU8m6d7tfrRDvHWoseg0lNT37e9K3WD99Pu3xuTU6p6/z7ZTfkc4j5q7J7WOdteNGxPh+zzn77F9zXY+MJXfu9/fU1D+Smf1eVVubM9Zzy3vprPGW1KfPk7l3ibLj7GOVeTmaQI5A6tv3Uk1/Oddlao6cdTqGAAECBNYT0PCn4S+kqjX8hTCbhAABAgQIHAIzNvy1NmmN2OyeyXmmS6PkAcDrw6Czh34zxF0S77eHfTPEmlqjBzopoXleL70nlx5/F4mS63e3+9UK8d6lzqLXUXo9lh4fHc+n+c7ec96PPWuqeRzT+rl1pEFpvkqPHxnbznM/8lRTlzPmt/TafX8/qnG6Q23lxP3tHnaHGErXUFqfpceXrufq40vXX3r81esvOX/JZ+jV/wYucetxrH2sHorOQeBvgdfr6r2x79trr2fR8KeqCBAgQKBWQMOfhr/a2ikap+GviMvBBAgQIECgSWCmDbxem9S9zlMCP5NzSVx3ObbkwWXJA4O7xPe6jtz6nT3OXPtd4sz1cNz9BXa6Xz2ysVu8969AK2wR0GzeomfsHQRyP0eerbVl7B1if74nva/lvalvhTjP/nb4lINZmxrvUlPWESNQel2WHh8TxXyz2MeaL2dWfH+BVLNeTtNf6hwPBd/wd/9asEICBAiMENDwp+EvpO40/IUwm4QAAQIECBwCM23g9dq07XWekhKaybkkLscSuIPAiGv6DnFbAwECBAgQIECgRKDlM1PL2JI1OpYAAQIE7iFgH+seebCKtQRKm/XOft639BxrCYqGAAECBFoENPxp+Gupn+yxGv6yqRxIgAABAgSaBWbawOv1kKnXeUrwZ3IuicuxBAgQIECAAAECBAjMIdDyd1DL2Dl0rJIAAQIEXgXsY6kHAv0Fcpr1HrPm/PTvWTPgc8W+4a9/7pyRAAECKwho+NPwF1LHGv5CmE1CgAABAgQOgZk28Hr8dGePc9SUzkzONfHdcUzJz0jecf2laxJvqZjj7yygnu+cnfa17ZbfdrG5zrBbfsU7V33uvtqWpr2WsXd1d/3eNTN91iW/fRzvepbd8jsiD/axRqibc3WB3Ia/9z371+a+nHNo+Fu9ksRHgACBOgENfxr+6iqncJSGv0IwhxMgQIAAgQaB2TbwWh80tY6vpZ7NuTbOkeNemzk/rePff/8ducSuc4v3J+dK+e1aLBOcTD2vXc+75XeCS67rEnfLr3jXvl91vThueLKWv4Vaxt6FwvW79vUrv/Lr78G+d1v7WH09nY3AQyCnWe9V6uyb/nLOoeFPvREgQIDAmYCGPw1/IVeGhr8QZpMQIECAAIFDYLYNvJZv6GsZ21ouszm3xhs5PufBzut6Zn8IIN7v1TV7fiOvnTvMVVrPjzXPnGPxpqtu5vymo1vrCPWczufM9bxbftPZXOOImry+Rz5rXZfGPmucz3yJd+2/GeR37fze5R3HPtZdMmEdKwl8+6neT3G+j9Hwt1JFiIUAAQKxAhr+NPyFVJyGvxBmkxAgQIAAgUNgxg28msa9mjE9S2RG557xX3Wu9wcd3x7Mja6BHgbi/fwNjSvkt0eNzHaO3LzlHnf3+HPjyD1OvHcXWHt9uXWae9zdtXLjyD1OvHcXWHN9pU1CZwozNsLlXpcln7XvXCHiPc/Obvl9KOTWwgr1vEq8d8qFfaw7ZcNaVhKoubbOvrHv9Wd+3318w99KFSMWAgQI9BPQ8Kfhr181fTmThr8QZpMQIECAAIFDoGaTYTTdpwdV7w+fzo4b9YBqRufRec6Z/5njkrzWjMlZS8QxNWuvGRMRS84cNWuvGZOzFsf0F6jJVc2Y/iuvO2PN2mvG1K2u/6iatdeM6b9yZ8wRqMlVzZictUQcU7P2mjERseTMUbP2mjE5a3EMgVaBmtqsGdO6zl7jaxq8xNtL//rzyG/aeOZ6TkcXe4R9rFhvs+0l0PpNfw8tDX971YxoCRAg0ENAw5+Gvx51lDyHhr8kkQMIECBAgEA3gZk38Eq/oaKkKawb8P8/0czOvS16na92I792XK91156ndt2142rX2WtczcOsx9yzxtvLbabz1OSqZsxdTGrWXjNGvHcRWHsdtbVZO260Zu26a8eJd7SA+VcSqL0Oa8eNtqtdd+048cYK1OapdlxsdD9nq1137bjR8d5tfvtYd8uI9awo8LjOvjXuncXsJ31XrAQxESBAIEZAw5+Gv5BK0/AXwmwSAgQIECBwCMy+gZfT9Dey0e9ZZrM73/FyadnEbxk7yqJlzS1jxTtKYO15W2qyZewo1ZY1t4wV7yiBtedtqcmWsaNUW9bcMla8owTMu5JAyzXYMnaUYcuaW8aKN0agJUctY2Oi+zlLy5pbxo6K947z2se6Y1asiUCegJ/0zXNyFAECBHYT0PCn4S+k5jX8hTCbhAABAgQIHAI28GIKgXN/55ZN/Jax/SPJO2PLmlvG5q2u/1Eta24Z2z+S+jN+ami+QxNzfVS/R7bkqGVs67prx7esuWVs7Xpbx7WsuWVs67qNzxNoyVHL2LzV9T+qZc0tY/tHknfGljW3jM1bXdxRZ+/BK7z/5gq+xz9r7C012TI217n3cS1rbhnbO47c87WsuWVs7vp6H9ey5paxvePIPV/LmlvG5q4v6riR70f2saKybB4C/QU0/PU3dUYCBAisIKDhT8NfSB1r+AthNgkBAgQIEDgEbODFFALn/s4tm/gtY/tHknfGljW3jM1bXf+jWtbcMrZ/JOVn/NTo936mWR++P+JoyVHL2PJs9BnRsuaWsX1WX36WljW3jC1fqRE1Ai05ahlbs9YeY1rW3DK2x9prztGy5paxNWvtPWaH99+n2bdcfXOY7bNHS022jO1dm7nna1lzy9jc9fU+rmXNLWN7x5F7vpY1t4zNXV/v41rW3DK2dxy157vDe5J9rNrsGUdgvICGv/E5sAICBAjcUUDDn4a/kLrU8BfCbBICBAgQIHAI2MCLKQTO/Z1bNvFbxvaPJO+MLWtuGZu3uv5Htay5ZWz/SMrOePZg5/Xheur1stnGHd2So5axoyJuWXPLWPGOElh73paabBk7SrVlzS1jxRsrkHp/Tb0eu9q22V5jOWvgO6vbGWv5odSy7paxbRmqH92y5pax9StuG9my5paxbauuH92y5pax9StuG9my5paxbavuM/r9PWfU34P2sfrk01kI9BZ4Xpv//Pr18dQa/nqrOx8BAgTWENDwp+EvpJI1/IUwm4QAAQIECBwCNvDiCiFnQyZuNfPP1LKJ3zJ2lFzLmlvGijdOIPUA/nUlJcfGRZA/U0tNtozNX2HfI1vW3DK2bxT5Z2tZc8vY/BU6skWgJUctY1vW3DK2Zc0tY1vW3DK2Zc0tY1vW3GNsydpXfg/+5lBi1CMnPc7RsuaWsT3WXnOOljW3jK1Za48xLWtuGdtj7TXnaFlzy9iatfYY07LmlrE91t5yjpL3mJJja9dkH6tWzjgC1wnkXJca/q7zd2YCBAjMLKDhT8NfSP1q+AthNgkBAgQIEDgEZmr4e93M7JG+2X6SqkfMK52jdhO/dtxou9p1144Tb7xATa5qxsRH9nPGlnW3jB0Ve8uaW8aKd5TA2vO21GTL2FGqLQ/TZ4z34Vy77tpxo3L7nLdm3TVjRseZk9tvca0a86e8iPcOFZteQ22easelV3TtEbXrrh13bTTps9euu3ZcekXXHlHzmWPWWK+VdHYCawto+Fs7v6IjQIDAlQIa/jT8XVlf/3duDX8hzCYhQIAAAQKHgIY/hTCzQM3mds2YuxjVrL1mjHjHCNTkqmbMmOh+zlqz9pox4h0jUJOrmjFjojNrTa5qxtxFumbtNWPEO0agJlc1Y8ZE9/esqXVr+PvtlXK6Qy4/raFm7TVj7mJQs/aaMeIdI1CTq5oxY6Lr8/fR7Pesu9hbB4GZBDT8zZQtayVAgMC9BDT8afgLqUgNfyHMJiFAgAABAoeAhj+FMLNAyb+ALzn2riYlMbwe+4hnxm+03CnelgdTLWNH1vpO+X19EJdzPa52/aZiXiHekdfSiLlLclZy7IhYcuYsiaHk2Jy5RxxTEkPJsSNiyZnzEUPN56QZ339bGvpmjPf9/Tf1flT6fp1TX9HHlF6TJZ/HomPJna8khpJjc+ePPq4khpJjo+PIna8khpJjc+ePPK72Pls7LjI2cxEg8Fug50/t/vPr10fWnvPIHQECBAisI6DhT8NfSDVr+AthNgkBAgQIEDjdaPi2WYCMwB0F3h9qPdf4eHD77bU7xpKzJvH+Vlotvy0PaVrG5tTclceo5zXr+Vkzu+X3ymvljufeLb/iXfN+1fIe2jJ21DW9Y8Pfw9r1u+b1u+vnDfW8bj3v1IA+6n3QvARGC/RsxNPwNzqb5idAgMB8Ahr+NPyFVK2GvxBmkxAgQIAAgUNgpm/4kzICnwQ+PfR4P77m21vuqC7e86zMnN+WpoGWsXeob/W8Xj2/RrRbfu9wTUWuITe/jzXNfI9+mor3c3XNmt+W99CWsZHX6dk9+SxfqXhSr4+KqWTe3Gt41np+txCvz1irvP8+4tihnjX8ldzRHUtgTgENf3PmzaoJECCwioCGPw1/IbWs4S+E2SQECBAgQOAQ0PCnEFYTOHsQsMpDu7NciXetJpKaWl3hAfyzttXzGvX86X1lt/yu9v6aime3/Ip3jftVy3toy9jU9XTV65/W/FrPnz6LzBiv96PfAu5Xa9yv1PP69azh76p3P+clcB+B13342l/ZeZ7DN/zdJ69WQoAAgVkENPxp+AupVQ1/IcwmIUCAAAECh4CGP4VAgACB8QItD9Fbxo6P3AoIECBAgMA4gZb30Jax4yL+0/z12tiXiiWnIXBkTOYmQIDACgIa/lbIohgIpAVyGva+nSVnfM9vEkxH5AgCBAgQmEVAw5+Gv5Ba1fAXwmwSAgQIECBwCMza8Pfp51xqvh1rtVJ4t3k32e0bHlbLr3jWFEg9aP8WdcvYNTVFRWCMgPffMe5mJdAi0PIe2jK2Zc2tY7/9LOa3n/p9zOtvrVZ94wkQIPBZQMOf6iCwj0BO094njZyxGv72qSWREiBAoERAw5+Gv5J6qT5Ww181nYEECBAgQKBYYMaGv28Pqe78ICpnQ6Y4gW8DUo2QpQ/4WtdjuwBlUgAAIABJREFUPAECeQKp+1rOWTyEz1FyDIFrBLz/XuPqrASuFtj1/bfkHwDN2th4de04PwECBHoLtL4nXfH3YMQ+Vm9H5yMwi0Dt9ZUzTsPfLFVgnQQIEIgV0PCn4S+k4jT8hTCbhAABAgQIHAKzNfzlboBesdHZUjIRzp9+aiv3G4fuZpbyzq2Fb+eZKWbxpiri5+vyW24WNUI9l0ur53KzyBFnDTGv/+3sG1tm/YlM1295Zbl+y82iRuxWzzWutd84VTNX7zG75Ve85RXk/lxuFjVit3p+uLbG3LueI/axourJPARWEtDwt1I2xUKAAIFYAQ1/Gv5CKk7DXwizSQgQIECAwCEw2wZe6uF46vVRaY9w/vbtGymXGb+5o3Uz/FELvTfEr6wv8ZbrzpTf8ujmHqGey/M3Uz3vmt+an8L0/lt+LUSP2LWeW5xnul+1xGns/QVcv+U5mun6lV/5TQnMVM+pWEa8HrGPNSIucxLYQcA3/O2QZTESIECgXEDDn4a/8qqpGKHhrwLNEAIECBAgUCkw2wZezoPxnGMquaqHRTjnNPx92vC+o1k1toEECBAgQCBQwPtvILapCBC4lYC/IW6VDoshQIBAV4GIfayuC3YyAgT+T0DDn2IgQIAAgTMBDX8a/kKuDA1/IcwmIUCAAAECh8BMG3ipb6l7pvSOD54inDUcuKgJECBAgEC8gPffeHMzEiBwD4E7/t11DxmrIECAwPwCEftY8yuJgMA9BTT83TMvVkWAAIHRAhr+NPyF1KCGvxBmkxAgQIAAgUNgpg08DX/fi1bDgYuaAAECBAjEC3j/jTc3IwEC9xDQ8HePPFgFAQIErhCYab/wividk8DMAhr+Zs6etRMgQOA6AQ1/Gv6uq66XM2v4C2E2CQECBAgQOARm2sDLfaCUe1xkCUQ4t8TdMjbS0VwEVhV4bWiujfHTT3bXns84AgTyBFreQ1vG5q3OUQQIfBPw/ttWH+5hbX5GEyBA4FWg9T2p99+DEftYKoDAbgKtjXj//PqVRdY6T9YkDiJAgACB6QQ0/Gn4CylaDX8hzCYhQIAAAQKHwEwbeLkPlHKPiyyBKOfcb0F8xl56fKRZyVxnG+O9N7tL1nP1seL93/9Wy2/rw51Hzc1qop7nzV3OvW6X/Na8n97x80pOTlMPpme9F+XEvks9n31OfP631fK78/tvTs2njpnpPub69XkjVc8zva6e16zn1vek3u/RUftYM1171kqgVaBXI16q8a/XPK3xGk+AAAEC9xLQ8KfhL6QiNfyFMJuEAAECBAgcAjNt4OU+UMo9LrIEIp1z469pTog0y5krtSHee8M7Z01XHiPev3VXy29N7cx8Havn9ev5W45XvH5r3n8fVTCrxa75PbtXz5rDb+87u+W39D145vff0lhz6uTu18Bu9SzeP1V799qsuR7ld+38ltbEle9HkftYpXE7nsCsAr0a8TT8zVoB1k2AAIGxAhr+NPyFVKCGvxBmkxAgQIAAgUNgpg280gfpd9rcj3Z+WKXiz/W886XyKYYVYjtzT8U7c+OIeMuutPcHfanrvezsMUd/ejh15UOrmMjOZxHvb5dV81taWznv06XnjDxePa9dz7vlt+TaWeH9tyTe1LEzfOberZ7F6/48498Fn+41u9Vz6p77+nrE+1H0PlZJ/I4lMKvA87pKNex9iu/1uvx2jl6NhbM6WzcBAgQInAto+NPwF3JtaPgLYTYJAQIECBA4BFo38FKbjJ/+9XnNJnTuA6Xc4yJLoNU5cq2zzJXKc+r1WeJ8rjMVT+p18c4m8Hm9qzRMfavZ1er5kU3x/qnpFfO7zh0mLxL1vHY975bfvKrXsHzmNMP9fLd6Fq/7c81eS+59MPq43eo51ze1D5d7ntRx9rFSQl4nUC7Q2vD3upev4a/c3wgCBAjsLqDhT8NfyDWg4S+E2SQECBAgQOAQaNnASzXzfXr9lb5kMzrnfCVpLZm75Lxnx7Y45849+7cF5cb5PC71gDH1eul8o49PxZN6ffT6S+dPxZN6vXS+GY6PerATYZHKX+r1iDX2nCMVT+r1nmuJOFcqntTrEWvsOcdq8aRsUvGmXk+d/26v58Sz2mewVDyp1++Ww9b1rPT+22rxPj7n+ug9Z+n5UvWaer10vtHHp+JJvT56/aXzp+JJvV463+jjU/GkXh+9/tL5U/GkXi+d7+7HR78fRexj3d3c+gj0FtDw11vU+QgQIECgREDDn4a/knqpPlbDXzWdgQQIECBAoFigdgPvfaPxfeJHM92nB0CvY0ua7lJzlgZfMnfpud+Pr3UumTd687dkbVccm3rAmHr9ijVdec5UPKnXr1zbFedOxZN6/Yo1jTrnitd2Tv5WeoAn3p9Xz4r5fUYZ+flixH1JPe9Rz9/qeKXrN3UN1f7dkjrvKq/n3A9GxpqzvpXqWbzn9+fHf13hvTk3v6vE+4gjdX3mmIy8B/Wce8T7UcQ+Vk8j5yKwi0BO06Cf9N2lGsRJgACBMgENfxr+yiqm8mgNf5VwhhEgQIAAgQqBmg281EZj6vXnxu1zubmb7xr+0gk+M8r1TZ/9XkekNvdTr98rmvRqUvGkXk/PcK8jcuJJPQC6V0R1q8m5n9adeeyo3fIr3p/1ttr16/337xyvlF/X7/rX79k74vs1vern6dZPAznXR+scLeNz1rfj/ephukJN5+ZXvC1X0bixu+X3k/TI96Oa/cJxFWNmAvsIaPjbJ9ciJUCAQG8BDX8a/nrX1On5NPyFMJuEAAECBAgcAjUbeKmN19wGldR5VkpRjXNL/J+aI1d4sPN0SdVP6vUW3xFjU/GkXh+x5pY5c+JZ6QHtu9XIBzstecsdu1t+xfuzMla9fr3//s71Svl1/e5z/T5r9zXilT47575HlxyXc32UnK/3sTnr2/F+9XBeobZz8yve3ldWzPl2y++Zau7e2lUZid7HuioO5yWwikDJNekb/lbJujgIECDQV0DDn4a/vhX14Wwa/kKYTUKAAAECBA6Bks2CJ1nuxmvqIULOeVZJU41zr9jPmg9Suek195XnSdVP6vUr13bFuVPxpF6/Yk1XnjMnnpUe0L5ajn6wc2Vee7+PRKy1xxy71fNu8X6qkV3ffx8eK92fd6vn3eLd7f23x3vamdld/7bYrZ5z433k8K45K6lR8f7UyjEpMR55bE4sOceMjKF27vfPkKOu15H7WLV2xhFYVaD0etTwt2oliIsAAQJtAhr+NPy1VVDmaA1/mVAOI0CAAAECHQRKNwyeD3FTDwlyHvSuujl7lpYa5w7p/esUZ40HqTz2XkPP86XqJ/V6z7VEnCsVT+r1iDX2nCMnnpz7TM81XX2uuzzYuTrOnu8jEWvtMcdu9bxbvKka2e3993mNj3o4ncpH6eu71fNu8b6+Jz1rY5XaLa31muNz6qXmvL3G5Kxvpc+TufHO/Dfga22I9+eVkmPS6/q6+jw5seQcc/U6e57/bn8P3mEfq6evcxGYWeD1evzn169kKBr+kkQOIECAwJYCGv40/IUUvoa/EGaTECBAgACBQ6BmAy+1qfq6SfntgVnqPKul6GmdszFzdexnzQezPdz81EBRYjdTzOItyezvY2fN70zrLs/K7xHquVxuprrYLb8l2fT+O/f9uSTXr8e6fmvlrh+X+3fL9SsZP8OKf5vt9n4k3vLryP253CxqxG71/Po30p3q8k77WFG1Zx4CKwho+Fshi2IgQIBAfwENfxr++lfVyRk1/IUwm4QAAQIECBwCLQ1/j/FnG5E5D85yjqlN0beN4TttnNbG13vclbnovdbX8+32AEC85dU00/Uuv/KbElDPKaH5Xvf+O0fO3J/L8+R+VW42akROfc+Uz3fHnPhS9jPFL95UNn++Lr/lZlEjdqvnh2trzDPVc1QdmYfArgIa/nbNvLgJECDwXUDDn4a/kGtEw18Is0kIECBAgMAhUNPw974R+dxUfH9w/elbIno84P72DRSpTVKboH+K/91qJptUnnMucfHmKI05Rn7L3dVzuVnUCPVcLj1TPZdH9/OB7kzxqufyjMtvuVnUiN3q+dW1JPaZarg2xk81N1PsJTkV728B+Y2625bPs1s9v++zlYvNVc818RlDgEC+gIa/fCtHEiBAYCcBDX8a/kLqXcNfCLNJCBAgQIDAIdCj4e+M8rFxnrNBW7PBnmoYTM1bM+dK5fLJZ3eXlXIsFgIECBC4n4D33/vlxIoI7CqQ+nvq6ZJ73K6O4iZAgAABAgQI3FFAw98ds2JNBAgQGC+g4U/DX0gVavgLYTYJAQIECBA4BGob/s4eAj3+23vT2Lfmu5oGs5xvpLvymwVnLpuzXNTkYGYDaydAgAABAtEC3n+jxc1HgMA3gZomvm/frk6bAAECBAgQIEDgXgIa/u6VD6shQIDAXQQ0/Gn4C6lFDX8hzCYhQIAAAQKHQGvDXy5jzYOls3PnnCfn5353aXTzbUK5Feo4AgQIECDQT8D7bz9LZyJAoK9ATfNezZi+q3Y2AgQIECBAgACBXAENf7lSjiNAgMBeAhr+NPyFVLyGvxBmkxAgQIAAgUMgquGvF3fOwyYNf/87/TnlXZocn7W2W7OFeH9nftU6l9+18/uIbrdvgVs13lXjKv0ct5uDeNd9/13x/pzz99TZNV87rvT+EX2869f1G11zV87nb4a1/2bYLb9XXivOTWB1AQ1/q2dYfAQIEKgT0PCn4a+ucgpHafgrBHM4AQIECBBoEJip4S/n2/1eH8p9avzZ6WHVyg1Qr2X/yOnVPyfdcJl1Hyre8+aoJ/TsTX/yu19+X9+73m8YK9bzavHu/PD17H61Wn5TnzfE+0fI/ar7R77uJ2z5O6hlbPdAKk7ofvUbbdX3LPmV39fbgvejipukIQQILCWg4W+pdAqGAAEC3QQ0/Gn461ZM306k4S+E2SQECBAgQOAQmLHhL7V5m3oYlXp91tLIbYicNb5P6/6Uz7P/voKReP9+mPV6P5Df+a5u9fwnZ+8Pqleu52fDwSrX7wq5qrl7fPs8pZ7/+z/S1OfWGvuIMd/q+ltj+qrxPszP7lmzxdvyd1DL2Iia/TZHqp5Xye/TQLx/f76S39/vSbPdr9Tzz5x92+OYNb+j3x/MT2BVAQ1/q2ZWXAQIEGgT0PCn4a+tgjJHa/jLhHIYAQIECBDoIFDT8PfpWwFKllOzGdnrIVOv85TE+zj2af3Pr1+lQ7OO//StBlmDJz2o9GHWI8xR+e9BLN4/iiWNYj3sI84hv/vm93lv+vRNpTXvmRE1+22OVBPcSg1D3n///VEKK+X39bPD43+fXY/iXffz1afPjrN+nmxZd8vYke9JOe9H79f2rLHm3q/EO28DnHr++26yWgPcHfN79T7WyPcHcxNYWUDD38rZFRsBAgTqBTT8afirr56CkRr+CrAcSoAAAQIEGgVGNfx9emCa0zzQ2vgw4gFOjXNjapcfXrMZ/kSZsTlDvOmHO/I712X/7V6ceq31fWCEVOq959N9KTVuRCw5c6bWvVq8OSYrHbNbfsX78z34U+NjzWf80ddGTn7P4kqNGx3X2fwta24ZO9Iite5Pr6fGjYyp5W9m8f7Wk9+7VnD+33zf8ii/ffJrH6uPo7MQGCGg4W+EujkJECBwfwENfxr+QqpUw18Is0kIECBAgMAhULOB99p41MpY0rTRa9O213lKYq9xLjn/2bGpZornmJIctK6p5/hUHlMNQ4+1zBS7ePMf/qSsetZhr3Ol1qye/0inrHrlpOd5ctacumevdL962K4U73utpGJ7PX6mvD7XrZ5/3h1SOZ8pz/J7nt+zz405Vj3fS3qcq2XNLWN7rL3mHDlrXqkBTryuX/X8uwZyroWae8qVY3LWHJ3fEftYVxo7N4GdBDT87ZRtsRIgQCBfQMOfhr/8amk4UsNfA56hBAgQIECgUKBmAy9nIzK1jNemwdyHoDVj3tfR4xyp2M5er3GumedTM+bT+NPrj7ly81CzrivGpOpQg9Qf9f/H3h0cWa5j6QF+27GkF28tC2RHOSBFjDGKkBwoO7SprSxoS2arIHs4j49FEgABHpDE15vurkvyAN85zMrL/OtmyuqO/tReM7Vm/dXfN33NSs3z1E2BoX/NdI5V7deXu87f+zt2xL9/zfO3vz6P2t+975Xf+PXq7L1A7tfGL/79+7X+nvUoOjCUO1dXjsu5B+33vd9f6e/vd0X0PEc9x7py/zuHAIFzAYE/E0KAAAECewICfwJ/IXeGwF8IsyIECBAgQGAWuPIAL+fBaw7vletcOWe9ltrzc/a1d8wV5yu1UoG+vf33Mrmyv1a9fOOea9Zcc25tn66eX7PmmnOvrrf2vJo115xbu+6r59esuebcq+utPa9mzTXn1q776vk1a6459+p6W5zn7988xTf2t2bNNefmibY/qmbNNee230neFWvWXHNu3uraH3X2tSq32tcCf0f7fnN/r/TIfnPvgH7H1fSo5txeO65Zc8259vuXQNRzrF7m6hL4soDA35e7a28ECBC4LiDwJ/B3fXoKzhT4K8ByKAECBAgQqBS48gCv1cPTK9dZ/5Cq9AcZNedWMl8KVpbWPPNM7f1KL0rX1/r4mjXXnNt6H7nXq1lzzbm562t9XM2aa85tvY/c69Wsuebc3PW1Pq5mzTXntt5H7vVq1lxzbu76Wh9Xs+aac1vvI/d6/v7NlXrnJzjWzGTNufmqbY+sWXPNuW13kX+1mjXXnJu/wrZHrt8TXL1y6Xuwq3VanFfTo5pzW6z9yjVq1lxz7pW1tjinZs0157ZY+5Vr1Ky55twra21xTs2aa85tsfYr16hZc825Z2u98rzwyt6dQ4BAewGBv/amrkiAAIEvCAj8CfyFzLHAXwizIgQIECBAYBbo+QDvykPJ7Q+pcn/gtD4v95yWIxLhnBM4ONr7lV609LlyrZo115x7Za0tzqlZc825LdZ+5Ro1a64598paW5xTs+aac1us/co1atZcc+6VtbY4p2bNNee2WPuVa9SsuebcK2ttcY6/f/MVv9bf1M7tNyXU//WaHtWc23/nY6ygpkc15/bSrVlzzbn2GyNQ06Oac2N293uVmjXXnGu/fwlEPMfq5a0uga8LCPx9vcP2R4AAgWsCAn8Cf9cmp/Asgb9CMIcTIECAAIEKgV4P8GoCeNvQ37T9VJBtTSTw1/ZhesX4VZ1a8xC/5tyqRVecXLPmmnMrllx1as2aa86tWnTFyTVrrjm3YslVp9asuebcqkVXnFyz5ppzK5ZcdWrNmmvOrVp0xckCf/l4X+tvauf2mxLq/3pNj2rO7b/zcVYw9enK+7+39td+82b7zf09e/5xtHv7zZuL3kdd7dPV81L77fW8MLUurxMgkBYQ+EsbOYIAAQIjCgj8CfyFzL3AXwizIgQIECBAYBbo8QCvJuy3tG0v9Jdq6ZUf9KSumft6hPNogYPJ/sqD7Svn5Pb57uOurP3KOXfvI/f6V9Z+5Zzc9dx93JW1Xznn7n3kXv/K2q+ck7ueu4+7svYr59y9j9zrX1n7lXNy13Pncf7+zdN9a399v6G/ewJvnue8jn7nqCu9unLOU8SurP3KOfbbR+BKr66c02d3v1e9svYr59jvvkDEc6yn2FsHga8JCPx9raP2Q4AAgTYCAn8Cf20mKXEVgb8QZkUIECBAgMAsEP0AbxvUqw3h5Qb/auvUjkuEc82D7Zpza21qzi8Nj5YeX7O2O84tXX/p8XesueaapesvPb5mbXecW7r+0uPvWHPNNUvXX3p8zdruOLd0/aXH37HmmmuWrr/0+Jq1tT635u/QmnNb76PkeqX9Kj2+ZC0Rx5auv/T4iD2U1Chdf+nxJWuJOLZ0/aXHR+xBjWOB0n6VHv80+9L1lx5vv30FSvtVenzf3f1evXT9pcfb77lAxHOsp/XAegh8RUDg7yudtA8CBAi0FRD4E/hrO1EHVxP4C2FWhAABAgQIzALRD/De+oPt2nGJcr7ie+WcWo+W568f6k/X3Qt35hzTck13XitnLznH3LnGltfO2UvOMS3XdOe1cvaSc8yda2x57Zy95BzTck13XitnLznH3LnGltfO2UvOMS3XdNe1rvxdeuWcu9Z/5brb3u39HfyV/k57s9/fv8fS3x9Xbp2u5+zNcemCev9DqtL1un//Jbbtm/v3fffvMvv+PjLPUfdv1HOsK1/XnUOAwLmAwJ8JIUCAAIE9AYE/gb+QO0PgL4RZEQIECBAgMAt4gBczCFHOJf+iPeohcYRwyQ8v3/hDyq2h/R5Plf5G3HFta5hn87wIvPn+9fdv+uvCm/t7FrI42rn9pmfiaUeM8PdRyR6/Ntsle3f/Pu3uTK9Hf30/+YXvJ5/2/UbUc6z0He4IAgRKBQT+SsUcT4AAgTEEBP4E/kImXeAvhFkRAgQIECAwC3iAFzMIkc65nxhUEk6IUaqvcvaDni/84G4rZL9/iehv/f3T+wrm2Tz3nsEW9ac5Tn098vdvC+m+1/D1ytervhOoeo2A+9f9WzM/TzvXPJvnO2cy8jnWnftwbQIjCgj8jdh1eyZAgEBaQOBP4C89JQ2OEPhrgOgSBAgQIEAgU8ADvEyoysM4VwI6nQABAgQIECBAgAABAgQIECBAIETAc6wQZkUI3CIg8HcLq4sSIEDg9QICfwJ/IUMs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4gZhsf7z16+4oioRIECAAAECBAgQIECAAAECBAgQKBTwHKsQzOEEHiIg8PeQRlgGAQIEHiYg8CfwFzKSAn8hzIoQIECAAIFZQODPIBAgQIAAAQIECBAgQIAAAQIECBAgQIAAgfcLCPy9v4d2QIAAgTsEBP4E/u6Yq9+uKfAXwqwIAQIECBCYBQT+DAIBAgQIECBAgAABAgQIECBAgAABAgQIEHi/gMDf+3toBwQIELhDQOBP4O+OufrtmgJ/IcyKECBAgACBWUDgzyAQIECAAAECBAgQIECAAAECBAgQIECAAIH3Cwj8vb+HdkCAAIE7BAT+BP7umKvfrinwF8KsCAECBAgQmAUE/gwCAQIECBAgQIAAAQIECBAgQIAAAQIECBB4v4DA3/t7aAcECBC4Q0DgT+Dvjrn67ZoCfyHMihAgQIAAgVlA4M8gECBAgAABAgQIECBAgAABAgQIECBAgACB9wsI/L2/h3ZAgACBOwQE/gT+7pir364p8BfCrAgBAgQIEJgFBP4MAgECBAgQIECAAAECBAgQIECAAAECBAgQeL+AwN/7e2gHBAgQuENA4E/g7465+u2aAn8hzIoQIECAAIFZQODPIBAgQIAAAQIECBAgQIAAAQIECBAgQIAAgfcLCPy9v4d2QIAAgTsEBP4E/u6Yq9+uKfAXwqwIAQIECBCYBQT+DAIBAgQIECBAgAABAgQIECBAgAABAgQIEHi/gMDf+3toBwQIELhDQOBP4O+OufrtmgJ/IcyKECBAgACBWUDgL24QFus/f/2KK6oSAQIECBAgQIAAAQIECBAgQIAAgUIBz7EKwRxO4CECAn8PaYRlECBA4GECAn8CfyEjKfAXwqwIAQIECBCYBQT+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SDr2e2AAAgAElEQVQIECBAgAABAnUCnmPV+TmbQE8Bgb+e+moTIEDguQICfwJ/IdMp8BfCrAgBAgQIEJgFPMCLGYSaBy1//vqVtcirNVz/nJfPvg8Xc7P3d0jWF6s//vjj6/Pj6/H5JPDhsyeQ+rpgbszNlblZzhltflL306guy775jP197GhfD8x93jsUXxfSTrlG6Ss5ggCBuwWu/l1397pcnwABAgT6Cgj8CfyFTKDAXwizIgQIECBAYBYQ+IsZhNoHLakHq65/Horkc4+Puaz7Yam5vGcuc3+oeZf/XdetDWf0drH+fwn4unnt66b76ptfL31duPfrgq83177emMt757L39yP+PvH3ydlXBl83675uxjxdU4UAgRyB2r/vcmo4hgABAgTeJyDwJ/AXMrUCfyHMihAgQIAAgVlA4C9mEGoftHjwXPbgefJem/G/5wc7veZy6a++3tPXJ/wgdpqtt/b3resWcPh2wOHt/XVfffPr/dvn8unr7/V92tNd1u8qzox83Xn3152pz3v91dd393Xp6fb9/lu+7nz963LM0zVVCBDIEaj9+y6nhmMIECBA4H0CAn8CfyFTK/AXwqwIAQIECBCYBQT+4gbh6sOW1EPh2ofbX7z+3g8A+J/PeqlPz7lZ97d03YtCz/WvO2H9v8/lF/qrr8dfb67aHP3gfq/S1Rq+Lpz/PZHjc9U+p79Xr52z7r3viXO/Q3T9+rnhn5620vk3l+m5PAoM+T4t/Wm0b3j/edbf0vvJ+4f016icv8dbzo3+/t6Tp3zdz5sWRxEgQIAAAQIExhTo/fNYgT+Bv5A7T+AvhFkRAgQIECAwC/T+BlMbYgRyfqAVs5KYKvYb49y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vob49yriv72ko+pq78xzr2q6G8v+Zi6+hvj3KuK/vaSj6mrvzHOvauM1ufe3uoTIECAAAECBFoL9P55rMCfwF/rmd69nsBfCLMiBAgQIEBgFuj9DaY2xAiM9mDYfmPmqlcV/e0lH1NXf2Oce1XR317yMXX1N8a5VxX97SUfU1d/Y5x7VdHfXvIxdfU3xrl3ldH63NtbfQIECBAgQIBAa4HeP48V+BP4az3Tu9cT+AthVoQAAQIECMwCvb/B1IYYgdEeDNtvzFz1qqK/veRj6upvjHOvKvrbSz6mrv7GOPeqor+95GPq6m+Mc68q+ttLPqau/sY4964yWp97e6tPgAABAgQIEGgt0PvnsQJ/An+tZ3r3egJ/IcyKECBAgACBWaD3N5jaECMw2oNh+42Zq15V9LeXfExd/Y1x7lVFf3vJx9TV3xjnXlX0t5d8TF39jXHuVUV/e8nH1NXfGOfeVUbrc29v9QkQIECAAAECrQV6/zxW4E/gr/VM715P4C+EWRECBAgQIDAL9P4GUxtiBEZ7MGy/MXPVq4r+9pKPqau/Mc69quhvL/mYuvob49yriv72ko+pq78xzr2q6G8v+Zi6+hvj3LvKaH3u7a0+AQIECBAgQKC1QO+fxwr8Cfy1nund6wn8hTArQoAAAQIEZoHe32BqQ4zAaA+G7TdmrnpV0d9e8jF19TfGuVcV/e0lH1NXf2Oce1XR317yMXX1N8a5VxX97SUfU1d/Y5x7Vxmtz7291SdAgAABAgQItBbo/fNYgT+Bv9YzvXs9gb8QZkUIECBAgMAs0PsbTG2IERjtwbD9xsxVryr620s+pq7+xjj3qqK/veRj6upvjHOvKvrbSz6mrv7GOPeqor+95GPq6m+Mc+8qo/W5t7f6BAgQIECAAIHWAr1/HivwJ/DXeqZ3ryfwF8KsCAECBAgQmAV6f4OpDTECoz0Ytt+YuepVRX97ycfU1d8Y515V9LeXfExd/Y1x7lVFf3vJx9TV3xjnXlX0t5d8TF39jXHuXWW0Pvf2Vp8AAQIECBAg0Fqg989jBf4E/lrP9O71BP5CmBUhQIAAAQKzQO9vMLUhRmC0B8P2GzNXvaroby/5mLr6G+Pcq4r+9pKPqau/Mc69quhvL/mYuvob49yriv72ko+pq78xzr2rjNbn3t7qEyBAgAABAgRaC/T+eazAn8Bf65nevZ7AXwizIgQIECBAYBbo/Q2mNsQIjPZg2H5j5qpXFf3tJR9TV39jnHtV0d9e8jF19TfGuVcV/e0lH1NXf2Oce1XR317yMXX1N8a5d5XR+tzbW30CBAgQIECAQGuB3j+PFfgT+Gs907vXE/gLYVaEAAECBAjMAr2/wdSGGIHRHgzbb8xc9aqiv73kY+rqb4xzryr620s+pq7+xjj3qqK/veRj6upvjHOvKvrbSz6mrv7GOPeuMlqfe3urT4AAAQIECBBoLdD757ECfwJ/rWd693oCfyHMihAgQIAAgVmg9zeY2hAjMNqDYfuNmateVfS3l3xMXf2Nce5VRX97ycfU1d8Y515V9LeXfExd/Y1x7lVFf3vJx9TV3xjn3lVG63Nvb/UJECBAgAABAq0Fev88VuBP4K/1TO9eT+AvhFkRAgQIECAwC/T+BlMbYgRGezBsvzFz1auK/vaSj6mrvzHOvaroby/5mLr6G+Pcq4r+9pKPqau/Mc69quhvL/mYuvob49y7ymh97u2tPgECBAgQIECgtUDvn8cK/An8tZ7p3esJ/IUwK0KAAAECBGaB3t9gakOMwGgPhu03Zq56VdHfXvIxdfU3xrlXFf3tJR9TV39jnHtV0d9e8jF19TfGuVcV/e0lH1NXf2Oce1cZrc+9vdUnQIAAAQIECLQW6P3zWIE/gb/WM717PYG/EGZFCBAgQIDALND7G0xtiBEY7cGw/cbMVa8q+ttLPqau/sY496qiv73kY+rqb4xzryr620s+pq7+xjj3qqK/veRj6upvjHPvKqP1ube3+gQIECBAgACB1gK9fx4r8Cfw13qmd68n8BfCrAgBAgQIEJgFen+DqQ0xAqM9GLbfmLnqVUV/e8nH1NXfGOdeVfS3l3xMXf2Nce5VRX97ycfU1d8Y515V9LeXfExd/Y1x7l1ltD739lafAAECBAgQINBaoPfPYwX+BP5az/Tu9QT+QpgVIUCAAAECs0DvbzC1IUZgtAfD9hszV72q6G8v+Zi6+hvj3KuK/vaSj6mrvzHOvaroby/5mLr6G+Pcq4r+9pKPqau/Mc69q4zW597e6hMgQIAAAQIEWgv0/nmswJ/AX+uZ3r2ewF8IsyIECBAgQGAW6P0NpjbECIz2YNh+Y+aqVxX97SUfU1d/Y5x7VdHfXvIxdfU3xrlXFf3tJR9TV39jnHtV0d9e8jF19TfGuXeV0frc21t9AgQIECBAgEBrgd4/jxX4E/hrPdO71xP4C2FWhAABAgQIzAK9v8HUhhiB0R4M22/MXPWqor+95GPq6m+Mc68q+ttLPqau/sY496qiv73kY+rqb4xzryr620s+pq7+xjj3rjJan3t7q0+AAAECBAgQaC3Q++exAn8Cf61nevd6An8hzIoQIECAAIFZoPc3mNoQIzDag2H7jZmrXlX0t5d8TF39jXHuVUV/e8nH1NXfGOdeVfS3l3xMXf2Nce5VRX97ycfU1d8Y595VRutzb2/1CRAgQIAAAQKtBXr/PFbgT+Cv9UzvXk/gL4RZEQIECBAgMAv0/gZTG2IERnswbL8xc9W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qP197/9n//5x//7H/87BvcBVUbb72jzbL8PuMluXIL790bcB1za/fuAJty4BP29EfcBl9bfBzQhYAmj9TmAVAkCBAgQIECAQKhA75/HCvwJ/IUMvMBf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ECBAgAABAjECvX8eK/An8Bcy6R4ghjArQoAAAQIEZoHe32BqAwECBAgQGFlgtPe/o+135Nm29+8JuH+/11M7IkCAAAECBAgQIECAAAECBGIEev88VuBP4C9k0j1ADGFWhAABAgQIzAK9v8HUBgIECBAgMLLAaO9/R9vvyLNt798TcP9+r6d2RIAAAQIECBAgQIAAAQIECMQI9P55rMCfwF/IpHuAGMKsCAECBAgQmAV6f4OpDQQIECBAYGSB0d7/jrbfkWfb3r8n4P79Xk/tiAABAgQIECBAgAABAgQIEIgR6P3zWIE/gb+QSfcAMYRZEQIECBAgMAv0/gZTGwgQIECAwMgCo73/HW2/I8+2vX9PwP37vZ7aEQECBAgQIECAAAECBAgQIBAj0PvnsQJ/An8hk+4BYgizIgQIECBAYBbo/Q2mNhAgQIAAgZEFRnv/O9p+R55te/+egPv3ez21IwIECBAgQIAAAQIECBAgQCBGoPfPYwX+BP5CJt0DxBBmRQgQIECAwCzQ+xtMbSBAgAABAiMLjPb+d7T9jjzb9v49Affv93pqRwQIECBAgAABAgQIECBAgECMQO+fxwr8CfyFTLoHiCHMihAgQIAAgVmg9zeY2kCAAAECBEYWGO3972j7HXm27f17Au7f7/XUjggQIECAAAECBAgQIECAAIEYgd4/jxX4E/gLmXQPEEOYFSFAgAABArNA728wtYEAAQIECIwsMNr739H2O/Js2/v3BNy/3+upHREgQIAAAQIECBAgQIAAAQIxAr1/HivwJ/AXMukeIIYwK0KAAAECBGaB3t9gagMBAgQIEBhZYLT3v6Ptd+TZtvfvCbh/v9dTOyJAgAABAgQIECBAgAABAgRiBHr/PFbgT+AvZNI9QAxhVoQAAQIECMwCvb/B1AYCBAgQIDCywGjvf0fb78izbe/fE3D/fq+ndkSAAAECBAgQIECAAAECBAjECPT+eazAn8BfyKR7gBjCrAgBAgQIEJgFen+DqQ0ECBAgQGBkgdHe/46235Fn296/J+D+/V5P7YgAAQIECBAgQIAAAQIECBCIEej981iBP4G/kEn3ADGEWRECBAgQIDAL9P4GUxsIECBAgMDIAqO9/x1tvyPPtr1/T8D9+72e2hEBAgQIECBAgAABAgQIECAQI9D757ECfwJ/IZPuAWIIsyIECBAgQGAW6P0NpjYQIECAAIGRBUZ7/zvafkeebXv/noD793s9tSMCBAgQIECAAAECBAgQIEAgRqD3z2MF/gT+QibdA8QQZkUIECBAgMAs0PsbTG0gQIAAAQIjC4z2/ne0/Y482/b+PQH37/d6akcECBAgQIAAAQIECBAgQIBAjEDvn8cK/An8hUy6B4ghzIoQIECAAIFZoPc3mNpAgAABAgRGFhjt/e9o+x15tu39ewLu3+/11I4IECBAgAABAgQIECBAgACBGIHeP48V+BP4C5l0DxBDmBUhQIAAAQKzQO9vMLWBAAECBAiMLDDa+9/R9jvybNv79wTcv9/rqR0RIECAAAECBAgQIECAAAECMQK9fx4r8CfwFzLpHiCGMCtCgAABAgRmgd7fYGoDAQIECBAYWWC097+j7Xfk2bb37wm4f7/XUzsiQIAAAQIECBAgQIAAAQIEYgR6/zxW4E/gL2TSPUAMYVaEAAECBAjMAr2/wdQGAgQIECAwssBo739H2+/Is23v3xNw/36vp3ZEgAABAgQIECBAgAABAgQIxAj0/nmswJ/AX8ike4AYwqwIAQIECBCYBXp/g6kNBAgQIEBgZIHR3v+Ott+RZ9vevyfg/v1eT+2IAAECBAgQIECAAAECBAgQiBHo/fNYgT+Bv5BJ9wAxhFkRAgQIECAwC/T+BlMbCBAgQIDAyAKjvf8dbb8jz7a9f0/A/fu9ntoRAQIECBAgQIAAAQIECBAgECPQ++exAn8CfyGT7gFi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fE9g+7z/ezu0IwIECBC4IiDwJ/B3ZW6Kz/EAsZjMCQQIECBA4LKAwN9lOicSIECAAIFqgdHe/4623+oBcQECDxJw/z6oGZZCgAABAgQIECBA4EBA4M9oECBAgMCegMCfwF/IneE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TxD4+fPnvIwfP348YTnWQIBApYDAXyWg0wkQIPBRAYE/gb+Q0fYAMYRZEQIECBAgMAsI/BkEAgQIECDQT2C097+j7bffZKlMoL2A+7e9qSsSIEDgLoEpwJUKb52FvJbXUutL1Uidf/X11PrO1pU6d1lTr71dNak572rg760zlJqB0t6fXa/0Wts+pta6PT5Vr6RnqWtNtdfrSx2f2kvq/JoZH+1cgb/ROm6/BAgQyBMQ+BP4y5uUyqM8QKwEdDoBAgQIECgQEPgrwHIoAQIECBBoLDDa+9/R9tt4XFyOQFcB929XfsUJECBQJBAV+FsvKiKskwoM5ayn5BrL9SL2VtTgxgf3DPzl9KzVdkt6n9Pz1tfb22dJjRzLHoG/kj3kuLeahy9fR+Dvy921NwIECFwXEPgT+Ls+PQVneoBYgOVQAgQIECBQKSDwVwnodAIECBAgUCEw2vvf0fZbMRpOJfA4Affv41piQQQIEDgUaBn4K/m0vDvDOrmfJJY6LvX6groNKd25t96jfHfg7wkzdKXvtetuMUO5655mKKdeSeBvumZq7lPrS72+d7+lava+X95QX+DvDV2yRgIECMQLCPwJ/IVMnQeIIcyKECBAgACBWUDgzyAQIECAAIF+AqO9/x1tv/0mS2UC7QXcv+1NXZEAAQKtBLYhnnXg7yjgkxv8yQnf5IZ6ru639Ppnx7e81tX9PO28noG/xaK0LyWGpddOHZ96fbu20uPX55eemzo+576f7vnUdXL6lnuNnGuV9Nuxvz/vZ0KAAAECBCYBgT+Bv5A7wQPEEGZFCBAgQIDALBAZ+Mv5l6ZHD8VyHjC3bOnVh50t1+BaBAgQIPB9gdHe/4623+9PsB2OJOD+Hanb9kqAwJsEts9azta+fraSE/yZrpX7PKY03FNifOXaqaBj9N6O+pTzKXJ7fVv7pXq0Vzt3Fs769JYZajk/k0fr6+UYX5nXvbnI7VnufLUM165tt2v3nLbkK6bAX5mWowkQIDCOgMCfwF/ItHuAGMKsCAECBAgQmAWiAn9nD6BLH25GtM6DpAhlNQgQIEBgtPe/o+3XhBP4koD790vdtBcCBL4skBtGyg3+pMJki2Vu3Sv2La995VpXzlnvMyeUmQpnpa5x1Kec864+A3vLDNX276iXuffGdH6t8XSN3Ho5fTmbt6VWjlvrwN/R14erfle+3nzhHL/S9wtdtAcCBAi0FxD4E/hrP1U7V/QAMYRZEQIECBAgMAtEBP6OHv6UPDjKfajVqq0eJLWSdB0CBAgQOBMY7f3vaPs1/QS+JOD+/VI37YUAgS8LTM8zll/JefUfWOY8r9kzvOtZyja0VvOMKHpvqXq54aylr1v3msBVrWvO2qf1lvTrjhmq3efa/I71nX09Ss1P6X1Y2rPUfnPnr3QOjua8ZJa+/HU+tTeBv5SQ1wkQIDCmgMCfwF/I5HuAGMKsCAECBAgQmAUiA385/3r0KQ90Ug+0jA8BAgQIEGghMNr739H222JGXIPAUwTcv0/phHUQIEDgWGD9LCP1XKM0+JPjfiWclHPd6ZhtaGv6syvhn6trrD0v5xP4jn6N6dlecwJXOcHPK55vmqHW83Nl9nJnfX3clbnL6UvuM9pU/ZLXl31F2V3x/so5An9f6aR9ECBAoK2AwJ/AX9uJOriaB4ghzIoQIECAAIFZoHfgb/vQ9ujh5pWHQXsP80rbfqVuaQ3HEyBAgMC4AqO9/x1tv+NOtp1/UcD9+8Wu2hMBAl8S2Av5tAz+5Filwj851zg7JvWcJ+cZztU1Xj0vteecwN50jZzQ3pVnajX7ypmv1Nq3PjXrKbHeOzY1P3eu7WjtpTVTx1/pWe2MtrhvU731+t8FBP5MBAECBAjsCQj8CfyF3BkeIIYwK0KAAAECBGaBJwT+pnUcPXBK/Yv0mgfBOSOQetiXcw3HECBAgACBI4HR3v+Otl+TT+BLAu7fL3XTXggQ+KrA9Axl/Rxj+//X+74S/Em5pcJGqfNzX08FiKbrXPlEvdxnTC2fFdWGqY6eqeX2Ive4PZu3ztDV+amxyp3t7XElNXOOvdqz1HPbs3tu2dNV96t2I58n8Ddy9+2dAAECxwICfwJ/IfeHB4ghzIoQIECAAIFZ4CmBv9QDyqsPU68GBq+eZ6wIECBAgECJwGjvf0fbb8ksOJbA0wXcv0/vkPURIECgTOBq8OesSk7gqGyVeUcfBYlyf21pTpXavV0JO+U+m9o7rmS9uXW2TlGewXwAACAASURBVF+Zodz5KTHNmamcY3LmZu86qcBr6b1xtPcak1z3HCfH/F1A4M9EECBAgMCegMCfwF/IneEBYgizIgQIECBAYBZ4UuBvWs/2YeHVh45Le6+ef/U8Y0WAAAECBEoERnv/O9p+S2bBsQSeLuD+fXqHrI8AAQJlAneGta7+o82yHRwffRZCuhpQuvqcqCSwdeVX8u49S1v/2fS/U/2o3VtpeOysz1fX0mp2UnbR6yuZn9pep+6NvddT55T0peW1Sup+8ViBvy921Z4IECBQLyDwJ/BXP0UZV/AAMQPJIQQIECBAoJFAROAv9bBsu5W9h1mph5OtHxZGP8Br1E6XIUCAAIGXCYz2/ne0/b5sHC2XwKmA+9eAECBA4FsCXw78nT2HuhoquvqcKFUvJ5yYeia2t7ZU3fU01+7ta4G/O+bn6lePkj7m1Ki974/+ofZUOzWnJetrdb2cml88RuDvi121JwIECNQLCPwJ/NVPUcYVPEDMQHIIAQIECBBoJBAV+Fs/LMt5ALQN/eWcc0ZS+vCy9PhG7XAZAgQIEBhMYLT3v6Ptd7Bxtt2PC7h/P95g2yNAYDiB2uDPFqx1MKm2IUfrubLOK+esn4NN/zv1K1b3jsl9NlUT+Lu6t9RzvivXvXJO7Zwcnd9yfpYa0zVLn2+2Nqm977fruWt9Z/fMXT3/0nUF/r7UTXshQIBAOwGBP4G/dtN0ciUPEEOYFSFAgAABArNAZODvCnnuw80r13YOAQIECBDoLTDa+9/R9tt7vtQn0FLA/dtS07UIECDQX6A2+LPeQet/tHl07ZKwVKvAVs3ecsJQvT/hL2eNR9P6hhm6ur+cvkwuuTN5xzqufBVp0bP1NVrdZ8terjpdsfjyOQJ/X+6uvREgQOC6gMCfwN/16Sk40wPEAiyHEiBAgACBSoGnB/4qt+d0AgQIECDwaIHR3v+Ott9HD5/FESgUcP8WgjmcAAECDxdoEfxZtnh3SKf0+i3DWqW1121PnZsKE+b+I9ij41L1p7XmHHM0ym+ZodI9po5P9W3rlbre2ZeKmnP3rtuiZ9s11cxfyf3y8C+pj1qewN+j2mExBAgQeIyAwJ/AX8gweoAYwqwIAQIECBCYBd4Y+JseJOX+C9qWbe5Vt+UeXIsAAQIEniUw2vvf0fb7rGmzGgJ1Au7fOj9nEyBA4GkCrYM/0/7uelZTErBKHZsboEpdJ6efOcHDySwVmEq5ps4/6k3tHt8yQyX7zD12e9yece61zmYpd15z5nE6pkXP1tdZ193Oacn+U8eerTt37yMdJ/A3UrftlQABAvkCAn8Cf/nTUnGkB4gVeE4lQIAAAQKFAgJ/+WACf/lWjiRAgACBPIHR3v+Ott+8KXAUgXcIuH/f0SerJECAQK5AbvAn93qpUFrudc6O2wtZnR2/t6bSa0zXr9nbWb3lukdhp9yQU00vzwKHqZ7V1N27do1zaq3T66W9T62n5Hqpax2t/6mBvz3Poz2WOB3db7n3Qs4cjHCMwN8IXbZHAgQIlAsI/An8lU/NhTM8QLyA5hQCBAgQIHBRQOAvH07gL9/KkQQIECCQJzDa+9/R9ps3BY4i8A4B9+87+mSVBAgQyBVoFda6GmTKXefecTkhuqPrl4SPWu0t9Wlwdwb+Jofc+qX7fesM1cxP63lM3QdfCPwte6xxF/hLTcrfXxf4K/NyNAECBEYREPgT+AuZdQ8QQ5gVIUCAAAECs4DAX/4gCPzlWzmSAAECBPIERnv/O9p+86bAUQTeIeD+fUefrJIAAQIECBAgQGBsAYG/sftv9wQIEDgSEPgT+Au5OzxADGFWhAABAgQIzAICf/mDIPCXb+VIAgQIEMgTGO3972j7zZsCRxF4h4D79x19skoCBAgQIECAAIGxBQT+xu6/3RMgQOBIQOBP4C/k7vAAMYRZEQIECBAgMAsI/OUPgsBfvpUjCRAgQCBPYLT3v6PtN28KHEXgHQLu33f0ySoJECBAgAABAgTGFhD4G7v/dk+AAIEjAYE/gb+Qu8MDxBBmRQgQIECAwCwg8Jc/CAJ/+VaOJECAAIE8gdHe/46237wpcBSBdwi4f9/RJ6skQIAAAQIECBAYW0Dgb+z+2z0BAgSOBAT+BP5C7g4PEEOYFSFAgAABArOAwF/+IAj85Vs5kgABAgTyBEZ7/zvafvOmwFEE3iHg/n1Hn6ySAAECTxKYnqPU/OfHjx81pzv3AwJm6ANNtIVwAYG/cHIFCRAg8AoBgT+Bv5BB9QAxhFkRAgQIECAwCwj85Q+CwF++lSMJECBAIE9gtPe/o+03bwocReAdAu7fd/TJKgkQIPAkAWGtJ3XjnWsxQ+/sm1X3FRD46+uvOgECBJ4qIPAn8Bcymx4ghjArQoAAAQIEZgGBv/xBEPjLt3IkAQIECOQJjPb+d7T95k2Bowi8Q8D9+44+WSUBAgQIECBAgMDYAgJ/Y/ff7gkQIHAkIPAn8Bdyd3iAGMKsCAECBAgQmAUE/vIHQeAv38qRBAgQIJAnMNr739H2mzcFjiLwDgH37zv6ZJUECBAgQIAAAQJjCwj8jd1/uydAgMCRgMCfwF/I3eEBYgizIgQIECBAYBYQ+MsfBIG/fCtHEiBAgECewGjvf0fbb94UOIrAOwTcv+/ok1USIECAAAECBAiMLSDwN3b/7Z4AAQJHAgJ/An8hd4cHiCHMihAgQIAAgVlA4C9/EAT+8q0cSYAAAQJ5AqO9/x1tv3lT4CgC7xBw/76jT1ZJgAABAgQIECAwtoDA39j9t3sCBAgcCQj8CfyF3B0eIIYwK0KAAAECBGYBgb/8QRD4y7dyJAECBAjkCYz2/ne0/eZNgaMIvEPA/fuOPlklAQIECBAgQIDA2AICf2P33+4JECBwJCDwJ/AXcnd4gBjCrAgBAgQIEJgF3hj40zoCBAgQIPAVgdHe/46236/MqX0QmATcv+aAAAECBAgQIECAwPMFBP6e3yMrJECAQA8BgT+Bv5C58wAxhFkRAgQIECAwC0QE/qZPxqv9z48fP4ov0atu8UKdQIAAAQLDCoz2/ne0/Q472Db+SQH37yfbalMECBAgQIAAAQIfExD4+1hDbYcAAQKNBAT+BP4ajdL5ZTxADGFWhAABAgQIzAICf+eDcCVoaLQIECBAgECuwGjvf0fbb+4cOI7AGwTcv2/okjUSIECAAAECBAiMLiDwN/oE2D8BAgT2BQT+BP5C7g0PEEOYFSFAgAABArNARODvKvX6E/oig3e96l51ch4BAgQIvFdgtPe/o+33vZNp5QR+F3D/mgoCBAgQIECAAAECzxcQ+Ht+j6yQAAECPQQE/gT+QubOA8QQZkUIECBAgMAs8MTA3/ZX8UaF/XrVNYoECBAgMK7AaO9/R9vvuJNt518UcP9+sav2RIDAFwS2zzL29rQ8V5mOjXrGcoftstc37+EOlzdcM6d3Ocdc2eve3J/dNznzlXvf5R437atkTSXHrs1ynn3m9CHnmCu9ck4bAYG/No6uQoAAga8JCPwJ/IXMtAeIIcyKECBAgACBWeBpgb9en67Xq64xJECAAIGxBUZ7/zvafseebrv/moD792sdtR8CBL4qcBbqe3vg76s9G2FfqYBY6vUao7PA3zbcl/t8MHe9ucdN+zs6dm9NqWNz9nW015RB6vWaXjm3jYDAXxtHVyFAgMDXBAT+BP5CZtoDxBBmRQgQIECAwCzwlMBfzr8wvaNlveresRfXJECAAIH3CYz2/ne0/b5vIq2YwLGA+9d0ECBA4B0CAn/v6NNoq0wF31Kv13iVBP6WOqlwbO56c4+b6p4du32t1bFL3XVAMBXoS71e0yvnthEQ+Gvj6CoECBD4moDAn8BfyEx7gBjCrAgBAgQIEJgFegf+egXuetU1dgQIECBAYC0w2vvf0fZr2gl8ScD9+6Vu2gsBAl8WyAn8pQI7Oc9MUsekXt/2YFn32Xl7oacpqNRiP+v1bNcwvbYNRK3rrn9l8vo6ub8a9uq1UsY5r2/99vZ69GfLXvf2uWe4vc5yfk7P91y3M3PkfTXwd7Te6c9zg3y5x+Vcc72P1oG/9V5L7qecGf/y19un7k3g76mdsS4CBAj0FRD4E/gLmUAPEEOYFSFAgAABArNAz8Bf6gHSXS3qVfeu/bguAQIECLxXYLT3v6Pt972TaeUEfhdw/5oKAgQIvEMgFfibdrENqO19utdewG0ROApQpa57Fg7aCzClPtUs9fq03tRat109WkeO0dr2qHZuvdS1Uvu6so8rPdjbZ851ahwWm9ww3ZXAX6p/JbW3vTz6SpK6Zk3gLxXM27v2ss6jT//L3dc7vnJ+a5UCf9/qp90QIECglYDAn8Bfq1k6vY4HiCHMihAgQIAAgVmgR+Av9S+M72pNr7p37cd1CRAgQOD9AqO9/x1tv++fUDsg8JeA+9c0ECBA4B0CJYG/aUfb44/O3waCUuG9o099O/sUtmk929fPQk65obZU2CnV2avBwj3fba2cPSzntO5BTu1W85ETZtv2PzWLqWvuua3/bG/e1v3JuZeOZufoUx+3x6eCpEfrPdt7bs+O9rq+9tG1cu1T95bX7xEQ+LvH1VUJECDwdgGBP4G/kBn2ADGEWRECBAgQIDALRAf+1qG72geuJS3sVbdkjY4lQIAAgfEERnv/O9p+x5toO/6ygPv3y921NwIEviSQCimdBeomh1TIajlm+u+SX6F6du2za6YCfzn7OVtrTu+fGvir7YHA3/EMX53X7TyVBOO2/1B5e62zT9pLHZt6Bnt0nwn85XyFeN4xAn/P64kVESBA4AkCAn8CfyFz6AFiCLMiBAgQIEBgFogK/PX6dL1edY0XAQIECBDIERjt/e9o+82ZAccQeIuA+/ctnbJOAgRGF2gR+DsyzP3VnmfBpZqQ4F7wLhX4m/ZS+mzoaP3rT23bq5vjtj1mr1+5fmf7yrnGWe1pf0eBwNQ+U9fdOz8nfLict1z/bNbXNa6sZ5mb0k+k3Ovv9GepwN16Tq8eexQuzHE6C/wt619fvyTIOPrX5B77F/jroa4mAQIEni8g8CfwFzKlHiCGMCtCgAABAgRmgYjA3/ohY85Dq1at6VW31fpdhwABAgS+LzDa+9/R9vv9CbbDkQTcvyN1214JEHizQIvAX+mzm5wgXso0J6yUUycVbkoFlc5CbqnAX6nbZHIURiu9Vo7NtgdHVmeBupTv2Z6m10oCdFfWtzdnVwJ/V+bkqPbZvtfnpGrmHNtir0ezdBQKTN3bXo8XEPiLN1eRAAECbxAQ+BP4C5lTDxBDmBUhQIAAAQKzQHTg7yp76YPO5QHj1XrLeVfq1tZ0PgECBAiMIzDa+9/R9jvOJNvpCALu3xG6bI8ECHxBoEfgb3kGcxaIS9lGBf62a92uKycw1Sqkd7SWnFDdnuc2kJV6pnUlUJezthzDPffpz7afIrm3h7NAYspleT0VrkvtM3V+bp31enOvuX7mefRJkzmffLle496nd27vZ4G/1Fex57wu8PecXlgJAQIEniQg8CfwFzKPHiCGMCtCgAABAgRmAYG/80FIPRw1RgQIECBAoEZgtPe/o+23ZjacS+BpAu7fp3XEeggQILAv0CLwN105JwC0XkEqDJQKM+V+st56bTnBu5xjjvYx/fmyrpy6Kbe9juWG444+da2mB1cDf6l95nxC3NYip//rfiy/cjjnuV2u8VG/j/q2dag5bru31Ne3s/vpbL/bOV7qpO737XGp+zm1fq/fKyDwd6+vqxMgQOCtAgJ/An8hs+sBYgizIgQIECBAYBaICPyhJkCAAAECBPYFRnv/O9p+zT2BLwm4f7/UTXshQODLArWBv8VmHXSb/uzok8SW448+iW1tfRbOWn9q29E5paG33L1s5+Eo5Lc4pIxz9zwdV3OtVI+W6595nvUt1a+zfe6tLWevqTlbz2LqU/jW/c+57tksn83I0deTJZSY+nqz/iS9vXtt7/xU4O/oOiUzc/ZpiwJ/qa72fV3gr6+/6gQIEHiqgMCfwF/IbHqAGMKsCAECBAgQmAUE/gwCAQIECBDoJzDa+9/R9ttvslQm0F7A/dve1BUJECBA4C+B3PAWMwIECBA4FxD4MyEECBAgsCcg8CfwF3JneIAYwqwIAQIECBCYBQT+DAIBAgQIEOgnMNr739H222+yVCbQXsD9297UFQkQIEDgLwGBP9NAgACBNgICf20cXYUAAQJfExD4E/gLmWkPEEOYFSFAgAABArNAROBv++sizujPfl1Iact61S1dp+MJECBAYFyB0d7/jrbfcSfbzr8o4P79YlftiQABAs8REPh7Ti+shACBdwsI/L27f1ZPgACBuwQE/gT+7pqtv13XA8QQZkUIECBAgMAs8LTA37otteG/ksBfy7pGiwABAgQI5AqM9v53tP3mzoHjCLxBwP37hi5ZIwECBAgQIECAwOgCAn+jT4D9EyBAYF9A4E/gL+Te8AAxhFkRAgQIECAwCzw58Detryb0dzXwV1vXaBEgQIAAgVyB0d7/jrbf3DlwHIE3CLh/39AlayRAgAABAgQIEPiKwPq5/Z+/fmVvS+Avm8qBBAgQGEpA4E/gL2TgPUAMYVaEAAECBAjMAhGBvyvU67BeTeivtHavuqXrdDwBAgQIfENgtPe/o+33G1NqFwT+JeD+NQkECBAgQIAAAQIE2gikwnxHob2c4J/AX5seuQoBAgS+JiDwJ/AXMtMeIIYwK0KAAAECBGaBpwb+prUt4bvIwF/PukaSAAECBMYTGO3972j7HW+i7fjLAu7fL3fX3ggQIECAAAECBKIE9gJ56yBfKrCXCv2lzo/apzoECBAg8CwBgT+Bv5CJ9AAxhFkRAgQIECAwCzw58DetT+jPoBIgQIDAlwVGe/872n6/PLv2Np6A+3e8ntsxAQIECBAgQIBAW4GzMN4U5Fte3wv1nb22XqXAX9ueuRoBAgS+IiDwJ/AXMsseIIYwK0KAAAECBGYBgb/9QegVNDSWBAgQIDCWwGjvf0fb71jTbLdfF3D/fr3D9keAAAECBAgQIHCnwNmv8c15Rp/6NcDL2gX+7uyiaxMgQOC9AgJ/An8h0+sBYgizIgQIECBAYBbIeZjQk6pX8K5X3Z7WahMgQIBAvMBo739H22/8RKlI4D4B9+99tq5MgAABAgQIECDwfYHUJ/SlXl8/yz/7tb4Cf9+fJTskQIDAFQGBP4G/K3NTfI4HiMVkTiBAgAABApcFBP726QT+Lo+UEwkQIECgQGC097+j7bdgFBxK4PEC7t/Ht8gCCRAgQIAAAQIEHiyQCvSlXp+2VnLMgyksjQABAgQ6CAj8CfyFjJ0HiCHMihAgQIAAgVlA4G9/EAT+3CAECBAgECEw2vvf0fYbMUNqEIgScP9GSatDgAABAgQIECDwRYFUWC/1+vpZvk/4++KE2BMBAgTuFRD4E/i7d8L+8+oeIIYwK0KAAAECBGaBJwf+eoXuetU1kgQIECAwnsBo739H2+94E23HXxZw/365u/ZGgAABAgQIECBwt0Aq0Jd6ff0sX+Dv7m65PgECBL4nIPAn8Bcy1R4ghjArQoAAAQIEZoGnBv6W0N20xh8/foR1q1fdsA0qRIAAAQKPEhjt/e9o+33UsFkMgUoB928loNMJECBAgAABAgSGFkgF+lKvr5/lC/wNPUo2T4AAgUsCAn8Cf5cGp/QkDxBLxRxPgAABAgSuC0QE/tYhutKV1oT9etUt3aPjCRAgQGBcgdHe/46233En286/KOD+/WJX7YkAAQIECBAgQCBKIBXoS70+rbPkmKh9qUOAAAEC7xAQ+BP4C5lUDxBDmBUhQIAAAQKzwFMDfzVBv6W1VwJ/LeoaLQIECBAgkCsw2vvf0fabOweOI/AGAffvG7pkjQQIECBAgAABAk8VSIX1Uq+vn+X7hL+ndtm6CBAg8FwBgT+Bv5Dp9AAxhFkRAgQIECAwC0QE/lATIECAAAEC+wKjvf8dbb/mnsCXBNy/X+qmvRAgQIAAAQIECEQLpAJ9qdfXz/IF/qK7px4BAgTeLyDwJ/AXMsUeIIYwK0KAAAECBGYBgT+DQIAAAQIE+gmM9v53tP32myyVCbQXcP+2N3VFAgQIECBAgACBcQS2z+Frdi7wV6PnXAIECIwpIPAn8Bcy+R4ghjArQoAAAQIEZgGBP4NAgAABAgT6CYz2/ne0/fabLJUJtBdw/7Y3dUUCBAgQIECAAIFxBAT+xum1nRIgQOCJAgJ/An8hc+kBYgizIgQIECBAYBZ4Q+Dv58+ff/z48SO8Y73qhm9UQQIECBDoJjDa+9/R9tttsBQmcIOA+/cGVJckQIAAAQIECBAg0FigZbCw8dJcjgABAgQ6Cgj8CfyFjJ8HiCHMihAgQIAAgVkgMvA3Bei2/zkL8q2Prwn89aprxAgQIECAQEpgtPe/o+031X+vE3iTgPv3Td2yVgIECBAgQIAAgVEFBP5G7bx9EyBA4FxA4E/gL+Qe8QAxhFkRAgQIECAwC0QF/vZCd+sWbAN92+OvBv561TVeBAgQIEAgR2C097+j7TdnBhxD4C0C7t+3dMo6CRAgQIAAAQIERhYQ+Bu5+/ZOgACBYwGBP4G/kPvDA8QQZkUIECBAgMAsEB34Owr2LX/eKui3tHe5XnRd40WAAAECBHIERnv/O9p+c2bAMQTeIuD+fUunrJMAAQIECBAgQGBkAYG/kbtv7wQIEDgWEPgT+Au5PzxADGFWhAABAgQIzAIRgb+j0N3Sgun1KZAXFfa7u67RIkCAAAECuQKjvf8dbb+5c+A4Am8QcP++oUvWSIAAAQIECBAg8AaB6Zn8n79+HS71KLR3ds5yMYG/N0yANRIgQCBeQOBP4C9k6jxADGFWhAABAgQIzAJPCfyt23H11/duW5oTNLyjrtEiQIAAAQK5AqO9/x1tv7lz4DgCbxBw/76hS9ZIgACBP/72jymvPl9JPU/p7fyk9S3/iPXIpHatR9ff/qPZqf5Rv0uOXfZRu+7aGeld/8r612ve9u3uObmyXuf0E1iexx+F91KBvVToL3V+v52rTIAAAQI9BQT+BP5C5s8DxBBmRQgQIECAwCzwpMDf1QfRVx+qvvHhobElQIAAgW8JjPb+d7T9fmta7WZ0Affv6BNg/wQIvEVg/VsU9p6z5DwLyTmmlUdOrZxjWq3n7Dp760gFuWrXtXf9o3VMtdY9Xwf9cv68Zq0te9TyWjV7qjlX4K9G79vnrp/F7wX3jp7Vp85bqwn8fXuG7I4AAQJXBQT+BP6uzk7ReR4gFnE5mAABAgQIVAkI/B3/C+gqWCcTIECAAIEMgdHe/46234wRcAiB1wi4f1/TKgslQGBwAYG/+wbgSYG/bZjzytpahhVbhvRaXuu+aTi/ssBfL/ln180J7Z0dk3P+JCDw9+w5sDoCBAj0EhD4E/gLmT0PEEOYFSFAgAABArOAwJ/An1uBAAECBPoJjPb+d7T99psslQm0F3D/tjd1RQIECLQW2P5K0en6R5/stn1tvZa9XwG7d3zOr4o9O2b72tknEi7rm47Z+9Wpe59md/QJd8u1cuqnjl0HLNdr3J53pQ/TNUpCeetja0NzucbLGtfzk7vXrd26t1vLK7N2FIrc69P2Xjz6ZMW9ay5/tme2noOz32xy9Z5r/dtSWn9Ncr2/C6R+le90dOqY1Ovra/AnQIAAAQJrAYE/gb+QO8IDxBBmRQgQIECAwCwg8Cfw51YgQIAAgX4Co73/HW2//SZLZQLtBdy/7U1dkQABAq0Fcj5VLCcIdvRpcdN698JNyz625129ztbl7LpHr5WudTo+Fa67sp+99Z2Fxvb2nhPqyrEvmbez8GiOw+K57sPW+GgWc/ayN+ultc76fdS3s1Bli8DfXlgydc/lzEdJ7x17n0AqrJfzCX6pa+w9779vR65MgAABAm8SEPgT+AuZVw8QQ5gVIUCAAAECs4DAn8CfW4EAAQIE+gmM9v53tP32myyVCbQXcP+2N3VFAgQItBa4M/A3rXUbdjr6RL51QCnnmOnaOZ9+dvRJatvzcz6d7SjsVRICW0zO6ucE/s7mIBVCXM7N6X3JvJ0F/razkOOwrr2sNTfwt7fuUter/d7O8tk90Drwd+WeK+mxY+MFUmE9gb/4nqhIgACBkQQE/gT+QubdA8QQZkUIECBAgMAsIPAn8OdWIECAAIF+AqO9/x1tv/0mS2UC7QXcv+1NXZEAAQItBWo+dW27jrMgVmmYb4TAX+6veZ2cj2yPZiEn8JcTcCydtbPw2rKPs0+j2ztmWYPA3+/daHXPlfbZ8bECuYG/P3/9OlxY6hp7z/tjd6kaAQIECDxVQOBP4C9kNj1ADGFWhAABAgQIzAKRgb8a8iu/nmJ5WBZdt6aecwkQIEBgLIHR3v+Ott+xptluvy7g/v16h+2PAIG3C5w9A0kFs7Z7bxU+yvlUtZwA3N6nuU1rnvaVG3bb+wS8o54fPYM6ClWWBP6mmttepT7dsGQ9y55yXM9mvlXg78z4bD6W/m73s71eKoCaOn9bZ339vU/z6/0Jf6Uz+/ava19bfyqsl3p98ig55mt+9kOAAAECdQICfwJ/dROUebYHiJlQDiNAgAABAg0EBP7OEa8EDRu0xSUIECBAYBCB0d7/jrbfQcbYNgcRcP8O0mjbJEDglQJn4a6zsNzRZkcJ/JU+82kV+Fu7p4J5JaG4kuumBr1V4O9KmDFnZveOuVLrzGEvmHn26YRnZqlPaqy551K99PpzBM7Cejm/znfaicDfc/ppJQQIEHibgMCfwF/IzE4PEP2HAAECBAgQiBH4j3/+82+F/u0f/4gprAoBAgQIECBAgAABAq8S+PXf//1V67VYAgQIjCKQEyZafxLa5JIKR+0dc/bpZov1lWNK11MaRpuuv/cJf08I/O2tbT23OZ+SeDTnV8OEy5qWvuR8imJuGDJ3b+uZ6WeoeQAAIABJREFUOKqfOianVuprxNG+ju6PI7Oce/TqPZfag9efIyDw95xeWAkBAgRGFBD4E/gbce7tmQABAgQIfFog4hP+Pg1ocwQIECBAoEJgtE/MGm2/FaPhVAIECBAgQIBAtkBOmKg28Hf1U9emTZz9SuFUKG06/6x2ThhtuUbqVxun1pIbatuGHtcGuetdmp8TdjsalPUn1O3tfdub9XVKQ5W5wbjUdY/6nVp/qje569talpzX+hP+rtxz2V80HNhF4Cjwl/vpftOifcJfl9YpSoAAgU8ICPwJ/H1ikG2CAAECBAgQ+EtA4M80ECBAgACBfgKjBeBG22+/yVKZAAECBAgQGEUgFVKbHLZBpMXm6BPulpDZOjA2nbM9fvv6lWOOQmnr/m2PSYXGSkJ1qT2erWOx3XM5C1iW1sxxP+tpTp+290up8Vkfj/a716ftvC7r2rv+USCuxCL1KY+Rgb9pLTmzkXPMKF//3rjP7bP47R7+/PXrcFs5Yb/p5FSNN7pZMwECBAjUCwj8CfzVT5ErECBAgAABAo8SEPh7VDsshgABAgQGExgtADfafgcbZ9slQIAAAQIECBAgQIAAgROBszDeUdiv9Pm9wJ8RJECAAIE9AYE/gT93BgECBAgQIPAxgdIHBh/bvu0QIECAAIGuAqMF4Ebbb9fhUpwAAQIECBAgQIAAAQIEHilQ8ky+5Ff+TpsV+Htkyy2KAAEC3QUE/gT+ug+hBRAgQIAAAQJtBUoeLrSt7GoECBAgQIDAaAG40fZrwgkQIECAAAECBAgQIECAQI3A9Pz+7Ff9bq8t8Fej7VwCBAh8V0DgT+Dvu9NtZwQIECBAYFABgb9BG2/bBAgQIPAIgdECcKPt9xFDZhEECBAgQIAAAQIECBAgMIyAwN8wrbZRAgQIFAkI/An8FQ2MgwkQIECAAIHnCwj8Pb9HVkiAAAEC3xUYLQA32n6/O7l2RoAAAQIECBAgQIAAAQJPFBD4e2JXrIkAAQL9BQT+BP76T6EVECBAgAABAk0FBP6acroYAQIECBAoEhgtADfafouGwcEECBAgQIAAAQIECBAgQKBSQOCvEtDpBAgQ+KiAwJ/A30dH27YIECBAgMC4AgJ/4/bezgkQIECgv8BoAbjR9tt/wqyAAAECBAgQGEHg58+f8zZ//PgxwnZv22OU41Snda+uXjNqz62atqz37HqTbe5x03XOjt32qeTY9Rq35x31P6cfOce08nadtgJXg3h//vpVtJCrdYqKOJgAAQIEXicg8Cfw97qhtWACBAgQIEDgXEDgz4QQIECAAIF+AqMF4Ebbb7/JUpkAAQIECBAgcC7wldBQy32krpV6PXfmrobzzq5/5Zqt9pO77xbH5a4597hpTUfHrkN6S0AvdexZQHB7jal2zvFrt701tXB1jRiB2iBebvCvtk6MhioECBAgEC0g8CfwFz1z6hEgQIAAAQI3Cwj83Qzs8gQIECBA4ERgtADcaPs1/AQIECBAgACBpwqUBKKeuodpXS33kbpW6vVcpyvhvNS1r1yz1X5Sa2v5eu6ac49LzdD2OmfXLTl2qSvw13I6nn+tFkG8nNBfizrP17RCAgQIECgVEPgT+CudGccTIECAAAECDxcQ+Ht4gyyPAAECBD4tMFoAbrT9fnp4bY4AAQIECBB4jMBe0Gj7a03XwaKjXy+a+rWjS6gsVW/vk8wWrNSvSF3Wfbbe6Vp7v7Y1Z4/rpm33e7TG6c/PbPauc/Yre7fhvJzzU8fsBf7OQoC5M7BYLzZHM7B3M5yteXudbZ2jmys3yJd73Lq3Z79mN/UJf3vXSa1h7/W12d56Uq8/5ouShTQVKH1+L/DXlN/FCBAg8BkBgT+Bv88Ms40QIECAAAEC/xIofWDAjQABAgQIEGgnMFoAbrT9tpsUVyJAgAABAgQIHAukPlnsLFh0FmQ6CqYdhfb2Andnf3YWHMxdV87eJrmcvdQEtFJ7X3dvvZac9eceU7KGxWT675R16pi9yTxa81GtlP1So/Vxew7b/aT6dbS2s8Dl+pzcoOpZ6NTXxzEE1s/xzz7pT+BvjHmwSwIECJQKCPwJ/JXOjOMJECBAgACBhwsI/D28QZZHgAABAp8WGC0AN9p+Pz28NkeAAAECBAg8RiAV+JsWmgq8HYWTcsJOqXDXGmp7vZzw4BZ6XS+y9tVae+tfB9+OPsnt6jFXQ3E1M5BzM1zt23Z+zmqdfbrk+rzccGTOvbVcd+8eO/ukx9R9eXS93P7m9MQx7xNYnuUL/L2vd1ZMgACB3gICfwJ/vWdQfQIECBAgQKCxgMBfY1CXI0CAAAECBQKjBeBG22/BKDiUAAECBAgQIHBZ4OiT8tYXFPj7e+hxL9yWClK9IfCX2sN2Jqb/XxosXJ9TMrTbwN9e2DMnIJdT/4rD0V5Sv156fd722Jz9HIUPBf5KpmucYwX+xum1nRIgQKC1gMCfwF/rmXI9AgQIECBAoLOAwF/nBihPgAABAkMLjBaAG22/Qw+3zRMgQIAAAQJhAq0Cf0cLLgmELdfI/bS4nE/42/4q06XGdO5RCO/KXlIhsacH/tZ7TgXNpmNz5mY5LjUDe96pvj0t8HfFbM8xdQ+src6CuEefiJia07AvPAp1ERD468KuKAECBD4hIPAn8PeJQbYJAgQIECBA4C8BgT/TQIAAAQIE+gmMFoAbbb/9JktlAgQIECBAYCSBnODW1U/4WzvmhPiW43OOzfmUvbNA31ngLxXeyqm9naE3BP6OTPbuh5y5mc5bWx31NddqOm5Z41cCf1uj9T2w7DfHf7nO+pzFe9uDs+uO9LVvxL0K/I3YdXsmQIBAGwGBP4G/NpPkKgQIECBAgMBjBAT+HtMKCyFAgACBAQVGC8CNtt8BR9qWCRAgQIAAgQ4COcGtNwf+zj4FsCSEt27NFwN/V36d7GSS+vS+q4G/VN++FvhbWy6zdhaQzJlBgb8OX1AfXlLg7+ENsjwCBAg8WEDgT+DvweNpaQQIECBAgMAVAYG/K2rOIUCAAAECbQRGC8CNtt82U+IqBAgQIECAAIFzgVaBv6nKNjS2/rOcT+1bVpr6ZL7puL11L+cfhdDWvyY29St9U3vZ21sqoJUy2tvXtnupT2s7cknt5+z1vQlqUedoMo8CpovfUdgt55MZtz3I2dvZHbQ3q2f7Oqp/FuDbztp2zo/um+2858yXr5ffFhD4+3Z/7Y4AAQJ3Cgj8CfzdOV+uTYAAAQIECHQQEPjrgK4kAQIECBD4T4HRAnCj7degEyBAgAABAgQiBGoCf9P69oJiy7pzPjXuLAi43f/Rp74t6zgLCq7Xug5C7a11+rPtMWe11/WPQmd74au9OlvTrcFZGC53L3t9O/tEvb05TFmXzMDZ9Y/6VvMJf2f31ToImjpu3b9U2DB17FlwMDWLyzpzPrGyJKAY8fVHjTiB9XP8P3/9Oiy8fd4ft0KVCBAgQODJAgJ/An9Pnk9rI0CAAAECBC4ICPxdQHMKAQIECBBoJDBaAG60/TYaE5chQIAAAQIECAwjIMw0TKttlACBAoGSZ/gCfwWwDiVAgMBAAgJ/An8DjbutEiBAgACBMQRKHhaMIWKXBAgQIEAgTmC0ANxo+42bJJUIECBAgAABAu8TyPk0s/ftyooJECDQTmAvvHf26X5TZYG/dv6uRIAAgS8JCPwJ/H1pnu2FAAECBAgQ2HkAkHpgAI0AAQIECBBoJzBaAG60/babFFciQIAAAQIECHxTIPdXnX5z93ZFgMBIAi2CeDnP7lvUGakv9kqAAIFRBAT+BP5GmXX7JECAAAECwwj0+oS/6Qf+2//8+u//frt7r7q3b0wBAgQIEHilwGgBuNH2+8qhtGgCBAgQIECAAAECBAgQaC5QE8TLCfotC66p03zTLkiAAAECjxEQ+BP4e8wwWggBAgQIECDQRqBH4G8vdLfs5s7QX6+6bTrlKgQIECDwRYHRAnCj7feLM2tPBAgQIECAAAECBAgQIPBcAYG/5/bGyggQINBTQOBP4K/n/KlNgAABAgQI3CAQHfg7C90t27sj9Ner7g0tc0kCBAgQ+JDAaAG40fb7oVG1FQIECBAgQIAAAQIECBB4gYDA3wuaZIkECBDoICDwJ/DXYeyUJECAAAECBO4UiAz85YTulr22DP31qntn31ybAAECBL4hMFoAbrT9fmNK7YIAAQIECBB4o8DPnz//+PHjR8jSp1rTf47qpV5vtci9Ous/i1rHej+RfWjlWHqdO/eY6lnq9dK9tDi+55p61m5h5xptBAT+2ji6CgECBL4mIPAn8Pe1mbYfAgQIECAwvEBU4K8kdLc0pUXor1fd4QcLAAECBAhkCYwWgBttv1lD4CACBAgQIECAQKXAUdCtReCvRYCoxTX2iFLXTb1eyb57+rbmnWG41PpTAcjU+bmv37nHVA9Tr+fuoeVxPdfUs3ZLQ9eqExD4q/NzNgECBL4qIPAn8PfV2bYvAgQIECAwrIDA3++tbxE0HHagbJwAAQIEigRGC8CNtt+iYXAwAQIECBAgQOCigMDf/icZ9gg/CfxdHOKD01I9TL3edjV5V+u5pp6183QcFSEg8BehrAYBAgTeJyDw93//1/u6ZsUECBAgQIAAgROB//jnP//26r/94x+8CBAgQIAAAQK3CQjW30brwgQIECBAgMCAAkvAZ9n68ql+y6eurV/f+8S/7fnTddbXWJPm/srevWuurzv976N1L/VS6987fx12Sr2+rpPaY2qtZ9dK7aNkHXvjfdS/s/3vzcr22ttenxm03GPO7KzXmnv82Zwf9WBvZieXvVDnXm9Sn7CZuvfWtbZrOVvz0bEDfnkcdssCf8O23sYJECBwKjB84M98ECBAgAABAgS+JuAT/n7vqCDC16bcfggQIPBcAZ9499zeWBkBAgQIECBA4C0CR5/wN61/G95bh5ByPhkw5xPD9oJ2Z3Wu1L2yx6NgVspku/a98Ftp+DFVc92r6X8vIbqzGUw5XjHbq11aJ6duSZ2tzdokp1bNMTn3y17vzta87P2s56nZPbtGqvZbvq5Z53UBgb/rds4kQIDAlwUE/r7cXXsjQIAAAQIEhhQQ+Pu97QJ/Q94KNk2AAIEuAgJ/XdgVJUCAAAECBAh8SiAn0DRt+EqI7Erg7+jT4bafPrhtwnp9qZDZsp/pv4/CdKnQ1JHHdh2pT2pb7yNVc68POevIHdjS8OXedff2cGaQ26ujT5g8m4vU/B29ntPD1P1wpZd7c9mydzlh1PU9kVvbcd8SEPj7Vj/thgABAq0EBP5aSboOAQIECBAgQOAhAlGBv2m7U6gh9z8tQ3e96ubu1XEECBAgMK6AwN+4vbdzAgQIECBAgEArgZzA1VQrFXBajpn+++wT6bbr3obMWgX+Up+slwpk5byeE0Jbe6R6lhOW2/bhC4G/nF7lWKdm52z21q99IfB3xTQVkEzNr9e/ISDw940+2gUBAgRaCwj8tRZ1PQIECBAgQIBAZ4HIwN+01ZzwXcuw38Lbq27n9ipPgAABAg8XEPh7eIMsjwABAgQIECDwAoGawN9y7nabdwf+jlhTn/ZW8quCcwJ/qXVMr2+NSj7tbi/Mtxf4y1nH3jFn/Tuai+k6e45nM5Dac044LbXHI6vtetfXafkJfzn3Qmqf63lJfTJkqnepWle8XvDlzBIbCAj8NUB0CQIECHxQQODvg021JQIECBAgQGBsgejA36R9Fr67I+y3dLhX3bEnzO4JECBA4ExA4M98ECBAgAABAgQI1ApcDfzlBMJyPjGs1Sf8rR1KgnKtf6XvWT9SHi0/4S81F6n+pV6frp97TIvAX04Artcn/F11uBq6S9XLnf9Sr9RMef0bAgJ/3+ijXRAgQKC1gMBfa1HXI0CAAAECBAh0FugR+Ju2vBe+uzPstzD3qtu5zcoTIECAwEMFBP4e2hjLIkCAAAECBAi8SKAm8JcKDKUCbhPTSIG/Zb9H4bXowN9Z/1KhsqO95OxhfXtcDadtb7Er4blWn/CXUztnn9v74ejLSKpeTq3UNV70JcxSCwWm5/l//vp1eJbAXyGowwkQIDCIgMDfII22TQIECBAgQGAcgV6Bv3GE7ZQAAQIECBwLCPyZDgIECBAgQIAAgVqBVoG/9a8YrfmVvtN+tr+adx1Oqgmi3fErfVPXTP1q1XX/csJy26BWjsfejBxdZ/HPuW7qGtO1UvOVG05bz8XedY/s9q6/eOTuMaf20a85Tv2a6dS8X+1dau6ueNV+rXF+ncDyHP4srJeqkHMNgb+UotcJECAwpoDA35h9t2sCBAgQIEDgwwICfx9urq0RIECAwOMFBP4e3yILJECAAAECBAg8XuAoqJcKDE0bS4X89l7fguwFj9bHTOs4+zSy5dht4Cq1/u3ajtaRCi+urzOt5ehT8/bWeWSxXCcnDLdcI7WOvUE869+2B6l+r/ee09P1ulO9yt3jnkEq8LfM195+j+qm+rw3M0frKF3z3pq29Y7WlzObZ16P/2L28QWun8OXhv5KnuEL/H18kGyPAAECFwUE/i7COY0AAQIECBAg8FSBkocFT92DdREgQIAAgbcKCPy9tXPWTYAAAQIECBAgQIAAAQIE8gWuPocvPU/gL78njiRAgMBIAgJ/I3XbXgkQIECAAIEhBEofGAyBYpMECBAgQCBIQOAvCFoZAgQIECBAgAABAgQIECDwAIHc5/G5x223JPD3gCZbAgECBB4oIPD3wKZYEgECBAgQIECgRuDqg4Oams4lQIAAAQIE/iUg8GcSCBAgQIAAAQIECBAgQIDAWAKpZ/Kp18+0BP7GmiW7JUCAQK6AwF+ulOMIECBAgAABAi8RqHl48JItWiYBAgQIEHisgMDfY1tjYQQIECBAgAABAgQIECBA4FaBVDjvz1+/iuunrll8QScQIECAwCcEBP4+0UabIECAAAECBAj8JSDwZxoIECBAgEA/AYG/fvYqEyBAgAABAgQIECBAgACB3gJHAb0rYb9pLwJ/vTuqPgECBJ4pIPD3zL5YFQECBAgQIEDgsoDA32U6JxIgQIAAgWoBgb9qQhcgQIAAAQIECBAgQIAAAQKvFmj5jF7g79WjYPEECBC4TUDg7zZaFyZAgAABAgQI9BFo+TChzw5UJUCAAAEC7xUQ+Htv76ycAAECBAgQIPAmgZ8/f/7x48eP/1ry9v+/aS9fWuvUh+k/6958aX9X91LqEjHPy5rWe9rr295xyzkl9+D2Ombk6jQ9/zyf8Pf8HlkhAQIEviAg8PeFLtoDAQIECBAgQGAlIPBnHAgQIECAQD8Bgb9+9ioTIECAAAECBEYSGCXwVxoUG2kGjvb6NLOc9WyPuTPwtw7ebQN7k+k2iHe0/u11jta8V+9oDeb33QJHz+Vrn9f7hL93z4XVEyBA4C4Bgb+7ZF2XAAECBAgQINBJoPYBQqdlK0uAAAECBD4hIPD3iTbaBAECBAgQIEDg8QICf49vUbcF5gTsIheXs57owN/Rp+vtrfVs/evX9gJ/qb3fGWyM7LFaf/yReiafev3MUODPhBEgQIDAnoDAn7kgQIAAAQIECHxMoObhwccobIcAAQIECIQLCPyFkytIgAABAgQIEPikQOrXjaYCf2fnHwWT9j7ZbO8T0Bbw1K8kLd3DdN312o5+BWruda98slrq2ssa10M3OSzrPguMXXU7+sS5veudmeX0d9nLdn9nN1lq1lLX2lvz1nO6Rs6v282dydRx6zXnhvauBv62ezvq4Se/0H1kU+vn8X/++nW6qyvP7gX+PjIotkGAAIHGAgJ/jUFdjgABAgQIECDQW+DKQ4Pea1afAAECBAh8RUDg7yudtA8CBAgQIECAQD+Bo9DYNnx39P9Tn1J29Glqe2G7pUZuSHBRu7KH6dy9IOP05+t1rP//cs7ZMWfBv9SvdM1Zz1ngL8dhPWkp55zr5RyTY71nu70rUrOWc42SHpb2a2+9JWG/nPWvw4mpUOXeV5XtfXflGv2+Wo1d+epz+NLzBP7GnjO7J0CAwJGAwJ/ZIECAAAECBAh8TKD0gcHHtm87BAgQIECgq4DAX1d+xQkQIECAAAECnxU4CuktG06Fhqbjjo7ZCyztBd1Kg1LbZqT2sF3j8v+n/z4LHu7tbX3O3nWP/uzqmpd6OXs8G9K9wN/6+KPXz8Kaufs/+iS7szVdXU+Oc6qHObX36pTO8ZHLdj5TYc2jvufcu5/9wvbyjZV8st92qyXP8AX+Xj4olk+AAIGbBAT+boJ1WQIECBAgQIBAL4GShwW91qguAQIECBD4qoDA31c7a18ECBAgQIAAgb4CqSBZTmioNvA3CZSGpdZqqT1Mx+Z+ot62Gy0Cb3sdzl3zYpNz/NkknYXL9nyWa7XY/9MCf6lPumsV+Fv2ve7L2a+y3vbv6qdg5vau71ce1c8EpufwqV/hmxJcnuWfXUfgL6XodQIECIwpIPA3Zt/tmgABAgQIEPiwgMDfh5trawQIECDweAGBv8e3yAIJECBAgAABAq8Q2AshTQs/ChfdHfibam/XlAr/le5hqXH2a1tzQl65n7R2dNzegKRCXUtvagN/Kecj0+1srP//nuuR9V5Pe33CX07g7+hmPprNs72s7VO/Onivbu7cbc89Crkux6Xus1d8QbPIU4FUcFDgzwARIECAwJ6AwJ+5IECAAAECBAh8TEDg72MNtR0CBAgQeJWAwN+r2mWxBAgQIECAAIFHCux90loqSHYl8Lfe/BQqWq6R+pS56bzUMVf2sFy3V+CvZs3T2hfD5X/v7ad04FJ937ve0T5yA3Sp49Y1cwOYa5OcNeeE51LhvZw622NyZuCoh2cB0rMA4plN6j4rnSfHv1NA4O+dfbNqAgQI3C0g8He3sOsTIECAAAECBIIFBP6CwZUjQIAAAQIrAYE/40CAAAECBAgQIFArkBMc2vtUsLNPoZvWdPRJYlc+zWzveut9X93DdI2egb+9sNt6Tal9XQnopeYlJ8y5td9zTPX5KFz25E/4u/Lpd6n9pGbwqF854cftuTmhxZxjUjPk9XcLCPy9u39WT4AAgbsEBP7uknVdAgQIECBAgEAnAYG/TvDKEiBAgACBP/74Q+DPGBAgQIAAAQIECNQKnP2Kz9xf6Tut4UrAqyT0lQpO7dVfr2svHJdad84nsOV8OtxU5yw0uby+9HLtvreH5c9y91TyK2e3gb9WRqnrrA1KPqEux2B7j+QEJVsFVpdaOfvPMVj2chb4O5qjvTWUfMJi7dca57cVSP1q3r1qy7P8P3/9OlyMwF/bPrkaAQIEviIg8PeVTtoHAQIECBAgQOA/BQT+jAIBAgQIEOgnIPDXz15lAgQIECBAgMCXBPZCSetQVElYbXFJfXrddNzZrxBdr2k6NvXpaqk9rOst18sNO257vQ0X5oSmzj6tb72/owDbes17/3tZY43bkfPZNVOBtjPr9a8lPpqbrf12Lds1n83UntH610uva+UE6nLm8qgvKeuceT87JncOco/70te7t+/lKJB3FuJb9izw9/buWz8BAgT6CQj89bNXmQABAgQIECBwi4DA3y2sLkqAAAECBLIEBP6ymBxEgAABAgQIECBA4DMCOYG2N2z27BMb37B+ayTQQyD16Xup0J/AX4+uqUmAAIFvCAj8faOPdkGAAAECBAgQ+C8BgT/DQIAAAQIE+gkI/PWzV5kAAQIECBAgQIDA3QJHv1I49elvd6+rxfUF/loousZIAuvn8Ntg39lrayOBv5Emxl4JECDQVkDgr62nqxEgQIAAAQIEugsI/HVvgQUQIECAwMACAn8DN9/WHy9Q++kbj9+gBRIgcIvA2deO1Kf23LIgFyVAoLvAV3/lqsBf99GygJcJpMJ6OaG/1DUmktT7mJexWS4BAgQINBIQ+GsE6TIECBAgQIAAgacICPw9pRPWQYAAAQIjCgj8jdh1e36LQOoHZYI7b+mkdRKIFRD4i/VWjQABAgQIvEWgNKy3936j9BpvsbFOAgQIELhfQODvfmMVCBAgQIAAAQKhAgJ/odyKESBAgACBvwkI/BkIAs8VEPh7bm+sjMCTBb4e+PO18cnTZ20ECBAg8GSBnLDetP6cX/179o+PUn9XP9nI2ggQIEDgPgGBv/tsXZkAAQIECBAg0EVA4K8Lu6IECBAgQGAWeGrgr/cPCHxymhvkCQKp+8CcPqFL1vBWgdT9dde+Iu7brwX+ansVYX7XvLguAQIECBBoKZAb+JtqHoX+cq5R+3d3yz27FgECBAg8R0Dg7zm9sBICBAgQIECAQBMBgb8mjC5CgAABAgQuCQj85bEJC+Q5OaqtQOoHZeayrberjSWQur+iNO64j78S+LujR3d4R83KW+r8/PlzXuqPHz9uX3JkrfVmetZdu07raOWcs6ecY25v+kGBnLXlHHPn+nvXv3Nvrv0egZyw3no3e6G/nGvc8Xf4e5StlAABAgSOBAT+zAYBAgQIECBA4GMCAn8fa6jtECBAgMCrBAT+ytslLFBu5oxrAqkflJnFa67OIjAJpO6vaKWW9/PbA39396aldfScPL1edKApql5UnVR/twG/6MBfan09X39Kj1IGb1lnah9ef6/A2a/qPdrV9hyBv/f238oJECDQW0Dgr3cH1CdAgAABAgQINBYQ+GsM6nIECBAgQKBAQOCvAGt1qLDANTdnlQmkQi/msMzT0QTWAqn7q5dWi/v6zYG/qL60cO41I0+u2zKAlrPPqPBUVJ3UngX+joWe0qNUD6fXo++TnDU5ZiyBK8/i9/5+Pvu7NOrv87E6Z7cECBB4v4DA3/t7aAcECBAgQIAAgb8JXHnIgJAAAQIECBBoIyDwV+coMFDn5+xzgdQPysyfCSJwXSB1f12/cv2Zo97b0T0Z1bl+Qo+vcBRkWsJY6zP3fjXt+ri9X1W7d53pmme/1vZK7fU1t+dPtfbCZWd1Fpcr+zv7Fb48LLFmAAAgAElEQVTb626PTdms+5ETmFsfk7OnvXlIhRZzw3Bns3DkstfLxSCnp9s5u1Jnqpe7xzvvVdcmUPtJf5OgwJ85IkCAAIFSAYG/UjHHEyBAgAABAgQeLiDw9/AGWR4BAgQIfFpA4K++vQID9YausC+QCr+YPZND4LpA6v66fuV2Z450j5f2Y8+m9BpTp0YybjeZ+1c6CowdBanOwmln4auSUFvOda4csz0ndY3S4xfhknDc3rHTdc7CkOtOXgn8ra+f0+fp+LN15qxhucZ2b9sw4t7eSwJ/OfvJOSa157vvS9cnkBKY/u4s/bvQr/RNqXqdAAECBI4EBP7MBgECBAgQIEDgYwICfx9rqO0QIECAwKsE3hr4K/2hRE5TrgQFluvesZ6cNTvm2wKpmTR33+6/3d0rEHV/peqc7XKUezzXqMQj95qTf8l1753Kd1+95FPLcgNwZ59uN2mlAmJHa1r/+VlQcamfWm+qTm4wbDsBe3WPTFLhwNR0pSy33jl72nM5+7PcGTq6xrTGo09g3Ft/zqcn7vXkaC6WGjkhy9y9pvrmdQJPFSj5e/ipe7AuAgQIEGgvIPDX3tQVCRAgQIAAAQJdBQT+uvIrToAAAQKDCwj8HQ9A6Q8pBAYGv5lu2H5qBs3cDeguOYxAz/srVXvdhK/f57kWVx1yrn/12sPcLJkbLQkwpYJsU8mcAFsqpJYK4i11pv8++nWte8fkrH+9h9zg25Y6VecsuFjSjzOH9Zq2n6J3ZrbXw7M/W+pcDctt13bU0+XPU/N1dXZSM7nss7Q/mbehwwg8RiDn79/HLNZCCBAgQCBMQOAvjFohAgQIECBAgECMgMBfjLMqBAgQIEBgT0DgLz0XuT+sEBhIWzqiTCA1e2auzNPRBNYCT7i/UmtY1vvlez1l0GLvqRqTc4s6o99hZwGmJQS1NVp/UtrV8Nh0zaOQWG5oa+/8VJhuXTdVJzfwV+p0tMbc0Nm6Hznn3BX4m9ZREoDL+YS/o54ufUsFBI96kdv3tW1qvkb/2mH/3xTI+bv3mzu3KwIECBA4ExD4Mx8ECBAgQIAAgY8JCPx9rKG2Q4AAAQKvEhD4y2tX7g8sBAbyPB2VJ5CaO/OW5+goAnsCT7m/UuuY1v7Vez1y76laXzWOvPvPQm/TOra/PnX9ZzmBuFTIa2+vqSDedM5R0C068Le3jpJP+Fv2svxK25xPylub9Qz8Lda5ob/ULOTO4lndnLXkHrOd/3WvIu9RtQhECqT+3o1ci1oECBAg8BwBgb/n9MJKCBAgQIAAAQJNBAT+mjC6CAECBAgQuCQg8JfPlvNDC4GBfE9HpgVSM2fe0oaOIHAk8KT7K7WWaQ9fvN9T+26558hao951OeG6xSYVZJuO214vFfLac89Z05MCf3ufcjjt6+iTEI+McoJoW6+IwF/KOnfdqVl4UuBvb5aP/mzUrx32/U2B1N+739y1XREgQIBASkDgLyXkdQIECBAgQIDAywQE/l7WMMslQIAAgU8JCPyVtTP1g4uW4YSylTn6iwLm7YtdtaenCDzt/nraeiL6dLbnO/4+HdE4oo9LjVSYa3vc9P9Lf6Xv3jlnIbHcT81bX3f633uBxG3ts/+/vcaVTzBc1nDmtBf4W5zPPlFxby7uCvzlOG3Xmvp0wqPAaOqTAlPnrV1yZyf1q6iXWUj1I8c/8n5Wi0CtQOrv3NrrO58AAQIE3ikg8PfOvlk1AQIECBAgQOBQQODPcBAgQIAAgX4CAn/l9qkfXtwRUihfpTO+IGDWvtBFe3iqwNPur6et5+6+9dhvj5p3Oz7t+qlPVpvWuw75Lf8/JxA3HbsOwZ2du3bZnrNew3LN5dfgrs/bC2ita+5dZ9uPkkDjdn85TqVuZ0G6PadlPzlrWVse+W9/3XBOqO5oxs9mITWHe/spqbMcm6qz9Ts7T+DvaV/NrKdWIPV3bu31nU+AAAEC7xQQ+Htn36yaAAECBAgQIHAoIPBnOAgQIECAQD8Bgb9y+9QPL+4K/KXqnu3krjWl9K6uufV6j9aRU6dkDznXS5mtX0/VTtVLnb+ulbpWybqvHFuy1un6d673yryk1n+23jvrRX+C2lHvr+zxyhyVnFPTs5I6Jce2XNMTzVt+fStxXY5t6Xul/gjn5P5K1idZvHHNZ35nIbTUJ+c9qS9fXsvXZu7LvbK36wKpv3OvX9mZBAgQIPBmAYG/N3fP2gkQIECAAAECOwICf8aCAAECBAj0ExD4K7dP/fCidRApVa9kB63Xtle75Xqn67dY85XQU+0+7l73kU3tuluZ58xli7Xesd7SecnZx5XAX02Pl3qptbWY01Svn7CGK1+rImy262plVTrDqR7e+XpkMLGV750eX7j228JMb1vv2Yykfr2xwF//O8wn+fXvgRXECKT+zo1ZhSoECBAg8DQBgb+ndcR6CBAgQIAAAQKVAgJ/lYBOJ0CAAAECFQICf+V4qR9etAqJpOqUr/yvM1qtcb2GO9c71alZc0n4peU+atY87Tm1lu31U8eXzEzt2s9qtVznuk6rNd8xL60Cf7l2Twn8pdbbqmcls70c+8S1tVpTyQxfsXvrOa1837r/qHW/LdD0hcDf+tfbCvVFTXp5nbfdG+U7dAaBvwRSf+eyIkCAAIExBQT+xuy7XRMgQIAAAQIfFhD4+3BzbY0AAQIEHi8g8FfeotQPL2oDLKnrl694/4zada6v+vQ154Zf7trHVevUetbXTR17ZW6urvuo1h1r3NZqseY75qVF4K/EL3c2WnidzVZqzXfXf9vaWnnlzvCVrwtvPqeV75sNrJ0AAQIECEQIpP7OjViDGgQIECDwPAGBv+f1xIoIECBAgAABAlUCAn9VfE4mQIAAAQJVAgJ/5XypH17UBFhS1y5f7fkZNWtdrvyGNeeEX+7exxXr1JpyP8WtZm6urHuvXmovNWvcnlu75jvmpTbwV+qXG/ib7Gq9znqXY9my9yXXSpne6XK0zlZrerJ7SY9aH9vKt/W6XI8AAQIECHxNIPV37tf2az8ECBAgkCcg8Jfn5CgCBAgQIECAwGsEBP5e0yoLJUCAAIEPCgj8lTc19cOLqyGR1HX3VrpXq/Q6V9c7rae01nROi19DW7rmVPgldx81AbvSNef4TtfMWXtJ+Ct3zkrunJw1rq93ZFVynSveyxpS85LTm63PiIG/VL9qelQyf0fHPnF9rdaUM8MtDN92jVa+b9u39RIgQIAAgVYCR3+XtniP12qNrkOAAAECzxUQ+Htub6yMAAECBAgQIHBJQODvEpuTCBAgQIBAEwGBv3LGuwIDqetOKy0NyORc88p1F7Wc6z9hzanwS+4Pro6mJcfhinPudbfrKjHPrVFyze16cmqUXv+Oa+bMdU7Ici8YWhP4S+01p17qHij/Spg+I3fd6Svdc8QT19dqTT36fU+X2l6VS1tPVyNAgACB8QTWf5duvwet/UdG42naMQECBMYTEPgbr+d2TIAAAQIECHxcQODv4w22PQIECBB4tIDAX3l7WgUy1pVT15yOLQ1ElVz/yrVTa75yzbvWnFrrdgqurD23Rsm1c6+5Xn/J9Zfzcupcue50/TdeOxUK2nv9qk/K6ChgWFov1YfS6+V85Uw55lzjzmN6mKT202pNT7dPOdzx+v9n747OpcWRBdHW67VkDBk7yoXrVHsyXowl9/V+9Gm6qCxAAQiFkNZ56vo3KBQrlGxlKk7uWrZvzM2YBAgQIEBgNIHS793R8pUPAQIECMQENPzFnFxFgAABAgQIEPiMgIa/z5TKRAkQIEBgQAENf9eKGjm4uNM4Uxr3zpjbzErjL9dejdGioaQ07+icS+NsraJj7q2cSJwr40fG63Xuy7wi87/iccf8zviltb33zSbXniR/v7pVvFKcJzn83luq/Z261JxfZH1mzLGWW8ta167LW+PVsn1rfsYlQIAAAQIjCZR+746Uq1wIECBAIC6g4S9u5UoCBAgQIECAwCcENPx9okwmSYAAAQKDCmj4u1bY0sHFnQaRN8bcy6pmnJpjlSpQo3GlNN91Dnfq9zv/UqwrMUpjbWNfGffIvBTvaoza4/Uy75rrZRmr5FQrXinO1fqevXZrvG5Lz4anP2/pEZlrzfl8wT9iUuuamra15mQcAgQIECAwskDpd+/IucuNAAECBI4FNPxZHQQIECBAgACBwQQ0/A1WUOkQIECAwKcENPzFyxU5tLjTMFMa986Ye1nVjNOymaRGrFLuq1dv1l+d9+JZmnst67V2NdZJZKzta6tWDiWrWuuzFKdWPqX614wTf4L/88qWHpF51pxPzddDZO49X1PTtec8zY0AAQIECPQkUPr929NczYUAAQIE2glo+GtnLRIBAgQIECBAoImAhr8mzIIQIECAAIFdAQ1/sYURObC428RSGvvuuHuZ1WoCqTVOTP/5VSXjJUIr5yuxIvO+Ml5EshQz6lRrnMicl2tqxiuN1dq8ZrwWr92SX3QNRWt/97qe5lmay9U10KLOd91b31ey7WU9tnYRjwABAgQI3BVYf7ee/Q4t/f69G9t9BAgQIPBtAQ1/366f2RMgQIAAAQIE/iGg4c+iIECAAAECeQIa/sr20cOKLzQN1GoCqTVOWb/OFZEa1qxfKV40VmmcRSc6VlSyFDMSr8YY0flur6u1Lkvzr+3eMl4pVqS+pdrUqkMpztOft7CIzrH2XL5Sg6jP3etqu96dh/sIECBAgMBIAhr+RqqmXAgQINBWQMNfW2/RCBAgQIAAAQKvC2j4e51YAAIECBAgcCig4e94cZQaBbZ31miSabFMazWBlGx688iYbw3r0ryXNVPbuhQzEq/GGHdeDzXMl7it598yXotYtepwZw1cuaeFRWQ+pXnceZ1/pQYRn7vXlFwjz7K7sd1HgAABAgRGFtDwN3J15UaAAIF3BTT8vetrdAIECBAgQIBAcwENf83JBSRAgAABAv8V0PD312IoNQccLZsvNQ2UcozmUmucVi/FjPnWiFkaY/GL1uyK9dNmoaf3X5nr9tqSV9Sq1jjRPEaK1zqXqPHeddlzLcVf5xxdt9HXwp3xnjhn3BuxncEhw15MAgQIEBhfQMPf+DWWIQECBN4S2G34eyuYcQkQIECAAAECBN4X+P/+7//9W5D/53/9r/eDikCAAAECBAj8V+D//O//tzuNyGF9D5P+WsNAyfVKPjXHeruWGXOtEbM0xuJ2pWZR56cNe0/vj87z97qSV9Sq1jjRPEaKl1X7qPX2utbuS+xSzN88omv2ymvh7ph3jDPuiRiPbpDhLiYBAgQIzCOg4W+eWsuUAAECtQX+0fBXO4DxCBAgQIAAAQIE2gr8fiDvw/e2/qIRIECAAIEeBSIH9tnz/uKepeR6JafSWGt9roz5Vk1Lc31jjjVi1hjjjunTuJlNXzViP83/qnnreMv8ajjt5fnWuFdNI9eX3CNjvH3N3WfTl+pQ0zBS07umNedpLAIECBAgkCUQ+V0ZndvZ79SacaLzcR0BAgQI9C+g4a//GpkhAQIECBAgQOCSgIa/S1wuJkCAAAECUwj0fkDw1YaBkuvVvErj/S7Wq+PXWuyleb4xrxoxa4xxx/BJ3Cf33pnr7z01Gp1a59A63mL2Rswa9jXWQHSMkkF0nLeue/Jc+lotnhpGa/nE9Okc3U+AAAECBHoQiP7OjMxVw19EyTUECBAgsBXQ8Gc9ECBAgAABAgQGE9DwN1hBpUOAAAECBCoI1DyIqDCd/w6R3SzwtsvV/J7M52qsJ3XMaH4p2UTyrzHGHbcncZ/ce2eu23tqxa41TjSfr67P3/wy8oga711XqvOTsZ/cG3k2lMb/Wi1K+Zz9PFrHGq5P5uleAgQIECDQg8D6e/PJ78XIGNHfzz2YmAMBAgQItBPQ8NfOWiQCBAgQIECAQBMBDX9NmAUhQIAAAQKfEujpgODJYchT9NYOd3KtNcc7saO+Gc0vJZdIvjXGiBptr3sSt3TvnfnUuidivsRqvV5ax1s9a8etPV6tuh+N0+Naja7Rks3XalHK52kNa7nenaf7CBAgQIBATwKRhr2z+Ubu73Gf1VMNzIUAAQKzCmj4m7Xy8iZAgAABAgSGFdDwN2xpJUaAAAECBG4L9HBAkNkgkJX/3Zxrz/fuPI4WXEbzS8kkkmONMe68CJ/ELd17Zz617omYL7Far5fW8VbPUq2iXhlmNdZEKf8aMaJjXLGOjJm1piJzq3VNpH61XWvN3TgECBAgQCBTYPs79M7vSg1/mdUTmwABAt8W0PD37fqZPQECBAgQIEDgHwIa/iwKAgQIECBA4FegdJB/52BiT7lVnGiFS/OJjnP3uqeub8z/6ZwWi6zml6dxS541bGq/Lkpzvrs2a9wX9Xpat6tzbR1vO79asWuNc9XuyfXZazW6Hu/k+MV6XMkzUrs3fa/M1bUECBAgQKBHgUjT3tG8I/dGflf36GJOBAgQIPCugIa/d32NToAAAQIECBBoLqDhrzm5gAQIECBAoHuB0gFBzYP8lrHO4EvzaFG0Wq5v5PJkblnNL0/jlhyfmDxZi2dxS3NusY6PYkS9ntbtao6t423nV6rXU7Po/VfNalxfK/cac6k9Ruaaqp3LlfW6XtvzunvTx9gECBAgQOCKQKRxb2+8yH2lfdaVebqWAAECBMYR0PA3Ti1lQoAAAQIECBD4t4CGPwuBAAECBAgQ+BUoHRDUPMxvGeuo0qU57N13x6AU586YpdVbilm6//fnd+aY1fzyNG7J7o5FxPtJ3NK9kfhvXRP1elq3q/NvHW87v1K9ImaZ879qXTv3J/HfvPerNTkzKa3V9d7Imn3Tfuax//Wvfx2m/+eff57S/N5bun4dbL1v7/rIz9Zxzu4/m/jRPCOxf+/d84tc8zu/K3bRa3tc12fGNefbKk7NOZfGWnI6q33POZfmXsrdz9sJRH9vt5uRSAQIECDQg4CGvx6qYA4ECBAgQIAAgYoCGv4qYhqKAAECBAgMIlA6IKh9oN863rZMpdjba5/mXYr1dPzS8ivFL92//vzqPDOaX0q5RnKoMUbU9MqafPINf5G878y55j2t10vreL9WT+M/vb9m7a6MlfX6ujLHu9d+tSZH+ZZqdfd3w11f9+0LHDUJbRvZzhrY1p+dXf8bOTL2Nube9dF4VxqNrjb8lex+be406v3GuJLPrGu+58a3aE32cvhS7a3baKX7uy76u7u/mZsRAQIECLwpoOHvTV1jEyBAgAABAgQSBDT8JaALSYAAAQIEOhcoHRDUbhoqxVu4asdcS9AydinWWzkeLbfSfM6W6ZW5ZjS/lHKLzL/GGHde6k/iPrn3zlzfuKf1emkd79fsac2O7o+s8TfqFx3zad7ROBnXZa+pmjmX6vTm7+eaecwwVqk56rfJ6Or1e4ZXGv6exrvSJHWl4a/WtaU1pnGqJPTPn5fWzPUR29+h4a+9+QwR19/NT/6fgGZwkiMBAgQI/FNAw59VQYAAAQIECBAYTEDD32AFlQ4BAgQIEKggUDrgf6ORpMeYC2XNXDNyjC6H0tx+x7niktH8UsonMv8aY0T9t9c9ifvk3jtzfeOe1uuldbw9s7tzuHvfG3W7OuYIa/Uo5y/X5cqzqPbvyKtryPV/Fyg1R+01nC0j3PmzuGvkbcPf71i142U0/P2usZLx0Zrcc1rzKX3D4ZlxpA7LNZEx9nJd1sbRvUcNjDXyKc35d057a28799Ia3+b++42UvwZ731h59G9ndlfGfbJWSq+bM8s31+1vTne+NXPm3wEa/mauvtwJECDwTEDD3zM/dxMgQIAAAQIEuhPQ8NddSUyIAAECBAikC2Q1YrSOO3q8uwup5LKOG2maW67NaH4p5RCZe40x7tTgSdwn996Z6xv3tF4vrePtmd2dw9373qjb1TFHWKtHOX+5LmtOpfos10Weo1fXhevvC0Sa0bbNP6VGoGUmpWu2MX+vvfONdmfxSnPZyp1ZHH3j2nJ/qekoYnxUwVIDZHRee857f6r57M8QRyxL87mbz9lcf+1Kc1ivL81lryZHY5819NW8Z7veSvMv/Xx9rf6OuTYVlhoer+R8Zy57z5Inr6X7T8lx7tTwN04tZUKAAIHWAhr+WouLR4AAAQIECBB4WUDD38vAhidAgAABAh8UKB30v3XIX4q7UNaKXYpVK862/Bkx7y6/0lyv1KI0Vq/WGfNeXJ/G/XqzUev5t46395q8W/Oj+954Td19lhzddzfn2vN4Y7we1tSTvEq1ufL8fzIP914TiDTQvNnwt8z2d/zl37aNZ5GGurPmpNL9q9jVhr917lvxvVi/33j2W6Gz+UUbpfa+Ye43zpU6HjX3lZr+jgzX+2rmc7TSIw1225qfNTlGXk01ctpryNy+DrZr7ajWNeZxFGfrEFkbteZSej5E6uOavwQ0/FkNBAgQIHBXQMPfXTn3ESBAgAABAgQ6FdDw12lhTIsAAQIECCQKlA7732wmaRW7VZxtGTNiPl1GNeZcY4yredSIWWOMq/Nern/aLPT0/jtzrnlP6/m3jndkdXUeV6+vWaMaY2W9vmrMvTTGl2tTqsuS+5t7gJKtnx8LaPj7y+ZOw99WdtvYV/oTrtE1udc4Vfq2uzsNWb/ziYyxl8Odhr9IPkusJ42bkXwir4VIznuxSg19pZ8vcUvj1lorJYc7lqW5H+X3+++luUVfV1+8LvJ7NprX2e/jmnGi83EdAQIECPQvoOGv/xqZIQECBAgQIEDgkoCGv0tcLiZAgAABAlMIlA4I3j7sbxG/RYztYinFW6592/XO4i3NOzLnGmNcnXuNmKUx3qrZ02ah0rwjNbvqXfP6p/lfnUvreEfzuzqPo+t7r++a/9fX6dk6u1rLq2v2retLNXnrmfdWPrONG2mgufLNcIvfnW+BO/sGuFKj11m80ly29X7a8LeOFfl2s+g6u9vEdTT+XiPieu3Zz7bjlb6R8OhbDtc/FbuMdfYNjkfNYVfmsI1xtiavru11rD3fKzlt67q37o7+7cqfYb7bZFd6JrzZ8Fdat1dez9HX2Feui/yujeai4S8q5ToCBAgQWAU0/FkLBAgQIECAAIHBBDT8DVZQ6RAgQIAAgQoCpYOItxtKSvGXFJ/OoRTj6fi/ZSjFq5FThdLvDvG0eaWUe23rJYmncy6NsULVnnsNqxpjvLWWIuPWqF0kznpN63hnc4vOJXrdFYfW1359ndaoY2vzUryRa1LKfYSfR5p7ljyjf/a0NN4y1lkz09VmuVK8Kw1CtRr+1hyjZmfr6G7DX6lJ8jdmJE5kvR8ZXmnoLNUsUvPtmv2txzaPqw1/kea8SKPddk5nDY6lP9X8O//f12rk2xP3rvn1OzI7s6wxl711enVtR9btF64p/a69koOGvytariVAgACBRUDDn3VAgAABAgQIEBhMQMPfYAWVDgECBAgQqCBQOoio3eS0N+W35/D2+L85leIt17dwvbM8njYXlXKvnXeteKVx3qhZKWbEqsYYd9ZJrXuerrer82gd72x+0blEr7tq0fL6r6/TGnVs6V2KNXI9SrmP8vNI81SpaWhrUWrWWq49awpbxyo1Oq3XleKVfv5bx8i3l605RL/prmR8tpYijXi/c76a857lkzGW8Y7WzJ189nzO5nfWUHpW70jOkeY8DX//fI1HTO76j/IsLuWx/X0b2defvU/W8FfS9nMCBAgQ+BXQ8GdNECBAgAABAgQGE9DwN1hBpUOAAAECBCoI9HDwX5rDkubdQ5Ll3tL4T8b+LUEp1nr9nZjr2HfujS6Vp81Fkfxrzr8ULxqrNM7TNXh2gHdUm1pzj44TXSM1r3u63q7OpXW8s/lF53J0Xc91vfpc/FIuV3LrMa/Ss67HOV99nc9w/dXmu8VkvWf537/fYrf9tyO/qzGfxIs0EW3nGfkGtyODks2dbya70yAXyaHUgBUZY6++pfvu5nO16fR3HZbmtdauVKO95srV4cqf9D1bQ9uflRpft/O5a3v1dRy1/B23VMPouKUajfzcfvr+LXJ/6Xf7yL5yI0CAAIFjAQ1/VgcBAgQIECBAYDABDX+DFVQ6BAgQIECggkDpgKDV4X9pHkuqd+dSGvvuuL/8pTjb6yMxMxp9ok1IR0svYhDJPbq0S/GisUrjrPOJjleafynelTg1xyrNe/35Xswrcz4bp7b1Nqen6zvqE72uNJ/Sz6Nxsq/LWKOtcv5SjUauQ6t69xJn20z3O6dSY83vvaXr1/GPGv6Wn0d+to4TiXe14W87h63HUaw9v6M/kXpW88j4yzWlRr1tjFJ9Sj/fsyiZr/M7GvtOU9rVeUQaSvfWUHStnDWg3qnRnulRjLOmuRq26/wXn9I3WJ49L37nX2vdRmvUy/P1jXlEmvZK7618w98blTEmAQIExhbQ8Dd2fWVHgAABAgQITCig4W/CokuZAAECBAgUBHpqAHhrLm+N+0tbirO9PtIcldFI8jRm1CCSf+nFW4p1JUZprHUuV8Y8m38p3tU4tcd7Yn9l7k/XW2meV16jV+Z9Ne7R9aX8M5p+a+W2Haf1+nwjh7s1bDmXUqyR61DK3c8JEDgW0JB1bXX06HXWdHstO1e/IbD9/Xt1vxlpFiz9fn8jJ2MSIECAQP8CGv76r5EZEiBAgAABAgQuCWj4u8TlYgIECBAgMIVA6YDg6qHEE7TSXJax78ynNO6dMX/zLMX4vT4SszRmZIwr9Sg1H0XGKs15HaPG3EuxrsQojbXN/cq4e2aRWFdjlMa8Ot5ZrWvGqrHmIutyvaZ1vMjcSp57Y9SsZ2SOT68p5fi1fLYePa6pO8+dL9fg6fp0P4HZBXpsYOu1Jj1YHf0Z3dI3OfZqal7nAhr+rBACBAgQuCug4e+unPsIECBAgAABAp0KaPjrtDCmRYAAAQIEEgV6a8QozWehutOYUBr3zpjLXPbGXcaqFa/WOKUlVitOaZztPO6aH7n/5nhl/JS1hVgAACAASURBVCvzvrsG1/mVYl2Z9zbnt8Z9M0brZqnW8Uqvu+hafrK2I3N4+5oWa/PtHI7G73FN7c31K/PMqqO4BGYW6KGJrXf/vT/XmznnyJ92zpyf2G0FSvustrMRjQABAgR6EdDw10slzIMAAQIECBAgUElAw18lSMMQIECAAIGBBEoHBHebj54QvTGn0pjLfK/mejTmOk6NBos35v1bm5oxImP9xq/lvh33jTFbzPvOOlznFbW/arOM/9bYNV4jV541reNF5ha1Xce6U7/IPN68ppTjF3OKvO56yWtk/zfXrbEJECBAgMAXBEq/57+QgzkSIECAQH0BDX/1TY1IgAABAgQIEEgV0PCXyi84AQIECBDoUqB0QJDRsFCa0wJ5Z16RcUtjl8bYzuvKtWeLozTO9t6oyxtjLvMoNVSVfl7DIWqwjVXyOPvWxki80vjrXCJj1TAqrfM1RnTe0fF+5/5kPdx5oLaOF53j287Rebx1XSm/p+v+rXlHxu11TV15vkXyfOOaL9f9DQ9jEiBAgACBOwKlfdadMd1DgAABAt8X0PD3/RrKgAABAgQIECDwNwENfxYEAQIECBAg8CtQOiDIOpAvzWvJ4+rcImM+WSG/87kTby+nO+M8yWN7b03jyDcf1pj31TkvMUvGkT/T/HTud+a9F7OUy9N57t1/d+6tm6Vax4taX6nZXevoXN64rpTfF3NanXpdU9s6lvzfqHlkzC/XPZKfawgQIECAQAuBXn/Pt8hdDAIECBA4FtDwZ3UQIECAAAECBAYT0PA3WEGlQ4AAAQIEKgiUDgiyDuRL81pSvzO3yLh3WGs16h3l9Na8z3Kt7Xvl2w/v1ODumljuK/m+3ax4x/rMqJTPXd+9+57MvXWzVOt4V5wjNXtifWUuta8t5fbVvErPjl7yKvnXrnd0vF58ovN1HQECBAgQuCLw9Pdv9Pfk0zhXcnItAQIECHxHQMPfd2plpgQIECBAgACBkICGvxCTiwgQIECAwFQCpQOC6EHDG2iluS0x78wvMu6VfM7mcDVWKZ+r413JY3ttaR5H415pqKqdy905L7mU5vJms+KTeZ/Vt5TT3bVRY52sY1xZLzXm2zrelTlH6vXWWrkyzzvXlnL7al6lZ0cveZX879S0xj29+NTIxRgECBAgQOBXoNbv39Lvy1pxVJAAAQIExhLQ8DdWPWVDgAABAgQIEPjHQWbpA4MRyLI/9JjBeIR1IgcCBAjMLFD6XZn9u6w0v6V2d+YYGTeyLiKxr8SqPV4kh+01kfhnY15tqLpicxT36ZyXca/Ou3RP1L3G3Euxahj/xqg17zvupXxrrs8nsa7eW6pTLfOr86px/ay59VKzkn+NGt8ZoxefO3Pv8Z5//etff/z55589Tq3pnEoOy8+X//uq1VF+a15b7KMcr1y7jvcbd2+M9dqI7dn9v+NEr70ypyvX/i7g33v38o2ss8g1R7Ejxk1feILtCtT6/Vv6fVkrjjISIECAwFgCGv7GqqdsCBAgQIAAAQLTNfz18oFH6YMZS5MAAQIECGQKtG64uZpr5Pf5k9+1kfH35nw1ZjTOW+OW3K/GPRrv7nqK+mzj1przMubdeZfuPXKqOfdSbbc/v+O83v/GnJ+4X8l7vbZ1vKtz7H1+V/OJuC/XvLG27s716n1fqNmT1/1VjyvXf7nuV/J849q9RqFSo9sb87gy5u+c7zQ7ReL17hDJ4eyavfyO1sMyzrYxbNuoFvn37TyOGv5+G8+OYvzmdKX+0WuPrtubU+nasya+retd06jTE7ena839zwXW3793f99tf3+fjdHr7/nngkYgQIAAgScCGv6e6LmXAAECBAgQINChwO8HAHc/cOgwtd0p9fKBx+jOX1kP5kmAAAECBCICe/uHr/0uL+2B3synVvPLl+vwtbkf1ezNdRJ5Lc54Ta3Xz4x2ciYwk4CGv+Nqz9rwd9R499vYd/bNcGd20Ya/tTKlOkSb+JbxoteeXXel4TTaQLldhUc+yzXR5sHIMyxqERnLNe8LPG34W2YYGaP03u/9TEUgQIAAgR4FNPz1WBVzIkCAAAECBAg8ENDw9wDvwa0OSx/guZUAAQIECBD4lICGpU+Vy2Q7EvDa6agYpkKgY4GjPye6NhyVvjns9/4l1b2msNI4v0Rn4+79bHv/0bfNrdecfYvc1fnvNX4t45fy3XOPNrWd5RqJvb2/FPPo2qeNYnca/n5r8zu3s5/fubaU4zaHK82By1wiY2/zubKervx53tI8Vrej58Se6976jDY9RuJ0/Dh9fWqRZr3SJCJjaPgrKfo5AQIE5hTQ8Ddn3WVNgAABAgQIDCyg4S+nuBr+ctxFJUCAAAECBNoLaFpqby7iGAJeO2PUURYEWghEmnEi1yxzLTVyRRqMjmLtNfKt/1Zrfr857DX0LdccxS1dv47/O8baqHfUrFXL5Hc9RRv+InldWauldbI31tlcI+tqHTN6bem6pw1/pca8vfHXHM6aWkvjbm1LOe6t18jrvPQ6OnodbF8Xe3GurDHX7gto+LMyCBAgQOCugIa/u3LuI0CAAAECBAh0KqDhL6cwGv5y3EUlQIAAAQIE2gtoWmpvLuL3Bbxuvl9DGRBoKXC3WW5vjpHGsGiT2Xb80riRxqVlvL1xSn+Wdrnv6E/Zlua1xiz9Kdzo/K+Y7MX+rVm0FnsNelcay0pxI/lHGv6OXjelb33c3nfWRLpeF6n79tq9b5Us+R01FB7VImK4V4ff9V2q1VlepfV59jo4qm90jbZ8Zn45loa/L1fP3AkQIJAroOEv1190AgQIECBAgEB1AQ1/1UlDA2r4CzG5iAABAgQIEBhAQOPSAEWUQnMBr5vm5AIS+LRA5NvjlgQjjTeRhrrIOL+gpQaraLNTZH7b2HtzPftmt9L1R47R+f/ObfnvbYPa1caySC0iOV19Aew1rW1z2Rsv0vBXaqJb/Uuxttcd5XaniXAd66r7dn1o+Lu62ly/CFz5DN+f9LVmCBAgQGBPQMOfdUGAAAECBAgQGEzgyocFI6TeywceGv5GWE1yIECAAAECBCICGpciSq4h8JeA14zVQIDAVYEnDX/rvb8xnzShLWNFxl2uK30bW2Sc0jf8nTXRRRoII9+OF2n4u5NLqbHsbhNdZL5n6/BLDX93mwjPjEp1WV8De+v7t/lvfR3cqUnknqN1t339XX3NHj1zjtZMpAZXn3szXX/18/tePv+eqUZyJUCAwBcENPx9oUrmSIAAAQIECBC4IHD1A4MLQ3d5aS8feGj463J5mBQBAgQIECDwgoDmpRdQDTm0gNfM0OWVHIFXBO42/J017Txp+IuOu2CcNfxFx/lCw9/dXEqNZUc/LzWClX5eWqhXG/5K8Uo/384nem30umXso2tr+R41lm7HvzLf1SNyT2kNHeV/9lzZGzMSp7Su/HxfYLs3jHym3Mvn3+pJgAABAn0JaPjrqx5mQ4AAAQIECBB4LKDh7zHhrQEiH87cGthNBAgQIECAAIHOBDQvdVYQ0+lawOul6/KYHIFuBZ40/O19+92S6NOGv8i4v3G2/73876OmotL8toUqNSYdNWKdjRGZ1+9iidxTmuveAjxrSCt9q1qpWeysgetOw1+pMfO3/kcvuNK81/ui161rbS/+2RhPfNZ7e2r4K71mt6/JO2u12wfogBPT8DdgUaVEgACBCgIa/iogGoIAAQIECBAg0JOAhr+camj4y3EXlQABAgQIEGgvoIGpvbmI3xQoHc56D/HNupo1gRYCtRr+1nGWOdds+Dsa9zfO9r+X/33UVHblvlJj0t2Gv705/M5/W/toLmd/fnhvLUUaCY/W4F5dVvf1nqMmvWjD31GM3znVaM57a8yzpspfp5Lp7zdanq3liMnda0rr/iyPJYfouovMr8UzcrYYpT3lbB7yJUCAAIH/EdDwZyUQIECAAAECBAYT0PCXU1CHdTnuohIgQIAAAQLtBTT8tTcX8XsCpYNZ7x++V1MzJtBS4EmjXqkZr9Qwd5RnZNz13rWBaPvf6/8ujbNct71m+e9tk1pp/qXGp3X8o28/W+NFGptKuZTmumd91ni1d/1eA9+v369hJO7eGHv1jKyXo2v2muXOro3U5HednfmcNT9u5xEdo9Q0GZn/Ffez18nv6+joT23fmVPpmyZbPitniVXaV87iIE8CBAgQ+LuAhj8rggABAgQIECAwmICGv5yCOrDLcReVAAECBAgQaC+g4a+9uYjfEYgeyHr/8J2amikBAnMKRBqh5pSRNQECrQWi+8vW8xKPAAECBHIFNPzl+otOgAABAgQIEKguoOGvOmloQAd2ISYXESBAgAABAgMIaPgboIhSeCSwfQ0s7wOuHsJ67/CI380ECBCoLrDX3Hf0Z1+rBzcgAQIECgJX95pACRAgQGAOAQ1/c9RZlgQIECBAgMBEAhr+cort0C7HXVQCBAgQIECgvYCGv/bmIvYl8OTQ1fuGvmppNgQIEFgFSn8elRQBAgSyBJ7sPbPmLC4BAgQIvC+g4e99YxEIECBAgAABAk0FNPw15f5vMAd3Oe6iEiBAgAABAu0FNPy1NxexL4G7h67eM/RVR7MhQIAAAQIECHxB4O7e8wu5mSMBAgQI3BfQ8Hffzp0ECBAgQIAAgS4FNPzllMXhXY67qAQIECBAgEB7AQ1/7c1F7EvgzqGr9wt91dBsCBAgQIAAAQJfEbiz9/xKbuZJgAABAvcFNPzdt3MnAQIECBAgQKBLAQ1/OWVxgJfjLioBAgQIECDQXkDDX3tzEfsSuHro6r1CX/UzGwIECBAgQIDAlwSu7j2/lJu5EiBAgMB9AQ1/9+3cSYAAAQIECBDoUkDDX05ZHOLluItKgAABAgQItBfQ8NfeXMS+BCKHrt4f9FUzsyFAgAABAgQIfFUgsvf8am7mTYAAAQL3BTT83bdzJwECBAgQIECgSwENfzllcaCX4y4qAQIECBAgQIAAAQIECBAgQIAAAQIERhXQ8DdqZeVFgACBZwIa/p75uZsAAQIECBAg0J2Ahr+ckmj4y3EXlQABAgQIECBAgAABAgQIECBwReBf//rXvy//888/d2/b+3nknu146/V7AY7ibq89u3+9bh0neu2VOV259jfH33v38i15LmNGrrlS9y9f+6bFm2N/2bynuWv466ka5kKAAIF+BDT89VMLMyFAgAABAgQIVBHQ8FeF8fIgGv4uk7mBAAECBAgQIECAAAECBAgQIBAWqNWYdHWcyPXLNXsNf7/NbttmuLPGv0jMFS567dF1e3MqXXvWxLfMa68Z8aghMjpWeKHcuDBqeGPo7m+ZOffui/OfCWr4+0qlzJMAAQJtBTT8tfUWjQABAgQIECDwuoCGv9eJdwNo+MtxF5UAAQIECBAgQIAAAQIECBCYQ6BWY9LVcSLXRxv+1kr9Xv9bwUjM7VjL/y59c+DZmL8/u3LtErs03yOfo3lHGyNrrfzS/GvF6XGcmXPvsR57c9Lw95VKmScBAgTaCmj4a+stGgECBAgQIEDgdQENf68T7wbQ8JfjLioBAgQIECBAgAABAgQIEBhNYK8ZbK9hamnwKjVGbX++OJ1949zq+PtNbKU469yezmWJfzTfq/++XRO/9+7luXf9b957fut9dxr+SuOd/fxovmevhVJj1zaHNxr+tvlcWSulb0Isrc+9dXU0lyPz3zV+9uebS99YuMb49d57bf5+U+L2v7d5H/1558hcSq+H0Z6vX8xHw98Xq2bOBAgQeF9Aw9/7xiIQIECAAAECBJoKaPhryv3fYBr+ctxFJUCAAAECBAgQIECAAAECowlEG/6WvI8agpaf7TVtlZq6St/0djTm07ncmW8pv7Mxt/P9XT8lg731drXhb53bUTNbqTlvO4fotaXrSmtjjRlxLxmdNaKWmlTPco+sz711EbHZWzMRi731tDbr/Tbw/eZ21vD3O587czl6jYz2TP16Phr+vl5B8ydAgMA7Ahr+3nE1KgECBAgQIEAgTUDDXw69hr8cd1EJECBAgAABAgQIECBAgMBoAnca/haDvaazyLej/fqVGr8izW3RuZS+5Ww7t6PGqdL8j77VMNpsV2oGO7Jf/v2O/zre2bo++4a53/vOmkLXa680OUbW597cj9bV0VqJuv863117Z/U6msuexe96OPLaxiuZRupTay6jPU9HyEfD3whVlAMBAgTqC2j4q29qRAIECBAgQIBAqoCGvxx+DX857qISIECAAAECBAgQIECAAIHRBErNP0u+d6/ZWj1pENr7s79nY9+N9Tvm8t9n34r2axNptvpdP5Hmqr179prwnjb8nd2/ziHSGLe6nL1W7jQRbudQmutbDX9nfwr36LWyt062a6u0Jkp5lxpZI82rZ423kW/z25vjndfDaM/XL+aj4e+LVTNnAgQIvC+g4e99YxEIECBAgAABAk0FNPw15f5vMA1/Oe6iEiBAgAABAgQIECBAgACB0QTuNvNFv9ls9brbhBeJs3fNUZ1KDXzb+S7/+/cb6/bGLf2p1O04v/eP3vBXasxbPI4ayo7cjtbS1vas4W8ddxs30sh497Wy5hj59sPfa39zurOuazT8HX1zZe3Xw2jP1y/mo+Hvi1UzZwIECLwvoOHvfWMRCBAgQIAAAQJNBTT8NeX+bzANfznuohIgQIAAAQIECBAgQIAAgdEE7jYxRRrxtlatG/5KjWalprFIk9TvWrjzjWYtGv5KzWyln//WcfnviG/kuuWao/hna+Zs7JLpOu7Zt9rtvc7vvlbWHGs0/EXcS39WupRHZO2XXj+/Oa+eV9baaM/ar+Sj4e8rlTJPAgQItBXQ8NfWWzQCBAgQIECAwOsCGv5eJ94NoOEvx11UAgQIECBAgAABAgQIECAwmsDRt+PV+jO6q5eGvz93l06pOW3vpkjNtveVmrOuNGFFr41et8zzrOFv+flek9tZTiUfDX//+ptpaQ2WGgSPnol3GmBHe75+MR8Nf1+smjkTIEDgfQENf+8bi0CAAAECBAgQaCqg4a8p93+DafjLcReVAAECBAgQIECAAAECBAiMJlBq9lnyjTT87DVtlb5B7c43iT2Zy5LL2besnc33KL+zMfcay37XT8R/757fhsztPNbr17H3frYds0ZzXimvs9fNWfyzRtF1zL0/u3zms+cSMXhz7f3W46jJ8beWpfUTaW6MjlFaM9FxSs+F0Z6xX8tHw9/XKma+BAgQaCOg4a+NsygECBAgQIAAgWYCGv6aUf8tkIa/HHdRCRAgQIAAAQIECBAgQIDAiAK/DVB735C292dCj/506GpU+vlyXY1vEow0hf3GWv57m/feXPbyOLvnaMyj+W2vj/651/WevYa2vbVZ+hOwe3M+G+c3/6NrIw10672lhr+92v3ee7Tm9ozPDM+8Ig1/R55H9br67YWldRtdg2ev+UgjbtR/7/Wi4a/v3yIa/vquj9kRIEAgS0DDX5a8uAQIECBAgACBlwQ0/L0EWxhWw1+Ou6gECBAgQIAAAQIECBAgQIAAAQIEviRwpfnyS3mZ6zsCGv7ecTUqAQIEvi6g4e/rFTR/AgQIECBAgMCPgIa/nCWh4S/HXVQCBAgQIECAAAECBAgQIECAAAECXxLQ8PelauXPVcNffg3MgAABAj0KaPjrsSrmRIAAAQIECBB4IKDh7wHeg1s1/D3AcysBAgQIECBAgAABAgQIECBAgACBSQQ0/E1S6EppavirBGkYAgQIDCag4W+wgkqHAAECBAgQIKDhL2cNaPjLcReVAAECBAgQIECAAAECBAgQIECAAAECowpo+Bu1svIiQIDAMwENf8/83E2AAAECBAgQ6E5Aw19OSTT85biLSoAAAQIECBAgQIAAAQIECBAgQIAAgVEFNPyNWll5ESBA4JmAhr9nfu4mQIAAAQIECHQnoOEvpyQa/nLcRSVAgAABAgQIECBAgAABAgQIECBAgMCoAhr+Rq2svAgQIPBMQMPfMz93EyBAgAABAgS6E9Dwl1MSDX857qISIECAAAECBAgQIECAAAECBAgQIEBgVAENf6NWVl4ECBB4JqDh75mfuwkQIECAAAEC3Qlo+MspiYa/HHdRCRAgQIAAAQIECBAgQIAAAQIECBAgMKqAhr9RKysvAgQIPBPQ8PfMz90ECBAgQIAAge4ENPzllETDX467qAQIECBAgAABAgQIECBAgAABAgQIEBhVQMPfqJWVFwECBJ4JaPh75uduAgQIECBAgEB3Ahr+ckqi4S/HXVQCBAgQIECAAAECBAgQIECAAAECBAiMKqDhb9TKyosAAQLPBDT8PfNzNwECBAgQIECgOwENfzkl0fCX4y4qAQIECBAgQIAAAQIECBAgQIAAAQIERhXQ8DdqZeVFgACBZwIa/p75uZsAAQIECBAg0J2Ahr+ckmj4y3EXlQABAgQIECBAgAABAgQIECBAgAABAqMKaPgbtbLyIkCAwDMBDX/P/NxNgAABAgQIEOhOQMNfTkk0/OW4i0qAAAECBAgQIECAAAECBAgQIECAAIFRBTT8jVpZeREgQOCZgIa/Z37uJkCAAAECBAh0J6DhL6ckGv5y3EUlQIAAAQIECBAgQIAAAQIECBAgQIDAqAIa/katrLwIECDwTEDD3zM/dxMgQIAAAQIEuhPQ8JdTEg1/Oe6iEiBAgAABAgQIECBAgAABAgQIECBAYFQBDX+jVlZeBAgQeCag4e+Zn7sJECBAgAABAt0JaPjLKYmGvxx3UQkQIECAAAECBAgQIECAAAECBAgQIDCqgIa/USsrLwIECDwT0PD3zM/dBAgQIECAAIHuBDT85ZREw1+Ou6gECBAgQIAAAQIECBAgQIAAAQIECBAYVUDD36iVlRcBAgSeCWj4e+bnbgIECBAgQIBAdwIa/nJKouEvx11UAgQIECBAgAABAgQIECBAgAABAgQIjCqg4W/UysqLAAECzwQ0/D3zczcBAgQIECBAoDsBDX85JdHwl+MuKgECBAgQIECAAAECBAgQIECAAAECBEYV0PA3amXlRYAAgWcCGv6e+bmbAAECBAgQINCdgIa/nJJo+MtxF5UAAQIECBAgQIAAAQIECBAgQIAAAQKjCmj4G7Wy8iJAgMAzAQ1/z/zcTYAAAQIECBDoTkDDX05JNPzluItKgAABAgQIECBAgAABAgQIECBAgACBUQU0/I1aWXkRIEDgmYCGv2d+7iZAgAABAgQIdCeg4S+nJBr+ctxFJUCAAAECBAgQIECAAAECBAgQIECAwKgCGv5Gray8CBAg8ExAw98zP3cTIECAAAECBLoT0PCXUxINfznuohIgQIAAAQIECBAgQIAAAQIECBAgQGBUAQ1/o1ZWXgQIEHgmoOHvmZ+7CRAgQIAAAQLdCWj4yymJhr8cd1EJECBAgAABAgQIECBAgAABAgQIECAwqoCGv1ErKy8CBAg8E9Dw98zP3QQIECBAgACB7gQ0/OWURMNfjruoBAgQIECAAAECBAgQIECAAAECBAgQGFVAw9+olZUXAQIEnglo+Hvm524CBAgQIECAQHcCGv5ySqLhL8ddVAIECBAgQIAAAQIECBAgQIAAAQIECIwqoOFv1MrKiwABAs8ENPw983M3AQIECBAgQKA7AQ1/OSXR8JfjLioBAgQIECBAgAABAgQIECBAgAABAgRGFdDwN2pl5UWAAIFnAhr+nvm5mwABAgQIECDQnYCGv5ySaPjLcReVAAECBAgQIECAAAECBAgQIECAAAECowpo+Bu1svIiQIDAMwENf8/83E2AAAECBAgQ6E5Aw19OSTT85biLSoAAAQIECBAgQIAAAQIECBAgQIAAgVEFNPyNWll5ESBA4JmAhr9nfu4mQIAAAQIECHQnoOEvpyQa/nLcRSVAgAABAgQIECBAgAABAgQIECBAgMCoAhr+Rq2svAgQIPBMQMPfMz93EyBAgAABAgS6E5ip4a+nDzs0/HX3UjAhAgQIECBAgAABAgQIECBAgAABAgQIfFqgp8/APw1p8gQIEBhMQMPfYAWVDgECBAgQIEBgloa/3j7o0PDntUeAAAECBAgQIECAAAECBAgQIECAAAECBAgQIEBgfIHs81gNf+OvMRkSIECAAAECkwlkbzBbcPfW7LfkrOGvReXFIECAAAECBAgQIECAAAECBAgQIECAAAECBAgQIJArkH0eq+Evt/6iEyBAgAABAgSqC2RvMKsn9DNgj81+yxQ1/L1deeMTIECAAAECBAgQIECAAAECBAgQIECAAAECBAgQyBfIPo/V8Je/BsyAAAECBAgQIFBVIHuDWTWZn8F6bfZbpqnh783KG5sAAQIECBAgQIAAAQIECBAgQIAAAQIECBAgQIBAHwLZ57Ea/vpYB2ZBgAABAgQIEKgmkL3BrJbIz0A9N/stU9XwV678UQ3P7O7cU56JKwgQIECAAAECBAgQIECAAAECBAgQIECAAAECBAjcE8g+j9Xwd69u7iJAgAABAgQIdCuQvcF8A6b3Zr8lZw1/5cpfad6L1Jx52dwVBAgQIECAAAECBAgQIECAAAECBAgQIECAAAECdQWyz2M1/NWtp9EIECBAgAABAukC2RvM2gCRxq/aMe+Mp/nsmtq2rr92pTV8du+1WbiaAAECBAgQIECAAAECBAgQIECAAAECBAgQIECAwDWB0lnWtdGuX63h77qZOwgQIECAAAECXQtkbzBr4nyl2W/JWcPftcpHG/6OXDX9XfN2NQECBAgQIECAAAECBAgQIECAAAECBAgQIECAQB2B7PNYDX916mgUAgQIECBAgEA3AtkbzFoQX2r2W3LW8Het8pGGv5LpOkbpumszczUBAgQIECBAgAABAgQIECBAgAABAgQIECBAgACBY4Hs81gNf1YnAQIECBAgQGAwgewNZg3OrzX7LTlrOrtW+aOGvyvf3Kfh75q5qwkQIECAAAECBAgQIECAAAECyDHIZAAAIABJREFUBAgQIECAAAECBJ4LZJ/Havh7XkMjECBAgAABAgS6EsjeYD7F+GKz35Kzhr9rldfwd83L1QQIECBAgAABAgQIECBAgAABAgQIECBAgAABAn0IZJ/HavjrYx2YBQECBAgQIECgmkD2BvNJIl9t9lty1vB3rfI1/6Qv/2v2riZAgAABAgQIECBAgAABAgQIECBAgAABAgQIELgvkH0eq+Hvfu3cSYAAAQIECBDoUiB7g3kX5cvNfkvOGv6uVT7S8Hfm+tV1fk3J1QQIECBAgAABAgQIECBAgAABAgQIECBAgAABAr0JZJ9TafjrbUWYDwECBAgQIEDgoUD2BvPO9L/e7LfkrOHvWuWjDX97tnvrhf81f1cTIECAAAECBAgQIECAAAECBAgQIECAAAECBAjcE8g+j9Xwd69u7iJAgAABAgQIdCuQvcG8CjNCs9+Ss4aza5U/a/hbRiqti8W7NMa1GbmaAAECBAgQIECAAAECBAgQIECAAAECBAgQIECAQFkg+zxWw1+5Rq4gQIAAAQIECHxKIHuDeQWr1NR1ZazsazX8XatAtFnv7Nv8omNcm5mrCRAgQIAAAQIECBAgQIAAAQIECBAgQIAAAQIECBwLZJ/HavizOgkQIECAAAECgwlkbzCjnCM1+y05a/iLVv5/rqvRrLeOwf6avasJECBAgAABAgQIECBAgAABAgQIECBAgAABAgTuC2Sfx2r4u187dxIgQIAAAQIEuhTI3mBGUEZr9lty1nQWqfxf12j4u+blagIECBAgQIAAAQIECBAgQIAAAQIECBAgQIAAgT4Ess9jNfz1sQ7MggABAgQIECBQTSB7g1lKZMRmvyVnDX9/VT7SzBe55mwtPb2/tE79nAABAgQIECBAgAABAgQIECBAgAABAgQIECBAgMCeQPZ5rIY/65IAAQIECBAgMJhA9gbzjHPUZr8lZw1/f698qSHv7Oele5dI/pzvYA8u6RAgQIAAAQIECBAgQIAAAQIECBAgQIAAAQIEPiKQfR6r4e8jC8U0CRAgQIAAAQJRgewN5tE8R272W3LW8Pf3yp+tw1JDX/Re7tGngusIECBAgAABAgQIECBAgAABAgQIECBAgAABAgRqCWSfx2r4q1VJ4xAgQIAAAQIEOhHI3mDuMYze7LfkrOHvn5Uv1f3MrHQv804eOKZBgAABAgQIECBAgAABAgQIECBAgAABAgQIEJhMIPs8VsPfZAtOugQIECBAgMD4AtkbzF/hSOPWCFXR8LdfxaP6R7327o/eO8K6kgMBAgQIECBAgAABAgQIECBAgAABAgQIECBAgEBfAtnnsRr++loPZkOAAAECBAgQeCyQvcHcJjBLs9+Ssya0x0vXAAQIECBAgAABAgQIECBAgAABAgQIECBAgAABAgS6F8g+j9Xw1/0SMUECBAgQIECAwDWB7A3mOtuZmv2WnDX8XVunriZAgAABAgQIECBAgAABAgQIECBAgAABAgQIECDwRYHs81gNf19cNeZMgAABAgQIEDgRyN5gLlObrdlvyVnDn5clAQIECBAgQIAAAQIECBAgQIAAAQIECBAgQIAAgfEFss9jNfyNv8ZkSIAAAQIECEwmkL3BnLHZb1liGv4me6FJlwABAgQIECBAgAABAgQIECBAgAABAgQIECBAYEqB7PNYDX9TLjtJEyBAgAABAiMLZG4wZ232W9aThr+RX1VyI0CAAAECBAgQIECAAAECBAgQIECAAAECBAgQIPA/ApnnsUt8DX9WIgECBAgQIEBgMIGsDebMzX7LEtLwN9gLSToECBAgQIAAAQIECBAgQIAAAQIECBAgQIAAAQIEdgSyzmPXqWj4sywJECBAgAABAoMJZG0wNfz9n8FW0n46s9d5iiJLksCLApqjX8Q1NAECBAgQIECAAAECBAgQIECAAAECBAg0Ecg6j12T0/DXpMyCECBAgAABAgTaCWRtMGdvBJuliWX2Ord7JYtEYEyBWZ6VY1ZPVgQIECBAgAABAgQIECBAgAABAgQIECCwCGSdx676Gv6sQw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Zmlimb3ObV7FohAYV2CWZ+W4FZQZAQIECBAgQIAAAQIECBAgQIAAAQIECGSdx67yGv6sQQ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Ik0si1HkujYr5V6U2et8T81dBAisAl9/BqokAQIECBAgQIAAAQIECBAgQIAAAQIECBDIOo9d5TX8WYMECBAgQIAAgcEEsjaYszeCRZpYVqPItb0uy9nr3GtdzIvAVwS+/Pz7irF5EiBAgAABAgQIECBAgAABAgQIECBAgMC7AlnnsWtWGv7era/RCRAgQIAAAQLNBbI2mLM3gkWaWLJqU3MRzl7nmpbGIjCjQORZOaOLnAkQIECAAAECBAgQIECAAAECBAgQIEDgOwLZZ34a/r6zVsyUAAECBAgQIBASyNpgzt4IFm1iyapPaPEELpq9zgEilxAgcCIQfVZCJECAAAECBAgQIECAAAECBAgQIECAAAECvQpkn/dp+Ot1ZZgXAQIECBAgQOCmQNYGc/ZGsCtNLHtWV+6/uTSq3DZ7nasgGoTAxAJfedZNXCKpEyBAgAABAgQIECBAgAABAgQIECBAgEBBIOs8dp2Whj9LlAABAgQIECAwmEDWBnP2RrA7TSxZtXqy5Gev8xM79xIg8Mcfd56V3AgQIECAAAECBAgQIECAAAECBAgQIECAQE8C2Wd8Gv56Wg3mQoAAAQIECBCoIJC1wZy9EexJE0tWze4st9nrfMfMPQQI/CXw5FnJkQABAgQIECBAgAABAgQIECBAgAABAgQI9CCQfban4a+HVWAOBAgQIECAAIGKAlkbzNkbwZ42sWTV7erSm73OV71cT4DA3wWePit5EiBAgAABAgQIECBAgAABAgQIECBAgACBbIHscz0Nf9krQHwCBAgQIECAQGWBrA3m7I1gtZpYrjjWinllCV6Z35VxXUuAwBwCGc+tOWRlSYAAAQIECBAgQIAAAQIECBAgQIAAAQKtBLLOY9f8NPy1qrQ4BAgQIECAAIFGAlkbzNkbwWo1sVxxrBXzytK8Mr8r47qWAIE5BDKeW3PIypIAAQIECOQLZL9XsM/IXwNmQIAAAQIECBAgQIAAgVkEss5jV18Nf7OsNHkSIECAAAEC0whkbTCzD3eyC/z0cCmrblfdZq/zVS/XEyDwd4Gnz0qeBAgQIECAQJ8CvbxPsNfoc32YFQECBAgQIECAAAECBEYTyD7X0/A32oqSDwECBAgQIDC9QNYGs5cDnqwF8ORgKatmd6xmr/MdM/cQIPCXwJNnJUcCBAgQIECgX4Fe3ifYa/S7RsyMAAECBAgQIECAAAECIwlkn+1p+BtpNcmFAAECBAgQIPDHH39kbTB7OeDJWgR3DpayavXEaPY6P7FzLwECf/xx51nJjQABAgQIEOhfoJf3CfYa/a8VMyRAgAABAgQIECBAgMAIAtlnfBr+RlhFciBAgAABAgQIbASyNpi9HPBkLYarB0tZdXrqM3udn/q5n8DsAleflbN7yZ8AAQIECHxFoJf3CfYaX1kx5kmAAAECBAgQIECAAIFvC2Sf82n4+/b6MXsCBAgQIECAwD8EsjaYvRzwZC2J6MFSVn1qucxe51qOxiEwq0D0WTmrj7wJECBAgMBXBXp5n2Cv8dUVZN4ECBAgQIAAAQIECBD4lkD2eZ+Gv2+tF7MlQIAAAQIECBQFsjaYvRzwFIFeuiBysJRVm5opz17nmpbGIjCjQORZOaOLnAkQIECAwNcFenmfYK/x9ZVk/gQIECBAgAABAgQIEPiGQPaZn4a/b6wTsyRAgAABAgQIhAWyNpi9HPCEoSpfGDlYWo0i15amt4xVY5xSnN+fz17nq16uJ0Dg7wIZzy01IECAAAECBN4X6OV9gr3G+7UWgQABAgQIECBAgAABAgT++CPrPHa11/BnFRIgQIAAAQIEBhPI2mD2csCTVc7IwVKNJr2tcyRmbY/Z61zb03gEZhPIeG7NZixfAgQIECCQIdDL+wR7jYzqi0mAAAECBAgQIECAAIH5BLLOY1dpDX/zrTkZEyBAgAABAoMLZG0wezngySrvmwdLR7ZvxjxynL3OWetLXAKjCGQ8t0axkwcBAgQIEOhZoJf3CfYaPa8ScyNAgAABAgQIECBAgMA4Alnnsaughr9x1pJMCBAgQIAAAQL/FsjaYPZywJO1DN44WOqp0W91nb3OWetLXAKjCLzxrBzFRh4ECBAgQODLAr28T7DX+PIqMncCBAgQIECAAAECBAh8RyDrPHYV0vD3nbVipgQIECBAgACBkEDWBrOXA54Q0gsX1TpYOnOsFeNJ+rPX+YmdewkQ+OOPHp5j6kCAAAECBAjUF+jlfYK9Rv3aGpEAAQIECBAgQIAAAQIE/imQdR67zkTDn1VJgAABAgQIEBhMIGuD2csBT1Y5nx4s9d7ot7rOXues9SUugVEEnj4rR3GQBwECBAgQGE2gl/cJ9hqjrSz5ECBAgAABAgQIECBAoE+BrPPYVUPDX5/rwqwIECBAgAABArcFsjaYvRzw3IZ7eOOdg6VSk9/68ztjP0zn8PbZ6/yWq3EJzCLQ0/NsFnN5EiBAgACBFgK9vE+w12hRbTEIECBAgAABAgQIECBAIOs8dpXX8GcNEiBAgAABAgQGE8jaYPZywJNVzisHS0dWv2No+MuqprgECLwlcOVZ+dYcjEuAAAECBAjUF+jl/aC9Rv3aGpEAAQIECBAgQIAAAQIE/imQdR67zkTDn1VJgAABAgQIEBhMIGuD2csBT1Y5IwdL0Ua/NQcNf1nVFJcAgbcEIs/Kt2IblwABAgQIEHhPoJf3g/Ya79XYyAQIECBAgAABAgQIECDwl0DWeew6Aw1/ViMBAgQIECBAYDCBrA1mLwc8WeWMHCxtja5cH7m2Vd6z17mVszgERhXo6Xk2qrG8CBAgQIBAhkAv7xPsNTKqLyYBAgQIECBAgAABAgTmE8g6j12lNfzNt+ZkTIAAAQIECAwukLXB7OWAJ6u8kYOlPaOz+3zDX1Y1xSVA4C2ByLPyrdjGJUCAAAECBN4T6OX9oL3GezU2MgECBAgQIECAAAECBAj8JZB1HrvOQMOf1UiAAAECBAgQGEwga4PZywFPVjmjB0tnTr9jaPjLqqa4BAi8JRB9Vr4V37gECBAgQIDAOwK9vB+013invkYlQIAAAQIECBAgQIAAgb8LZJ3HrrPQ8GdFEiBAgAABAgQGE8jaYPZywJNVzjsHS0dm61ga/rKqKS4BAm8J3HlWvjUX4xIgQIAAAQL1BHp5P2ivUa+mRiJAgAABAgQIECBAgACBY4Gs89h1Rhr+rE4CBAgQIECAwGACWRvMXg54ssr55GCpZPdk7NoepbnWjmc8AgTGEujpeTaWrGwIECBAgECuQC/vE+w1cteB6AQIECBAgAABAgQIEJhFIOs8dvXV8DfLSpMnAQIECBAgMI1A1gazlwOerELXOlgqfetfVn5r3NnrnO0vPoGvC9R6Vn7dwfwJECBAgMBoAr28T7DXGG1lyYcAAQIECBAgQIAAAQJ9CmSdx64aGv76XBdmRYAAAQIECBC4LZC1wezlgOc23MMbax8snXnWjnUl9dnrfMXKtQQI/FMg8/mlHgQIECBAgMB7Ar28T7DXeK/GRiZAgAABAgQIECBAgACBvwSyzmPXGWj4sxoJECBAgAABAoMJZG0wezngySrnmwdLPX3r3+x1zlpf4hIYReDNZ+UoRvIgQIAAAQJfFOjlfYK9xhdXjzkTIECAAAECBAgQIEDgewJZ57GrlIa/760ZMyZAgAABAgQInApkbTB7OeDJWh4tDpayars1nb3OWetLXAKjCLR4Vo5iJQ8CBAgQIPAlgV7eJ9hrfGnVmCsBAgQIECBAgAABAgS+K5B9Zqfh77trx8wJECBAgAABArsCWRvMXg54spZF64Olxbt1zMV29jpnrS9xCYwikPHcGsVOHgQIECBAoGeBXt4n2Gv0vErMjQABAgQIECBAgAABAuMIZJ3HroIa/sZZSzIhQIAAAQIECPxbIGuD2csBT9YymOVgafY6Z60vcQmMIjDLs3KUesmDAAECBAhEBXp5n2CvEa2Y6wgQIECAAAECBAgQIEDgiUDWeew6Zw1/T6rnXgIECBAgQIBAhwJZG8xeDniyStLyYGm1bhlzdZ29zlnrS1wCowhkPLdGsZMHAQIECBDoWaCX9wn2Gj2vEnMjQIAAAQIECBAgQIDAOAJZ57GroIa/cdaSTAgQIECAAAEC/xbI2mD2csCTtQxaHixp+MuqsrgECDwVaPmsfDpX9xMgQIAAAQJxgV7eD9prxGvmSgIECBAgQIAAAQIECBC4L5B1HrvOWMPf/dq5kwABAgQIECDQpUDWBrOXA56sorQ8WNLwl1VlcQkQeCrQ8ln5dK7uJ0CAAAECBOICvbwftNeI18yVBAgQIECAAAECBAgQIHBfIOs8dp2xhr/7tXMnAQIECBAgQKBLgawNZi8HPFlFaXmwpOEvq8riEiDwVKDls/LpXN1PgAABAgQIxAV6eT9orxGvmSsJECBAgAABAgQIECBA4L5A1nnsOmMNf/dr504CBAgQIECAQJcCWRvMXg74ROq0AAAgAElEQVR4sorS8mBJw19WlcUlQOCpQMtn5dO5up8AAQIECBCIC/TyftBeI14zVxIgQIAAAQIECBAgQIDAfYGs89h1xhr+7tfOnQQIECBAgACBLgWyNpi9HPBkFaXlwZKGv6wqi0uAwFOBls/Kp3N1PwECBAgQIBAX6OX9oL1GvGauJECAAAECBAgQIECAAIH7AlnnseuMNfzdr507CRAgQIAAAQJdCmRtMHs54MkqSsuDJQ1/WVUWlwCBpwItn5VP5+p+AgQIECBAIC7Qy/tBe414zVxJgAABAgQIECBAgAABAvcFss5j1xlr+LtfO3cSIECAAAECBLoUyNpg9nLAk1WUlgdLGv6yqiwuAQJPBVo+K5/O1f0ECBAgQIBAXKCX94P2GvGauZIAAQIECBAgQIAAAQIE7gtknceuM9bwd7927iRAgAABAgQIdCmQtcHs5YAnqygtD5Y0/GVVWVwCBJ4KtHxWPp2r+wkQIECAAIG4QC/vB+014jVzJQECBAgQIECAAAECBAjcF8g6j11nrOHvfu3cSYAAAQIECBDoUiBrg9nLAU9WUVoeLGn4y6qyuAQIPBVo+ax8Olf3EyBAgAABAnGBXt4P2mvEa+ZKAgQIECBAgAABAgQIELgvkHUeu85Yw9/92rmTAAECBAgQINClQNYGs5cDnqyiRA6WahtFYtb2qJ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SzHCzNXues9SUugVEEZnlWjlIveRAgQIAAgahAL+8T7DWiFXMdAQIECBAgQIAAAQIECDwRyDqPXees4e9J9dxLgAABAgQIEOhQIGuD2csBT1ZJ7hws7ZndGadlzrPXuaW1WARGFOj9GTeiuZwIECBAgEALgV7eJ9hrtKi2GAQIECBAgAABAgQIECCQdR67ymv4swYJECBAgAABAoMJZG0wezngySrnlYOlktWVsVrnW5p76/mIR4DAtwR6fr59S9JsCRAgQIBAXwK9vE+w1+hrXZgNAQIECBAgQIAAAQIERhXIOo9dPTX8jbqy5EWAAAECBAhMK5C1wezlgCer8FcOliJWV8ZrmXNk7i3nIxYBAt8S6PXZ9i1FsyVAgAABAv0J9PI+wV6jv7VhRgQIECBAgAABAgQIEBhRIOs8drXU8DfiqpITAQIECBAgMLVA1gazlwOerOJHD5a2Tnv3lH6eld8ad/Y6Z/uLT+DrAtFn5dfzNH8CBAgQIDCbQC/vE+w1Zlt58iVAgAABAgQIECBAgECOQNZ57Jqthr+cuotKgAABAgQIEHhNIGuD2csBz2uwhYGjB0ur09n1kWuy8py9zlnu4hIYRSD6rBwlX3kQIECAAIFZBHp5n2CvMcuKkycBAgQIECBAgAABAgRyBbLOY9esNfzl1l90AgQIECBAgEB1gawNZi8HPNVBgwNGDpai396n4S+I7jICBD4nEHlWfi4pEyZAgAABAgT+6OX9oL2GxUiAAAECBAgQIECAAAECLQSyzmPX3DT8taiyGAQIECBAgACBhgJZG8xeDngaUv8tVORgScNfVnXEJUCgF4HIs7KXuZoHAQIECBAgEBfo5f2gvUa8Zq4kQIAAAQIECBAgQIAAgfsCWeex64w1/N2vnTsJECBAgAABAl0KZG0wezngySpK5GAp+s190esycp29zhnmYhIYSSDyrBwpX7kQIECAAIFZBHp5n2CvMcuKkycBAgQIECBAgAABAgRyBbLOY9esNfzl1l90AgQIECBAgEB1gawNZi8HPNVBgwNGDpaijXzR64JTq3rZ7HWuimkwAhMKRJ6VE7JImQABAgQIfF6gl/cJ9hqfX0oSIECAAAECBAgQIECAwCcEss5jVxwNf59YJiZJgAABAgQIEIgLZG0wezngiUvVvTJysBRt5IteVzeD2Giz1zmm5CoCBI4EIs9KegQIECBAgMD3BHp5n2Cv8b21Y8YECBAgQIAAAQIECBD4okDWeexqpeHvi6vGnAkQIECAAAECJwJZG8xeDniyFkfkYCnayBe9LiPX2eucYS4mgZEEIs/KkfKVCwECBAgQmEWgl/cJ9hqzrDh5EiBAgAABAgQIECBAIFcg6zx2zVrDX279RSdAgAABAgQIVBfI2mD2csBTHTQ4YORgKdrIF70uOLWql81e56qYBiMwoUDkWTkhi5QJECBAgMDnBXp5n2Cv8fmlJAECBAgQIECAAAECBAh8QiDrPHbF0fD3iWVikgQIECBAgACBuEDWBrOXA564VN0rIwdLtY0iMetm+ccftXOoPT/jESDQt0DGc6tvEbMjQIAAAQJjCPTyPsFeY4z1JAsCBAgQIECAAAECBAj0LpB1Hru6aPjrfYWYHwECBAgQIEDgokDWBrOXA56LXNUujxws1TaKxKyW4H8Gqp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RvHiwttm+Of8Vs9jpfsXItAQL/FOjlWaY2BAgQIECAQF2BXt4n2GvUravRCBAgQIAAAQIECBAgQGBfIOs8dp2Nhj8rkwABAgQIECAwmEDWBrOXA56scl49WFq9ju478rwap7bH7HWu7Wk8ArMJZD/DZvOWLwECBAgQaCXQ4/sE+45W1ReHAAECBAi0Fehx39FWQDQCBAgQIPDHHxr+rAICBAgQIECAwGACGv5yCnrlMGlbo737Sh9aXYlVW6M0t9rxjEeAwFgCmc+vsSRlQ4AAAQIE+hLo9X2CvUdf68RsCBAgQIBADYFe9x01cjMGAQIECBCICmj4i0q5jgABAgQIECDwEQENfzmFih4kRepz1BBYahRskbkP1Fooi0FgXIHos3JcAZkRIECAAIExBXp+n2D/MeaakxUBAgQIzCvQ875j3qrInAABAgRaC2j4ay0uHgECBAgQIEDgZYFIQ9kbU5j9g5boIdKVP+V79u1/0Xi1az17nWt7Go/AbAJZz67ZnOVLgAABAgRaC/T+PsEepPWKEI8AAQIECLwn0Pu+473MjUyAAAECBP4S0PBnNRAgQIAAAQIEBhPQ8JdT0MgBUuQb+krXlH7+dvY+UHtb2PgExhaIPCvHFpAdAQIECBAYU6D39wn2IGOuO1kRIECAwJwCve875qyKrAkQIECgtYCGv9bi4hEgQIAAAQIEXhbQ8Pcy8MHwkQOk0rf7LUPXuuYtBR+ovSVrXAJzCESelXNIyJIAAQIECIwl0Pv7BHuQsdabbAgQIEBgboHe9x1zV0f2BAgQINBKQMNfK2lxCBAgQIAAAQKNBDT8NYL+CRM5QKrVzBcZ5y0FH6i9JWtcAnMIRJ6Vc0jIkgABAgQIjCXwpfcJ9iNjrT3ZECBAgMB8Al/ad8xXHRkTIECAQCsBDX+tpMUhQIAAAQIECDQS0PDXCPonTOTQqNSoF/1zvaVx3hTwgdqbusYmML5A5Fk5voIMCRAgQIDAeAJfe59gTzLeGpQRAQIECMwj8LV9xzyVkSkBAgQItBTQ8NdSWywCBAgQIECAQAMBDX8NkHdCRA6MSo16Gv5yaicqAQLtBCLPynazEYkAAQIECBCoJfDFg3f7klrVNw4BAgQIEGgr8MV9R1sh0QgQIEBgBgENfzNUWY4ECBAgQIDAVAIa/nLKHTksijb8lcYqjfOmgA/U3tQ1NoHxBUrPt/EFZEiAAAECBMYU+Or7BHuTMdejrAgQIEBgbIGv7jvGrorsCBAgQKC1gIa/1uLiESBAgAABAgReFtDw9zLwwfCRg6Kzb/C7+u1+yzQiMWtr+ECttqjxCMwlkPHcmktYtgQIECBAIEfgq+8T7E1y1ouoBAgQIEDgicBX9x1PcnYvAQIECBD4FdDwZ00QIECAAAECBAYT0PCXU9DoQdHRt/NdbfiLxqut4QO12qLGIzCXQNazay5l2RIgQIAAgfYCX32fYG/Sfq2ISIAAAQIEngp8dd/xNG/3EyBAgACBrYCGP+uBAAECBAgQIDCYgIa/nIJGD4pKH0idjRNtCnxToDT/N2MbmwCB7wtEn5Xfz1QGBAgQIEBgLoER3ifYp8y1ZmVLgAABAt8VGGHf8V19MydAgACBXgQ0/PVSCfMgQIAAAQIECFQS0PBXCfLiMFcOh44+lOq92W8h8YHaxYXhcgIE/iZw5VmJjgABAgQIEPiOwCjvE+xVvrPmzJQAAQIE5hUYZd8xbwVlToAAAQI1BDT81VA0BgECBAgQIECgIwENfznFuHMwdPTnffcyuHLtmwI+UHtT19gExhe486wcX0WGBAgQIEDg+wIjvU+wX/n+epQBAQIECIwtMNK+Y+xKyY4AAQIE3hTQ8PemrrEJECBAgAABAgkCGv4S0P/4449ZDoV8oJazvkQlMIrALM/KUeolDwIECBAgEBUY7X2CPUu08q4jQIAAAQLtBUbbd7QXFJEAAQIERhDQ8DdCFeVAgAABAgQIENgIaPjLWQ6zHAj5QC1nfYlKYBSBWZ6Vo9RLHgQIECBAICow2vsEe5Zo5V1HgAABAgTaC4y272gvKCIBAgQIjCCg4W+EKsqBAAECBAgQILAR0PCXsxxmORDygVrO+hKVwCgCszwrR6mXPAgQIECAQFRgtPcJ9izRyruOAAECBAi0Fxht39FeUEQCBAgQGEFAw98IVZQDAQIECBAgQGAjoOEvZznMciDkA7Wc9SUqgVEEZnlWjlIveRAgQIAAgajAyO8T7F+iq8B1BAgQIECgjcDI+442gqIQIECAwAgCGv5GqKIcCBAgQIAAAQIbAQ1/OcshcghU+8OoSMzaGrVzqD0/4xEg0LdAxnOrbxGzI0CAAAECYwiM/j7BHmaMdSoLAgQIEBhDYPR9xxhVkgUBAgQIvC2g4e9tYeMTIECAAAECBBoLaPhrDP6fcJEDoNofRkVi1taonUPt+RmPAIG+BTKeW32LmB0BAgQIEBhDYIb3CfYxY6xVWRAgQIDA9wVm2Hd8v0oyIECAAIG3BTT8vS1sfAIECBAgQIBAYwENf43B/xMucvhT+8OoSMzaGrVzqD0/4xEg0LdAxnOrbxGzI0CAAAECYwjM8j7BXmaM9SoLAgQIEPi2wCz7jm9XyewJECBA4G0BDX9vCxufAAECBAgQINBYQMNfY/D/hJvl4McHajnrS1QCowjM8qwcpV7yIECAAAECUYFZ3ifYy0RXhOsIECBAgMB7ArPsO94TNDIBAgQIjCCg4W+EKsqBAAECBAgQILAR0PCXsxxmOfjxgVrO+hKVwCgCszwrR6mXPAgQIECAQFRglvcJ9jLRFeE6AgQIECDwnsAs+473BI1MgAABAiMIaPgboYpyIECAAAECBAhsBDT85SyHWQ5+fKCWs75EJTCKwCzPylHqJQ8CBAgQIBAVmPF9gn1NdHW4jgABAgQI1BWYcd9RV9BoBAgQIDCCgIa/EaooBwIECBAgQIDARkDDX85ymOWwxwdqOetLVAKjCMzyrBylXvIgQIAAAQJRgVnfJ9jbRFeI6wgQIECAQD2BWfcd9QSNRIAAAQIjCGj4G6GKciBAgAABAgQIbAQ0/OUshycHPWcfUj0Z9w0JH6i9oWpMAvMI9PZMm0depgQIECBA4F2Bmd8n2N+8u7aMToAAAQIEfgVm3ndYDQQIECBAYBXQ8GctECBAgAABAgQGE9Dwl1PQO4c8Vz+cuhOjtsbVOdeObzwCBL4t0MNz7NuCZk+AAAECBPoUmP19gj1On+vSrAgQIEBgTIHZ9x1jVlVWBAgQIHBVQMPfVTHXEyBAgAABAgQ6F9Dwl1Ogqwc8dz+Yuhqntsbdedeeh/EIEPimQPYz7JtqZk2AAAECBPoXmP19gj1O/2vUDAkQIEBgHIHZ9x3jVFImBAgQIPBEQMPfEz33EiBAgAABAgQ6FNDwl1OUKwc8V2t09fo3BXyg9qausQmML3DlWTm+hgwJECBAgMA4ArO/T7DHGWcty4QAAQIE+heYfd/Rf4XMkAABAgRaCGj4a6EsBgECBAgQIECgoUBWc9jsH7RcOeBZra7csyyhu/fVXH6z17mmpbEIzChw9bk3o5GcCRAgQIDAFwVmf59gj/PFVWvOBAgQIPBVgdn3HV+tm3kTIECAQF0BDX91PY1GgAABAgQIEEgX0PCXU4LoAc+2PtF71oye3FtLxQdqtSSNQ2BOgavPvTmVZE2AAAECBL4nMPv7BHuc761ZMyZAgACB7wrMvu/4buXMnAABAgRqCmj4q6lpLAIECBAgQIBABwIa/nKKED3gefotfU/vf6rjA7Wngu4nMLdA9Fk5t5LsCRAgQIDA9wRmf59gj/O9NWvGBAgQIPBdgdn3Hd+tnJkTIECAQE0BDX81NY1FgAABAgQIEOhAQMNfThGiBzxPG/ae3v9UxwdqTwXdT2Bugeizcm4l2RMgQIAAge8JzP4+wR7ne2vWjAkQIEDguwKz7zu+WzkzJ0CAAIGaAhr+amoaiwABAgQIECDQgYCGv5wiRA54avxJ3hpjPBHygdoTPfcSIBB5VlIiQIAAAQIEvicw+/sEe5zvrVkzJkCAAIHvCsy+7/hu5cycAAECBGoKaPirqWksAgQIECBAgEAHAhr+cooQOeCp9e18tca5I+UDtTtq7iFAYBWIPCtpESBAgAABAt8TmP19gj3O99asGRMgQIDAdwVm33d8t3JmToAAAQI1BTT81dQ0FgECBAgQIECgAwENfzlFiBzw1GrUqzXOHSkfqN1Rcw8BAqtA5FlJiwABAgQIEPiewOzvE+xxvrdmzZgAAQIEvisw+77ju5UzcwIECBCoKaDhr6amsQgQIECAAAECHQho+MspQuSAp1ajXq1x7kj5QO2OmnsIEFgFIs9KWgQIECBAgMD3BGZ/n2CP8701a8YECBAg8F2B2fcd362cmRMgQIBATQENfzU1jUWAAAECBAgQ6EBAw19OESIHPLUa9WqNc0fKB2p31NxDgMAqEHlW0iJAgAABAgS+JzD7+wR7nO+tWTMmQIAAge8KzL7v+G7lzJwAAQIEagpo+KupaSwCBAgQIECAQAcCGv5yihA54KnVqFdrnDtSPlC7o+YeAgRWgcizkhYBAgQIECDwPYHZ3yfY43xvzZoxAQIECHxXYPZ9x3crZ+YECBAgUFNAw19NTWMRIECAAAECBDoQ0PCXU4TIAU/tD6MiMWtr1M6h9vyMR4BA3wIZz62+RcyOAAECBAiMITD7+wR7nDHWsSwIECBA4BsCs+87vlElsyRAgACBtwU0/L0tbHwCBAgQIECAQGMBDX+Nwf8TLnLAU/vDqEjM2hq1c6g9P+MRINC3QMZzq28RsyNAgAABAmMIzP4+wR5njHUsCwIECBD4hsDs+45vVMksCRAgQOBtAQ1/bwsbnwABAgQIECDQWEDDX2Pw/4SLHPDU/jAqErO2Ru0cas/PeAQI9C2Q8dzqW8TsCBAgQIDAGAKzv0+wxxljHcuCAAECBL4hMPu+4xtVMksCBAgQeFtAw9/bwsYnQIAAAQIECDQW0PDXGPw/4W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CCwEdDwl7McZjng8YFazvoSlcAoArM8K0eplzwIECBAgEBUYPb3CfY40ZXiOgIECBAg8Fxg9n3Hc0EjECBAgMAIAhr+RqiiHAgQIECAAAECGwENfznLYZYDHh+o5awvUQmMIjDLs3KUesmDAAECBAhEBWZ/n2CPE10priNAgAABAs8FZt93PBc0AgECBAiMIKDhb4QqyoEAAQIECBAgsBHQ8JezHG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Pj/2fvDdddVHGG43d+NnYvvG+vzuLvm26lUErANQkbjZ1VsBEPY2EZ7LgIvAgr+1kyHKhs8PqitmV+iEthFoMq9cpd8GQcBAgQIEOgVqP6e4Bmnd6Y4jgABAgQI3Beo/txxX1ALBAgQILCDgIK/HbJoDAQIECBAgACBFwEFf2umQ5UNHh/U1swvUQnsIlDlXrlLvoyDAAECBAj0ClR/T/CM0ztTHEeAAAECBO4LVH/uuC+oBQIECBDYQUDB3w5ZNAYCBAgQIECAwIuAgr810yFqg+fTB62o2IesD2pr5peoBHYRiLxf7WJmHAQIECBA4AkC1d8TPOM8YZbqIwECBAjsIlD9uWOXPBoHAQIECNwTUPB3z8/ZBAgQIECAAIF0Agr+1qQkaoPn2wet1fHXqItKgMDTBKLuVU9z0V8CBAgQIPB0geob755xnj6D9Z8AAQIEniRQ/bnjSbnSVwIECBCYJ6Dgb56tlgkQIECAAAECSwQU/C1h/ydqg+c1v1ExX0V9UFszv0QlsIvAivvWLnbGQYAAAQIEMgtUf0/wjJN5duobAQIECOwmUP25Y7d8Gg8BAgQIXBNQ8HfNzVkECBAgQIAAgbQCCv7WpKbKBo8Pamvml6gEdhGocq/cJV/GQYAAAQIEegWqvyd4xumdKY4jQIAAAQL3Bao/d9wX1AIBAgQI7CCg4G+HLBoDAQIECBAgQOBFQMHfmulQZYPHB7U180tUArsIVLlX7pIv4yBAgAABAr0C1d8TPOP0zhTHESBAgACB+wLVnzvuC2qBAAECBHYQUPC3QxaNgQABAgQIECDwIqDgb810qLLB44PamvklKoFdBKrcK3fJl3EQIECAAIFegervCZ5xemeK4wgQIECAwH2B6s8d9wW1QIAAAQI7CCj42yGLxkCAAAECBAgQeBFQ8LdmOsza4PnL56z212iJSoAAAQIECBAgQIDATgLVN969r+00m42FAAECBK4KRH3HrP7ccTU/ziNAgACBvQQU/O2VT6MhQIAAAQIECPyj4G/NJJi1wRP1oWyNmqgECBAgQIAAAQIECOwgUH3jfdb74A5zwxgIECBAoI5A1HfM6s8ddWaUkRIgQIDALwEFf+YHAQIECBAgQGAzAQV/axI6a4Mn6kPZGjVRCRAgQIAAAQIECBB4isDxbvLtvaf6xvus98GnzA39JECAAAECh0DUd8zqzx1mGwECBAgQOAQU/JkHBAgQIECAAIHNBBT8rUlozwbP6I9RPTHXaIhKgAABAgQIECBAgMAuAq/vMQr+PmfVu9kus904CBAgQOCOgIK/O3rOJUCAAAEC5wQU/J3zcjQBAgQIECBAIL2Agr81KerZ4FHwtyY3ohIgQIAAAQIECBAgcE7g2ymBsJwAACAASURBVLuLgr/Pjj3vg+cy4GgCBAgQIPA8AQV/z8uZHhMgQIDAcwUU/D03d3pOgAABAgQIEPgooOBvzcTo2eC5kpuoD2Vr1EQlQIAAAQIECBAgQCCTwNlCv7++j/6PmzKZ9PSl532wpx3HECBAgACBJwtEfces/tzx5Dmi7wQIECAwTkDB3zhLLREgQIAAAQIEUghcKSob0fHqH1rObPD0/JNY7xtnZ9ofkU9tECBAgAABAgQIECBQQ+DXu1zve4j3wf+qMVmMkgABAgQI/BBQ8Gd6ECBAgACBOAEFf3HWIhEgQIAAAQIEQgQU/IUw/0eQ3o2wvxN78xT1oWyNmqgE5gp8un5cU+PNmY431SIBAgQIEIgQGFHo9+39JqL/mWKcfR/M1Hd9IUCAAAECowRG/gcAv9bWkXFGjV07BAgQIEAgWkDBX7S4eAQIECBAgACByQK9hWSju1H9Q8vVDZ7WX/vbvZDmznztPfeM4d1Nz7PXwZV504pxpc1f94M78Vrn/sUd3eej3W/X1pn5MPo+uWt7rfvYruM2LgIECBAg8ESBb89nf89jV5+Vep/7nmjW0+cZz7M9cR1DgAABAgQyCYx8HlDwlymz+kKAAAECGQUU/GXMij4RIECAAAECBG4I9BZB3Qjx8dSRH3RG9y2ivTsbPL9ydnXDLWLMI2Lcma+95/YYnpm/Mz449syfM308ctPT5q8cnon3LdaZNv76crfff+18y3vPfBgxt7+10Yrf+n1m3+60/dR+3xmzcwkQIECAwJMEWoV+rWeo1livPPe12nzS76OeYZ80Zn0lQIAAAQLvAlHfBqo/d5h5BAgQIEDgEFDwZx4QIECAAAECBDYT6C2CGj3s6h9aRmzwfPorWVEfykbPh972Xsd3Zqyf5lur6Kz1+1+fPx3Xe119yuE3i942j/N7j+09rpWf3nG0jmv9/tePUf1+b+9XLkdcsy3HT7+35nnr9ysxo855ct+jjMQhQIAAAQIrBM48a11dz70P/teK1IpJgAABAgRSCVx9jjg7iOrPHWe9HE+AAAECewoo+Nszr0ZFgAABAgQIFBY4s5kzkqn6h5ZRxUO9f3ljZO5WtnWmcO+1n2fO+/Wxsbcg7S926/jW75+sW+e0fr/S5q+cn4336/iRbfXO01bMqI/PV/LS6nuvwarjnt7/VW7iEiBAgACB2QJnnn/OHNt6Pp89rkztj3ofzDQmfSFAgAABAmcFrj5HXI1z9jzHEyBAgACBnQQU/O2UTWMhQIAAAQIECJz4S2CjsRT8jf2LDqsKN0fPi1Z7Zwr3WhuKrb/g1/rLfb2bdCMLCI8xjSyY+zO6M3+uFG19M7nT1jGW3px8mxu9f+Fv9jy8e39szd2/8ff8c9Ovx7TmyRWXqI/7rXuL3wkQIECAAIH/Ezizpl9dy+8+7zw9X1eeW58+Zv0nQIAAAQLvAlefI85KVn/uOOvleAIECBDYU0DB3555NSoCBAgQIECgsECrgGMWTfUPLTM2eK4US83K76x2v82bnsKl9z6dLfi76vuEgr/D5u74jjbuzusrfbhyzutcaH1cfv29dd9qzalf18Wvwrqz19PZtlqFjr/G/XduzzGfxtHyPzt2xxMgQIAAAQJjBHqfu6+u5a3nqjGjyNvK3efmvCPTMwIECBAg0C9w9TmiP8L/Hln9ueOsl+MJECBAYE8BBX975tWoCBAgQIAAgcICCv7WJN8GzzX39+Kung+D3wq2WsVZ77/3xDo7qivFar/OudvHK+ePvIdc8Xj9cHv2uuqJ1zO+npwc/Wz95b1vc+7Kue8ftK/GPs47xverb3/z/mz/e/p49ppyPAECBAgQIDBe4Ffx35Xnx/dngPE9zt/i2efW/CPSQwIECBAgcF7g6nPE2UgK/s6KOZ4AAQIEdhRQ8LdjVo2JAAECBAgQKC3QU8wyA6j6hxYbPNdm1beCv6O1ngK+MwVeTyv46xlbS/3qh9ZP1/OVOX51DDPP6237m12Paevcb/O71beZsY8+9cbvuT5/HdOat34nQIAAAQIEYgR+vcOdffbzPvhfMUkThQABAgQIJBbo+W4xovvVnztGGGqDAAECBJ4voODv+Tk0AgIECBAgQIDAvwko+FszIc5uiK3pZb6onwqMfn0cfP+tVaB0jPhTez3nXdE62+6v48+29am/d9pofTztmfNX4989r/efhD57XG+/vh3XOn/EfLga+9u18j6vej7e9xxz5fpyDgECBAgQIDBP4NuzX88z3+tzxLwe5m651yn3KPSOAAECBAg8Q6D1zeoZo9BLAgQIECBwT0DB3z0/ZxMgQIAAAQIE0gko+FuTkp4NnhEfo3rirBG4FnXngr8zImf/edbetlsFZj3t9Mzb1l9jPOKcmbtX+91TaNbb9q+52RrP1aK7iIK/niLHiGN65p5jCBAgQIAAgXiBX89+Pc8I8T3OEfHMs26OHusFAQIECBB4rkDPt6rnjk7PCRAgQIBAn4CCvz4nRxEgQIAAAQIEHiOg4G9Nqno2eEZ9jOqJtUbhfNQzRVVnjn3tyacisN6ir7MjOpvj3k3TqzmfMc4zf/3lavy75/W4tkyvzrdjzij4+//9z6XTMj57fTmeAAECBAgQiBM488z3/vwT18s8kTz35MmFnhAgQIDAOoGe/xCz1bueNs5+f2vF9DsBAgQIEHiigIK/J2ZNnwkQIECAAAECPwQU/K2ZHj0bPCM/RvXEWyNxLmqrMOp1nFcL9759KOz5gHhuNN8LvV7bOVPMdrePd8/vGf+Iv0r3Hudqv3vO6znm6I+Cv8/Z7/HrOaZnbjmGAAECBAgQyCHQ8/w68l0nx6jP9WKX97Nzo3Y0AQIECBD4d4HW94DW76/fY3r+Y07+BAgQIECgsoCCv8rZN3YCBAgQIEBgSwEFf2vS2rPB07NR1ur9iDZaMSJ/z1Dwd4y3J389Lr356fnA2fuR81e/euP0jK0nzrtlr8d721f73XNezzGv9q9j6h1Pa15/m3MjiidbsXs+mEccc3fOOZ8AAQIECBCIFzieM749Jyj4+6/4hIhIgAABAgSSCbS+ubR+7/0WVv25I1nadYcAAQIEFgko+FsELywBAgQIECBAYJaAgr9Zsr/b7SkY6y0Wao2g5+NYq40sv/cUOB22rSKmYzytzcf33+/k49tmZ2+bo4/7lM/eGCPmwp38vMe/0++ea6O3/U/H3Tn39aP1t/nacz38muu/YpyxUfA34qrQBgECBAgQqCVQfeO9532w1owwWgIECBCoKND69tD6/fW7Rs+3iYrGxkyAAAECBP4EFPyZCwQIECBAgACBzQQU/K1JaM8GT2+xUGsEPR/HWm1k+b2nwOm14O9K0d4vrys56enz4duaEz2xr17PPW1/mgOjzzvb3tXx/o2l59ro7dO3tu7EaMXu/b33o3frn8R+nwNnxtbTh9Y1kOU+pB8ECBAgQIBAn8DxrND6j2z6WtrvKM89++XUiAgQIEDgvEDru0Lr9yPimWPO99AZBAgQIEBgHwEFf/vk0kgIECBAgAABAv8jcLdg5iqjv+gQ90849Xz4uprH6PN6iueiCv6Osbc26noLsnrauvoRs9XH9/tAz/GveW+N8X2O9OTwrEfv8d/60lOM1orRKvj7df7Vc1v2rd9/zame+0bkMdH3GvEIECBAgACB/xX49N7W87zYek7wPhj3PmguEyBAgACBrAK9zws93216jsnqoF8ECBAgQCBCQMFfhLIYBAgQIECAAIFAAQV/gdgvoXo2yUb0rKfgZ0ScqDZa47n7++um5pm/RvLrLwkebfa01TMnWuP7y0PvxuyI6/9MG61jr46vx+7THO2J1+rz65z5lOtWjDsFkHfa7u13zwfzO8e0xhB1bxGHAAECBAgQ+HeBVkFez/Nt73NwRfurz68VrYyZAAECBPYVUPC3b26NjAABAgTyCSj4y5cTPSJAgAABAgQI3BLoKWa5FeDLya0NpBkxM7UZscGzYyFNa0x3fz/mSOtj4+sxPXOqpxjqaKd3TrTG+Nens9dYb/xvYx4R72wbZ9w+9bvH8nU+tPrXu/H9qS9nzv30T+++ttn6/T3+p9hnroOeOd4zvrtzsOd6dAwBAgQIECDQJ/DpPbH17tj6/TVy67mqr5fPPcpzz3Nzp+cECBAgME6g9e2h9fuM73jjRqclAgQIECCQS0DBX6586A0BAgQIECBA4LbAmU2Z28FeGrDBM/efcFqV15Fz5FNbrQKtu7/3fij869uvedyzidfq7xWD93Pu9vFsTu/EO3Nf6PHt6Xvr4/Gn3z/1s6c/V85rndP6/ddcvVOo13utXPHtyZtjCBAgQIAAgXkCrWfU9/W993nktcdnnvvmjXRdyz3Pjut6JzIBAgQIEIgRGPHNoNXG6/eLmFGJQoAAAQIEcgoo+MuZF70iQIAAAQIECFwWWFUYZoMnpuDPRtLlS8OJRQRaG9pFGJYNs+fD/LLOCUyAAAECBIoKtNbnO/+Bxx+p98G574NFp65hEyBAgMDDBHqfOUb9B4sP49FdAgQIECAwVEDB31BOjREgQIAAAQIE1gso+FuTA4V4a9xFJfAuoOBv3Zxgv85eZAIECBAg8Eugtfl+nHv3PVLBn4I/VyEBAgQIEGg9c7R+f30m6SkKJE6AAAECBCoLKPirnH1jJ0CAAAECBLYUuLtRcxXFBo8Nnqtzx3kERgv0fEAeHVN7/1cooADabCBAgAABArkEep6N7hbuex/0Pphr1usNAQIECKwQaD1ztH4/+nzmmBVjFJMAAQIECGQRUPCXJRP6QYAAAQIECBAYJLCq4O/1g8ygoTyqGQUuj0qXzhYQ6PlAXIAhbIi8w6gFIkCAAAECpwV61umeY34FVvCn4O/0xHQCAQIECGwnMPJ5wF/42256GBABAgQIDBZQ8DcYVHMECBAgQIAAgdUCKwv+jrGP/LCz2vJMfAV/Z7QcS2C+wN2/UjO/h/tEYL1PLo2EAAECBPYU6Cnm6znml07V98A/E++De147RkWAAAEC5wRGPg8o+Dtn72gCBAgQqCeg4K9ezo2YAAECBAgQ2FxgdcHfwTvy485T0mWD5ymZ0s9KAnc3ritZ3Rkr5zt6ziVAgAABAvMFetbqnmN+9bTiO+Crh/fB+fNYBAIECBDILzDyeUDBX/586yEBAgQIrBVQ8LfWX3QCBAgQIECAwHCBDAV/x6BGfuAZjjShQRs8E1A1SYAAAQIECBAgQIDAbYGeYr6eY351pNr737uF98Hb01QDBAgQIECgW6D6c0c3lAMJECBAYGsBBX9bp9fgCBAgQIAAgYoCWQr+DvtKH19s8FS82oyZAAECBAgQIECAQH6BnmK+nmN+jbTSu98nB++D+a8DPSRAgACBfQSqP3fsk0kjIUCAAIE7Agr+7ug5lwABAgQIECCQUCBTwd/BU+UDjA2ehBeDLhEgQIAAAQIECBAg8P/eyXr+abyr7zVV3vu+TaerbqYnAQIECBAgcF6g+nPHeTFnECBAgMCOAgr+dsyqMREgQIAAAQKlBbIV/B3JqPARxgZP6cvO4AkQIECAAAECBAikFRj5PvbtvWdkjLSQPzrmffCJWdNnAgQIEHiqQPXnjqfmTb8JECBAYKyAgr+xnlojQIAAAQIECCwXyFjwd6Ds/iHGBs/yqa8DBAgQIECAAAECBAh8EBj5Lqbg7/MU8z7o0iNAgAABAmO///b8ZWLmBAgQIECgsoCCv8rZN3YCBAgQIEBgS4GsBX8H9siNpmzJs8GTLSP6Q4AAAQIECBAgQIDA6PcwBX+f55T3QdcaAQIECBAY++1XwZ8ZRYAAAQIEfgso+DNDCBAgQIAAAQKbCWQu+Bu92ZQpdTZ4MmVDXwgQIECAAAECBAgQiBTY+T/u6nH0Ptij5BgCBAgQ2F1g5POAgr/dZ4vxESBAgMBdAQV/dwWdT4AAAQIECBBIJpC94O/gGvnxJwu/DZ4smdAPAgQIECBAgAABAgSiBXZ8xztj6H3wjJZjCRAgQIDAfwqc+aZd/bnD/CFAgAABAoeAgj/zgAABAgQIECCwmcCZjyMrh77bhxkbPCtnk9gECBAgQIAAAQIECKwU2O397qyl98GzYo4nQIAAAQL/K/DpGaK1rlZ/7jB3CBAgQIDAIaDgzzwgQIAAAQIECGwm8JSCv28fdJ6ajtaHqKeOS78JECBAgAABAgQIECDw95757b2n+sa790HXCAECBAgQOC9w9Tt29eeO89LOIECAAIEdBRT87ZhVYyJAgAABAgRKC1z9ULIKbZcPNDZ4Vs0gcQkQIECAAAECBAgQ+CXQKtbr0Wu1sct7XY/Fp2O8D16Vcx4BAgQIVBS48lf9Xp2qP3dUnDPGTIAAAQL/KaDgz6wgQIAAAQIECGwm8LSCv4N/h480Nng2u5AMhwABAgQIECBAgMAmAr3Fer/eaXrb2ITs9DC8D54mcwIBAgQIFBUY8e16h2/JRdNv2AQIECAwUEDB30BMTREgQIAAAQIEMgiM+GiyYhxP/1Bjg2fFrBGTAAECBAgQIECAAIGWQG+xnoK/luT3370PXrdzJgECBAjUEBj5zfrp35FrZNwoCRAgQGC2gIK/2cLaJ0CAAAECBAgEC4z8eBLc9Uf/pT8bPNGzRTwCBAgQIECAAAECBHoEFPz1KN07xvvgPT9nEyBAgMC+Anf/+d5PMgr+9p0vRkaAAAEC/QIK/vqtHEmAAAECBAgQeITAkwv+DuCnfrCxwfOIy0MnCRAgQIAAAQIECJQTUPA3P+XeB+cbi0CAAAECzxOY9Z36qd+Pn5dBPSZAgACBzAIK/jJnR98IECBAgAABAhcEZn1IudCVy6c88aONDZ7L6XYiAQIECBAgQIAAAQITBRT8TcT9V9PeB+cbi0CAAAECzxGY8Vf9Xkf/xG/Hz8menhIgQIDAUwQU/D0lU/pJgAABAgQIEOgU2KHg7xjq0z7c2ODpnKAOI0CAAAECBAgQIEAgVEDB33xu74PzjUUgQIAAgWcIRHybftp342dkTi8JECBA4GkCCv6eljH9JUCAAAECBAg0BCI+qkQl4Ukfb2zwRM0KcQgQIECAAAECBAgQOCOg4O+M1rVjvQ9ec3MWAQIECOwl8Potd+ba+KRvxntl2GgIECBAIJOAgr9M2dAXAgQIECBAgMAAgZ0K/g6Op3zAmfkRa8C00AQBAgQIECBAgAABAkUFFPzNT7z3wfnGIhAgQIBAfoGR33F/ra0j4+RX1UMCBAgQIPBZQMGfmUGAAAECBAgQ2Exgt4K/Iz1P+Ihjg2ezC8lwCBAgQIAAAQIECGwioOBvfiK9D843FoEAAQIE8guM/Iar4C9/vvWQAAECBNYKKPhb6y86AQIECBAgQGC4wI4FfwfSyA9Gw9H/+ecfGzwzVLVJgAABAgQIECBAgMBdAQV/dwXb53sfbBs5ggABAgQIjBLI/p141Di1Q4AAAQIEfgko+DM/CBAgQIAAAQKbCexa8HekKfPHHBs8m11IhkOAAAECBAgQIEBgEwEFf/MT6X1wvrEIBAgQIEDgTyDzN2JZIkCAAAECUQIK/qKkxSFAgAABAgQIBAnsXPB3EGb9oGODJ2iCC0OAAAECBAgQIECAwCmBke9Q3957RsY4NbgkB3sfTJII3SBAgACBEgLVnztKJNkgCRAgQKApoOCvSeQAAgQIECBAgMCzBHYv+DuykfGjjg2eZ10nekuAAAECBAgQIECgisDI9ycFf59njffBKleTcRIgQIBABoGRzzYZxqMPBAgQIEDgioCCvytqziFAgAABAgQIJBaoUPB38Gf7sGODJ/FFoWsECBAgQIAAAQIECEwVyPZ+NnWwHxr3PhgtLh4BAgQI7CxwPFf8WlurP3fsnHtjI0CAAIF+AQV//VaOJECAAAECBAg8QqBKwd+RjEwfd2zwPOLy0EkCBAgQIECAAAECBCYIZHo3mzC8ZpPeB5tEDiBAgACBQgK/ngt6C/l6jyvEaqgECBAgQODfBBT8mRAECBAgQIAAgc0EKhX8HanLsrFkg2ezC8lwCBAgQIAAAQIECBDoFsjyXtbd4cEHeh8cDKo5AgQIEHisQM8zwad188w37Z4YjwXUcQIECBAg0Cmg4K8TymEECBAgQIAAgacInPk48pQx/epnlg88Nnh2mE3GQIAAAQIECBAgQIDAFYEs72VX+j7iHO+DIxS1QYAAAQI7CLw+E7yujz3//9/4W+tq9eeOHeaJMRAgQIDAfQEFf/cNtUCAAAECBAgQSCWg4G9NOlofotb0SlQCBAgQIECAAAECBAjMF6i+8e59cP4cE4EAAQIE8gt8K+r76/n771e/Y1d/7sg/E/SQAAECBCIEFPxFKItBgAABAgQIEAgUuPqhJLCLQ0Nl+cBjg2doWjVGgAABAgQIECBAgMAggZHvTN/ee0bGGDTs0Ga8D4ZyC0aAAAECSQX+ngd+rYvfnhnOrKXVnzuSpl+3CBAgQCBYQMFfMLhwBAgQIECAAIHZAgr+Zgt/bv/MR6k1PRSVAAECBAgQIECAAIGKAiM3xRX8eR+seA0ZMwECBAj0CVwp+LvyTXXks03fyBxFgAABAgTyCSj4y5cTPSJAgAABAgQI3BJQ8HeL7/LJVz5OXQ7mRAIECBAgQIAAAQIECHQKtP55vc5mfh5WfePd++CIWaSNCIGeYpyIfohBgMCeAj33mJ5jWjrVnztaPn4nQIAAgRoCCv5q5NkoCRAgQIAAgUICCv7WJNsGzxp3UQkQIECAAAECBAgQ+C0w4p/OaxlX33j3PtiaIbl+77kmrs7pmXPhbvHupzFd6e/dfuSaDXpDgMBIgZ5ivp5jWn26eo9utet3AgQIECDwJAEFf0/Klr4SIECAAAECBDoEFPx1IE045MpH8gnd0CQBAgQIECBAgAABAgS+CvQUOl3hq77x7n3wyqxZd07PdXB1Ts+aCyOK9V6LbO4U3Nw5d13WRSZAIEKg5/7Qc0yrr1fv0a12/U6AAAECBJ4koODvSdnSVwIECBAgQIBAh4CCvw6kCYfM+qg/oauaJECAAAECBAgQIECAwD8jCoj+GKtvvHsffO4FNeKv1Y0oXmkJjijW+9TGEffM/B3h1Rqr3wkQeK5Az/2w55iWQPXnjpaP3wkQIECghoCCvxp5NkoCBAgQIECgkICCvzXJPvOBfE0PRSVAgAABAgQIECBAgMB/CvT8tbOWW/WNd++DrRmS9/e7BWx3z++VuVus96mfV4purpzTO0bHESDwfIGee0TPMS2J6s8dLR+/EyBAgEANAQV/NfJslAQIECBAgEAhAQV/a5Jtg2eNu6gECBAgQIAAAQIECIwTuFr8V33j3fvguDkY3dLdgr0RhSutMb/38UqfP/XzbDtnj2+Ny+8ECOwn0HNP7DmmJVP9uaPl43cCBAgQqCGg4K9Gno2SAAECBAgQKCSg4G9Nsm3wrHEXlQABAgQIECBAgACBOQKfNtO/vfdU33j3PjhnDka0eqeIbUTRSs8YfxXr9c49BX890o4hQOCuQM99seeYVj+qP3e0fPxOgAABAjUEFPzVyLNREiBAgAABAoUEFPytSXbvR/Y1vROVAAECBAgQIECAAAEC5wV63y+rb7x7Hzw/t7KccbXg7+p5Z8f9Lc7Z+N8KbHrb6T3u7PgcT4DAXgIjnwd+ra0j4+yVAaMhQIAAgUoCCv4qZdtYCRAgQIAAgRICvRsyu2Bk+cBjg2eXGWUcBAgQIECAAAECBGoLfHvHsvH+fV54H3zuNXO1kG3EX6jqUfsVp7cPv8bYO/7e43rG5BgCBPYVGPmd1nPHvvPEyAgQIEBgjICCvzGOWiFAgAABAgQIpBFQ8LcmFTZ41riLSoAAAQIECBAgQIDAfYErRX6vUUdu8N8fTXwL3gfjzUdFvFLI1ltod7ePrb61fv+L3+pv6/ejnZ5j7o7X+QQIEOgVqP7c0evkOAIECBDYW0DB3975NToCBAgQIECgoICCvzVJt8Gzxl1UAgQIECBAgAABAgSuC9wt9PuLXH3j3fvg9Tm4+szeornXfkYVv/XEGXFMy6D1++ocik+AQD2B6s8d9TJuxAQIECDwSUDBn3lBgAABAgQIENhMQMHfmoTa4FnjLioBAgQIECBAgAABAucERhX5vUatvvHuffDcHMx09NlitrPH3xlrRDHfX/9+xerpx51xOpcAAQJnBao/d5z1cjwBAgQI7Cmg4G/PvBoVAQIECBAgUFhAwd+a5NvgWeMuKgECBAgQIECAAAECfQIzCv3+IlffePc+2DcHMx51toAvqvjtyjX1aR729vebw1mfjDnWJwIE9hO4co/cT8GICBAgQKC6gIK/6jPA+AkQIECAAIHtBBT8rUmpDZ417qISIECAAAECBAgQIPBb4NOm+Oj3l+ob76M9zek4gTMFbWeOvTuCK9eUgr+76s4nQOCuQG+R8a84PW1cuUfeHZvzCRAgQIBANgEFf9kyoj8ECBAgQIAAgZsCCv5uAl483QbPRTinESBAgAABAgQIECAwVWDkpvi3956RMaZiTGrc++Ak2IBmzxTx9RShjOjymT4d8X4df6bPn449c/6IsWuDAIFnC7TuGa3fX+9pv9bW6s8dz54lek+AAAECowQU/I2S1A4BAgQIECBAIImAgr81ibDBs8ZdVAIECBAgQIAAAQIEfguM3BRX8PfZ2vtgzquwp3Cu55i/0fUUqoyQuBLnV7He0aeeOfpuccZmxLi1QYDA8wVa96/W74fAmWOeL2YEBAgQIEDguoCCv+t2ziRAgAABAgQIpBRQ8LcmLT0fz9f0TFQCBAgQIECAAAECBCoLKPibn33vg/ONr0ZoFa21fv+L23vc1X6+ntdT7PIeZ9Rf53tt50o/RoxfGwQIPFegdd9o/X6M/Mwxz5XScwIECBAgcF9Awd99Qy0QIECAAAECBFIJKPhbkw4bPGvcRSVAXyMB6gAAIABJREFUgAABAgQIECBAYL3AyKLC9aM53wPvg+fNos749Y3kTBHfmWNfx9ZTuPLp+OP/OzOvPvXvbOwjpoK/qJkpDoE9BVr3ndbv7/ehb0rVnzv2nD1GRYAAAQJnBRT8nRVzPAECBAgQIEAguYCCvzUJOvMhfk0PRSVAgAABAgQIECBAgMAcgeob794H58yrUa225mdP/qIL/nr69O7zqVjvOOZMW9W+KY2aY9ohQOB/BVoFfa3fe9p4PYY7AQIECBCoLKDgr3L2jZ0AAQIECBDYUqDax9nWh/uoJJ/5gB7VJ3EIECBAgAABAgQIECAwSuB49/r23pPlvWzUWM+2433wrFj88d/maG/uIgr+rsb40/w0xt7xvWbkbj/isysiAQJZBFoFfa3fj3GcOSbLuPWDAAECBAisEFDwt0JdTAIECBAgQIDARAEFfxNxfzR95SP6mp6KSoAAAQIECBAgQIAAgT6B3vdLBX//1QfqqJICv4plS4IYNAEC2wq0ivVavx8wZ47ZFtLACBAgQIBAh4CCvw4khxAgQIAAAQIEniTQuyHzpDH96muWjSUFf7vMKOMgQIAAAQIECBAgQODsX0PL8l62KnPeB1fJPyOugr9n5EkvCRC4L9Aq1mv9fvTgzDH3e6wFAgQIECDwXAEFf8/NnZ4TIECAAAECBD4KKPhbMzFs8KxxF5UAAQIECBAgQIAAgTECv4r2Wu87Cv78hb8xs3C/VnoKV/YbtRERIFBVoHXPa/1+uJ05pqqzcRMgQIAAgUNAwZ95QIAAAQIECBDYTEDB35qEtjbA1vRKVAIECBAgQIAAAQIECPwWOPvX/D61puBv/4K/6jl2H5kr4JvKXF+tE4gSaBXrtX4/+nnmmKhxiUOAAAECBDIKKPjLmBV9IkCAAAECBAjcEFDwdwPvxqk+Tt/AcyoBAgQIECBAgAABAqECreKts+83rfZCB7cg2FmvBV28FbJ6fm/hOblbYPfrqBvCgQQeLNAq1mv9fgz9zDEPptJ1AgQIECBwW0DB321CDRAgQIAAAQIEcgko+FuTDx+m17iLSoAAAQIECBAgQIBAv0Drr/n1bLJ/ila9IGz398Hq+e2/whx5R2D36+iOjXMJPEVg5Hrx654wMs5TbPWTAAECBAi8Cyj4MycIECBAgAABApsJKPhbk1Afpte4i0qAAAECBAgQIECAwG+BVpHf69kK/q7Npt3fBxVWXJsXzjonsPt1dE7D0QSeKTByvVDw98w5oNcECBAgECeg4C/OWiQCBAgQIECAQIiAgr8Q5v8I4sP0GndRCRAgQIAAAQIECBD4LXDmHVHB37XZtPv74MgCjmvCzqogsPt1VCGHxkhg5Hqh4M98IkCAAAECvwUU/JkhBAgQIECAAIHNBM5s5uww9JEfku54+DB9R8+5BAgQIECAAAECBAjMEjhTxHfm2Nf+Znkvm2XYanf398Hq+W3l3+9jBHa/jsYoaYUAgUPAumQeECBAgACBf/5R8GcWECBAgAABAgQ2E1DwtyahPkyvcReVAAECBAgQIECAAIHfAp82xb+9vyj4uzabdn8fVFhxbV4465zA7tfROQ1HEyDwS8C6ZH4QIECAAAEFf+YAAQIECBAgQGA7AQV/a1Lqw/Qad1EJECBAgAABAgQIEOgT+LY5/vouo+Cvz/L9qN3fBxVWXJsXzjonsPt1dE7D0QQI/BKwLpkfBAgQIEBAwZ85QIAAAQIECBDYTkDB35qU+jC9xl1UAgQIECBAgAABAgTOCfwq/FPwd87y7+jd3wcVVlybF846J7D7dXROw9EECPwSsC6ZHwQIECBAQMGfOUCAAAECBAgQ2E5Awd+alPowvcZdVAIECBAgQIAAAQIErgv0/NW/ntarb7zv/j5YPb8914Bj7gvsfh3dF9ICAQJ/AtYlc4EAAQIECCj4MwcIECBAgAABAtsJKPhbk1Ifpte4i0qAAAECBAgQIECAwH2Bu4V/1Tfed38frJ7f+1eYFnoEdr+OegwcQ+DpAiPXi1/3hJFxnm6u/wQIECBQV+D/++///u//rjt8IydAgAABAgQI7Ceg4G9NTn2YXuMuKgECBAgQIECAAAEC4wR+baDbeP/uvPv7oMKKcdeYlupeR3JPoILAyPXCc0eFGWOMBAgQIHBHQMHfHT3nEiBAgAABAgQSCij4W5OU3Td41qiKSoAAAQIECBAgQIDAKoFPm/bf3ntGbvCvGu+duLu/D1bP75254dx+gd2vo34JRxLYV+BvPbl7vVuX9p0jRkaAAAEC/QIK/vqtHEmAAAECBAgQeISAgr81abr7oWpNr0UlQIAAAQIECBAgQIDAb4HXd0wFf5+tdn8fVFjhLhEhsPt1FGEoBoHsAgr+smdI/wgQIEDgSQIK/p6ULX0lQIAAAQIECHQIKPjrQJpwiA/TE1A1SYAAAQIECBAgQIDAIwSqF4Tt/j5YPb+PuAg36OTu19EGKTIEArcFFPzdJtQAAQIECBD4fwIK/kwGAgQIECBAgMBmAgr+1iTUh+k17qISIECAAAECBAgQILBeoHpB2O7vg9Xzu/4Kq9GD3a+jGlk0SgK/BRT8mSEECBAgQGCcgIK/cZZaIkCAAAECBAikEFDwtyYNPkyvcReVAAECBAgQIECAAIF+geN9sffd5eyx/b3Y78he06eOXMHfUzP3rH7vfh09Kxt6S2COgIK/Oa5aJUCAAIGaAgr+aubdqAkQIECAAIGNBRT8rUmuD9Nr3EUlQIAAAQIECBAgQKBP4PVdsfX+cva9snpBWMuzL0N5j6qe37yZ2atnu19He2XLaAhcE1Dwd83NWQQIECBA4JOAgj/zggABAgQIECCwmcDZjZmnDz/LxoMP00+fSfpPgAABAgQIECBAYF+BK++JdwoE95X8PLLd3wezvHdXm1fVxrv7dVQtn8ZL4JOAgj/zggABAgQIjBNQ8DfOUksECBAgQIAAgRQCVzZyUnT8YieybDz4MH0xgU4jQIAAAQIECBAgQGCqwJnCvfeO9J6b5b1sKuSPxnd/H6ye31Xzqlrc3a+javk0XgKfBBT8mRcECBAgQGCcgIK/cZZaIkCAAAECBAikEFDwtyYNPkyvcReVAAECBAgQIECAAIHfAnc313uK/qoXhO3+Plg9v+4xMQK7X0cxiqIQyC1w95nkb3TWpdx51jsCBAgQiBFQ8BfjLAoBAgQIECBAIExAwV8Y9b8F8mF6jbuoBAgQIECAAAECBAj8Fhixud5qo/rG++7vg9Xz6x4TI7D7dRSjKAqB3AKt54ne3luXeqUcR4AAAQI7Cyj42zm7xkaAAAECBAiUFFDwtybtPkyvcReVAAECBAgQIECAAIHfAiM211ttVN943/19sHp+3WNiBHa/jmIURSGQW6D1PNHbe+tSr5TjCBAgQGBnAQV/O2fX2AgQIECAAIGSAgr+1qTdh+k17qISIECAAAECBAgQIPBdoOef4+3xa23QV9943/19sHp+e64Rx9wX2P06ui+kBQL5BUauF7/uCSPj5FfVQwIECBAg8FlAwZ+ZQYAAAQIECBDYTEDB35qE+jC9xl1UAgQIECBAgAABAgS+Cyj4i5kdu78PKqyImUfVo+x+HVXPr/HXEBi5Xij4qzFnjJIAAQIErgso+Ltu50wCBAgQIECAQEoBBX9r0uLD9Bp3UQkQIECAAAECBAgQ+C6g4C9mduz+PjiygCMmI6I8UWD36+iJOdFnAlkFrEtZM6NfBAgQIBApoOAvUlssAgQIECBAgECAgIK/AOQPIXyYXuMuKgECBAgQIECAAAECvwVa/xxvj1+rjeob77u/D1bPb8814pj7ArtfR/eFtECAwJ+AdclcIECAAAEC//yj4M8sIECAAAECBAhsJqDgb01CfZhe4y4qAQIECBAgQIAAAQK/BVrFei2/nr8SWH3jfff3wer5bV0jfh8jsPt1NEZJKwQIHALWJfOAAAECBAgo+DMHCBAgQIAAAQLbCSj4W5NSH6bXuItKgAABAgQIECBAgMBvgZ6CvW8t9J5bfeN99/fB6vl1j4kR2P06ilEUhcBagbv/kUFv761LvVKOI0CAAIGdBfyFv52za2wECBAgQIBASQEFf2vS7sP0GndRCRAgQIAAAQIECBBoC/QW7r22dObdsvrG++7vg9Xz277CHDFCYPfraISRNghkF1Dwlz1D+keAAAECOwko+Nspm8ZCgAABAgQIEPjwTxrs/sE0y8bD7s4uLgIECBAgQIAAAQIEni3w6d3p03tM73GvGlney1ZlaPf3wer5XTWvqsXd/Tqqlk/jrSmg4K9m3o2aAAECBNYIKPhb4y4qAQIECBAgQGCawJm/wjCtE4ENZ9l48GE6MOlCESBAgAABAgQIECBwSeDK+1PPu86Vdi8NIOlJPUZJu97Vrer57UJy0G2B3a+j20AaIPAAAQV/D0iSLhIgQIDANgIK/rZJpYEQIECAAAECBP5XQMHfmpngw/Qad1EJECBAgAABAgQIEDgn0Fu8deYdp7fNcz19ztFnrJ4zqv/rafX8PjFnT+zz7tfRE3OizwTOCij4OyvmeAIECBAgcF1Awd91O2cSIECAAAECBFIKVCv4O5KwevPBR+mUl4JOESBAgAABAgQIECAQJLD6nSxomF/D7P5OWD2/q+dXlfi7X0dV8mictQUU/NXOv9ETIECAQKyAgr9Yb9EIECBAgAABAtMFKhb8TUcVgAABAgQIECBAgAABAgS+ClQvCNu9UKl6fl36MQK7X0cxiqIQWCug4G+tv+gECBAgUEtAwV+tfBstAQIECBAgUEBAwV+BJBsiAQIECBAgQIAAAQIEEglULwjbvVCpen4TXWpbd2X362jr5BkcgX8JjFwvft0TRsaRPAIECBAg8FQBBX9PzZx+EyBAgAABAgS+CCj4MzUIECBAgAABAgQIECBAIFKg+sb77oVK1fMbeS1VjrX7dVQ5t8ZeR2DkeqHgr868MVICBAgQuCag4O+am7MIECBAgAABAmkFFPylTY2OESBAgAABAgQIECBAYEuBkRv8TwTavVCpen6fOCef2Ofdr6Mn5kSfCZwV8E/6nhVzPAECBAgQuC6g4O+6nTMJECBAgAABAikFFPylTItOESBAgAABAgQIECBAYFuB6gVhuxcqVc/vthdusoHtfh0l49YdAlMEFPxNYdUoAQIECBD4KKDgz8QgQIAAAQIECGwmoOBvs4QaDgECBAgQIECAAAECBJILVC8I271QqXp+k19+23Rv9+tom0QZCIEfAgr+TA8CBAgQIBAnoOAvzlokAgQIECBAgECIgIK/EGZBCBAgQIAAAQIECBAgQOBfAtULwnYvVKqeXxd6jMDu11GMoigE1goo+FvrLzoBAgQI1BJQ8Fcr30ZLgAABAgQIFBBQ8FcgyYZIgAABAgQIECBAgACBRALVC8J2L1Sqnt9El9rWXdn9Oto6eQZH4F8CCv5MBQIECBAgECeg4C/OWiQCBAgQIECAQIiAgr8QZkEIECBAgAABAgQIECBA4G2DvyrI7oVKCv6qzuzYce9+HcVqikZgjYCCvzXuohIgQIBATQEFfzXzbtQECBAgQIDAxgIK/jZOrqERIECAAAECBAgQIEAgoUD1grDdC5Wq5zfhJbdll3a/jrZMmkEReBNQ8GdKECBAgACBOAEFf3HWIhEgQIAAAQIEQgQU/IUwC0KAAAECBAgQIECAAAEC/xKoXhC2e6FS9fy60GMEdr+OYhRFIVBDwLpUI89GSYAAAQK/BRT8mSEECBAgQIAAgc0EFPxtllDDIUCAAAECBAgQIECAwEKBT5vq74U51Tfedy9Uqp7fhZdfqdC7X0elkmmwBCYLWJcmA2ueAAECBB4hoODvEWnSSQIECBAgQIBAv4CCv34rRxIgQIAAAQIECBAgQIDAb4Fvm+qvxTnVN953L1Sqnl/3iBiB3a+jGEVRCKwVGPFP+va0YV1am2fRCRAgQCCHgIK/HHnQCwIECBAgQIDAMAEFf8MoNUSAAAECBAgQIECAAIHyAq/vmN8KcqpvvO9eqFQ9v+VvAkEAu19HQYzCEFgq0CrWa/1+dP7MMUsHKzgBAgQIEFgsoOBvcQKEJ0CAAAECBAiMFlDwN1pUewQIECBAgAABAgQIECDwS6B6QdjuhUrV8+vqjxHY/TqKURSFwFqBVrFe6/ej92eOWTta0QkQIECAwFoBBX9r/UUnQIAAAQIECAwXUPA3nFSDBAgQIECAAAECBAgQIPBDoHpB2O6FStXz6+KPEdj9OopRFIXAWoFWsV7r96P3Z45ZO1rRCRAgQIDAWgEFf2v9RSdAgAABAgQIDBdQ8DecVIMECBAgQIAAAQIECBAg8EOgekHY7oVK1fPr4o8R2P06ilEUhcBagVaxXuv3o/dnjlk7WtEJECBAgMBaAQV/a/1FJ0CAAAECBAgMF1DwN5xUgwQIECBAgAABAgQIECDwQ6B6QdjuhUrV8+vijxHY/TqKURSFwFqBVrFe6/ej92eOWTta0QkQIECAwFoBBX9r/UUnQIAAAQIECAwXUPA3nFSDBAgQIECAAAECBAgQeLxAz7vit8KuViFO9YKwls/TJ0/1/D49f0/p/+7X0VPyoJ8E7gi0ivVavx+xzxxzp6/OJUCAAAECTxdQ8Pf0DOo/AQIECBAgQOBNoGcTBxoBAgQIECBAgAABAgQI1BH4VbD1V2TTKur6VYzTOnd36d0Llarnd/f5m2V8u19HWZz1g8BMgVaxXuv3o29njpk5Fm0TIECAAIHsAgr+smdI/wgQIECAAAECJwUU/J0EczgBAgQIECBAgAABAgQ2FmgVax1FNq/HvBbdfPv/37laMTbm/Z+h7V6oVD2/u8/fLOPb/TrK4qwfBGYKtIr1Wr8ffTtzzMyxaJsAAQIECGQXUPCXPUP6R4AAAQIECBA4KaDg7ySYwwkQIECAAAECBAgQILCxwK+N8573x56iv+oFYbsXKlXP78a3h1RD2/06SoWtMwQmCbSK9Vq/H906c8ykYWiWAAECBAg8QkDB3yPSpJMECBAgQIAAgX6Bng2b/tYcSYAAAQIECBAgQIAAAQJPFmhtnJ8p6PtWkFO9IGz3QqXq+X3y9f+kvu9+HT0pF/pK4KpA7zPHr+u91cbRN+vS1Qw5jwABAgR2ElDwt1M2jYUAAQIECBAg8OGDhw+mpgUBAgQIECBAgAABAgRqCpzZNL+z+V5943339+7q+a1594gf9e7XUbyoiATiBVrPHa3fjx6fOSZ+hCISIECAAIE8Agr+8uRCTwgQIECAAAECQwT8hb8hjBohQIAAAQIECBAgQIDA4wXObJor+Lue7t0LlRT8XZ8bzuwX2P066pdwJIHnCoxcL3qeS54rpecECBAgQOC+gIK/+4ZaIECAAAECBAikElDwlyodOkOAAAECBAgQIECAAIGlAq2iv9bvR+dbx4zc4F+KdTH47oVK1fN7cVo47aTA7tfRSQ6HE3ikwMj1QsHfI6eAThMgQIBAoICCv0BsoQgQIECAAAECEQIK/iKUxSBAgAABAgQIECBAgMAzBFrFej2jaLUxcoO/pz/Zjtm9UKl6frPNt137s/t1tGvejIvAq8DI9ULBn7lFgAABAgR+Cyj4M0MIECBAgAABApsJKPjbLKGGQ4AAAQIECBAgQIAAgRsCr++IVwpqWsV+R9dGbvDfGOqyU6+4LuvshcDV83uBzCkXBHa/ji6QOIUAgS8C1iVTgwABAgQI/POPgj+zgAABAgQIECCwmYCCv80SajgECBAgQIAAAQIECBC4KXDlPfHMOdU33ncvVKqe35uXn9M7BXa/jjoZHEaAQIeAdakDySEECBAgsL2Agr/tU2yABAgQIECAQDWBM5sy1WyMlwABAgQIECBAgAABAlUFev5S36vNmb8MWH3jffdCper5rXrPiB737tdRtKd4BHYWsC7tnF1jI0CAAIFeAQV/vVKOI0CAAAECBAg8REDB30MSpZsECBAgQIDAlgLfNp9am9ifzmudcxXwTBHPX4zWOb2bbr1juvNM23Pu2cKnq9bOI/BkgeM6uXrNPnncV/re63Sl7Qzn9N7jM/RVH54rsPt19NzM6DmBfALWpXw50SMCBAgQiBdQ8BdvLiIBAgQIECBAYKpAzwbn1A5onAABAgQIECBQWOBswV/PZtXoDfBW8d6n9LXO6RnHe7u/xnXnmbbnXAV/hS9SQ58icOUeMKUjixodfZ9eNIyvYavnN1s+du3P7tfRrnkzLgIrBKxLK9TFJECAAIFsAgr+smVEfwgQIECAAAECNwV6NjhvhnA6AQIECBAgQIBAh8DZIrnXje6Zz3Stfn0aWuuc1u9/bfaO67Ug70xxXu9fSjzTZkeqHUKgvED1jffdC5Wq57f8BR4EsPt1FMQoDIESAtalEmk2SAIECBBoCCj4M0UIECBAgAABApsJ9G6ibjZswyFAgAABAgQIpBNoFcG1is5a518d8JV2W+e0fn/va+v43sK9X+3+/fapgKBlf9XWeQSqClTfeN+9UKl6fqte19Hj3v06ivYUj8DOAtalnbNrbAQIECDQK6Dgr1fKcQQIECBAgACBhwgo+HtIonSTAAECBAgQ2F7gV1Fbq+BtJs6V2K1zWr9/Gk+vz9+5PYUAvYWCCv5mzjBtZxO4uyl+9drL5jCzPz1GM+PPbvvuHJrdP+3vIbD7dbRHloyCQA4B61KOPOgFAQIECKwVUPC31l90AgQIECBAgMBwAQV/w0k1SIAAAQIECBC4JNBT0LZic3t0cd6BM7rNb5t4v7zOnKPg79KUdtJDBUZtil+5/h5KdrrbK+7lpzt544RRc+hGF5xaQGD366hACg2RQJiAdSmMWiACBAgQSCyg4C9xcnSNAAECBAgQIHBFQMHfFTXnECBAgAABAgTGCyj4a5t+K7x7t+sp0Hs9plWA2NNeu/eOIPAMgVGb4gr+vud790KlUXPoGVeMXq4S2P06WuUqLoEdBaxLO2bVmAgQIEDgrICCv7NijidAgAABAgQIJBdQ8Jc8QbpHgAABAgQIlBE4U/DX+0/RjsBrFcN9itE6p/X7t35/O+9bwd/RzreCAAV/I2aHNnYUuFvg2nN9V994371QqXp+d7wvZBzT7tdRRnN9IvBUAevSUzOn3wQIECAwUkDB30hNbREgQIAAAQIEEggo+EuQBF0gQIAAAQIECDT+mdtvxWmf4EZvgN/dIPvUn56CoE9j6y34O879VbT0/lurP3cLoExwAk8SGDHfW23cva88yTPiPp3No3p+s+Vj1/6Mft7Z1cm4CBD4v/cCFgQIECBAoLKAgr/K2Td2AgQIECBAYEsBBX9bptWgCPyPwLeNtp6NkVbhA2ICBAgQGC/QU8z2F3VkEV1rJHcLN0b2tcfoL56Cv1Zm/U7gs0CrWK/HrdXG3ftKTx8yH9PzPJ65/62+Vc9vy8fvYwR2v47GKGmFAIFf38foECBAgACBSgIK/ipl21gJECBAgACBEgIK/kqk2SCLClwp+Pt0jo2UohPIsAkQCBfoKWY7OvXrvtwqsrkyqCtF4K1zWr9/62eP0XvB37vZpzZa/ZnheiUXziHwFIHWNVO9IGz35+vq+X3Kdfr0fu5+HT09P/pPIELg13rzeo+wLkVkQwwCBAgQyC6g4C97hvSPAAECBAgQIHBSQMHfSTCHE3ioQG8hw6fh2Uh5aNJ1mwCBxwn8ule3imf+Btu6319BudJm65zW79/6+c2hVQj4acPv2ybgr79IaE28MoOcU02g5/quvvG++72ken6rXfOrxrv7dbTKVVwCTxL49R/yKPh7Uib1lQABAgQiBBT8RSiLQYAAAQIECBAIFFDwF4gtFIGFAq2N1/cCitbxC4ciNAECBLYVUPDXTq2Cv7aRIwisFOh9hqxeELZ7oVL1/K68BivF3v06qpRLYyUwW8C6NFtY+wQIECDwBAEFf0/Ikj4SIECAAAECBE4IKPg7geVQAg8WaG2+Hr+f+UtHD6bQdQIECKQVUPD3OzU9PkcL7wUAr0WCrb8E+On84//r/QuLaSeXjhEIEDjzbll94333QqXq+Q243IT4sN5DIUCAwDcB65K5QYAAAQIE/vlHwZ9ZQIAAAQIECBDYTODMpsxmQzccAqUEWgV/7xhnjy+FabAECBC4INBzX71a0PbanZ44Z7t/pc3WOa3ff61Lx2/fivp+/Xacc/YvBP71Q8Hf2Vnj+IoCZ67r6hvvCv4qXiHGPFpg9+totJf2CFQWqP7cUTn3xk6AAAEC/yeg4M9sIECAAAECBAhsJqDgb7OEGg6BLwJnNmCPJs4eD54AAQIE2gKte2vv7782uGcUprX69WnkrXNav7+32Tq+p1hSwV97jjqCQJRA9Y333QuVquc36jqqHmf366h6fo2fwEgB69JITW0RIECAwFMFFPw9NXP6TYAAAQIECBD4IqDgz9QgUEOgVShxtrCihppREiBAYKzAr+eunvt0T1HbX48/bYJfLQbs6dvZdaS3zd5n1VZ7o35XXDD2mtBaXYHqG++730uq57fulR078t2vo1hN0QjkEOhdP85e/73t5lDQCwIECBAgMEdAwd8cV60SIECAAAECBJYJ9G6iLuugwAQIDBFoFTq8Bzl7/JBOaoQAAQIFBFqbTa3Nq9b5B+G3NrIW/PWmvecvG34bf2td6/29lZ/esTiOQHWBnnvZzka730uq53fnuZtpbLtfR5ms9YXAbIE760bPveBO+7PHrn0CBAgQIBAloOAvSlocAgQIECBAgECQgIK/IGhhCCwWaBUyvHfv7PGLhyc8AQIEHiXwbcOpZ7Pqb6Cf2mid/9SCv9a4DpPWujXq956+PGoy6iyBRQLVN953v5dUz++iy6pc2N2vo3IJNeCyAmfejc4c+wpqXSo7vQycAAECBF4EFPyZDgQIECBAgACBzQQU/G2WUMMh8EWgVej6w8v+AAAgAElEQVTwftrZ48ETIECAwDMEjvu7DfJn5EovCewsUH3jfff7cPX87nztZhrb7tdRJmt9ITBL4O63p97zrUuzMqhdAgQIEHiSgIK/J2VLXwkQIECAAAECHQIK/jqQHEJgA4Hej6B/Qz17/AZEhkCAAIESAgr+SqTZIAmkF6i+8b57oVL1/Ka/ADfp4O7X0SZpMgwCPwWu/gXy10Z72rAumYgECBAgQOCffxT8mQUECBAgQIAAgc0EFPxtllDDIfBF4GwB39njwRMgQIBAfoGezbD8o9BDAgR2EKi+8b57oVL1/O5wjT5hDLtfR0/IgT4SuCsw4v2kpw3r0t1MOZ8AAQIEdhBQ8LdDFo2BAAECBAgQIPAioODPdCBQQ+BsAd/Z42soGiUBAgSeLdCzGfbsEeo9AQJPEai+8b57oVL1/D7lOnx6P3e/jp6eH/0n0CMw4v2kpw3rUk82HEOAAAECuwso+Ns9w8ZHgAABAgQIlBNQ8Fcu5Qa8oUBPcV7PMa80Z4/fkNWQCBAgQIAAAQIEJglU33jfvVCpen4nXTaafRPY/TqScAIVBHqK9VoOPW1Yl1qKfidAgACBCgIK/ipk2RgJECBAgACBUgIK/kql22A3FmgV6LV+f6c5e/zGtIZGgAABAgQIECAwWKD6xvvuhUrV8zv4ctHcF4HdryOJJ1BBoKdYr+XQ04Z1qaXodwIECBCoIKDgr0KWjZEAAQIECBAoJaDgr1S6DXZjgV/X8pXivSvnbMxraAQIECBAgAABAgMFqm+8716oVD2/Ay8VTf0Q2P06knwCFQTufnvqPd+6VGE2GSMBAgQItAQU/LWE/E6AAAECBAgQeJiAgr+HJUx3CfwQaH3A/LYh0jrvPaSNFdOQAAECBAgQIEDgjsDZ5887sTKeu/vzdPX8ZpxzO/Zp9+tox5wZE4FPAp/WjF/X99njj5jWJXOPAAECBAj884+CP7OAAAECBAgQILCZgIK/zRJqOOUFvn3EPPux9BekjZXy0wwAAQIECBAgQOCWQPWN992fp6vn99bF4eRugd2vo24IBxLYQODOutFzL7jT/ga8hkCAAAECBP5HQMGfiUCAAAECBAgQ2ExAwd9mCTUcAgQIECDQIWDDowPJIQQIEPiXQM9GMqxzAtXXod3nVPX8nrsaHH1VYPfr6KqL8wg8WeDM+nHmHnCm3Sf76TsBAgQIEPgloODP/CBAgAABAgQIbCag4G+zhBoOAQIECBDoELDh0YHkEAIECPxL4MyGMrQ+gerr0O5zqnp++64CR90V2P06uuvjfAIE/k/AumQ2ECBAgAABf+HPHCBAgAABAgQIbCeg4G+7lBoQAQIECBBoCtjwaBI5gAABAv9PQFHJ+MlQfR3afU5Vz+/4K0aLnwR2v45knQCBcQLWpXGWWiJAgACB5wr4C3/PzZ2eEyBAgAABAgQ+Cij4MzEIECBAgEA9ARse9XJuxAQIXBdQVHLd7tuZldehCvOpcn7HXy1a/CZQ4VqSfQIExghYl8Y4aoUAAQIEni2g4O/Z+dN7AgQIECBAgMB/CCj4MykIECBAgEA9ARse9XJuxAQIXBdQVHLd7tuZ1dahanOoWn7HXyFa7BGodl31mDiGQEWBvzXn1z3BulRxZhgzAQIECLwLKPgzJwgQIECAAAECmwko+NssoYZDgAABAgQ6BGx4dCA5hAABAv8SUFQyfipUWocqzp9K+R1/dWixV6DitdVr4zgClQQU/FXKtrESIECAwB0BBX939JxLgAABAgQIEEgooOAvYVJ0iQABAgQITBawET8ZWPMECGwloKhkfDqrrENV506V/I6/MrR4RqDq9XXGyLEEKggo+KuQZWMkQIAAgRECCv5GKGqDAAECBAgQIJBIQMFfomToCgECBAgQCBKwER8ELQwBAlsIKCoZn8Yq61DVuVMlv+OvDC2eEah6fZ0xciyBCgIK/ipk2RgJECBAYISAgr8RitogQIAAAQIECCQSUPCXKBm6QoAAAQIEggRsxAdBC0OAwBYCikrGp7HKOlR17lTJ7/grQ4tnBKpeX2eMHEsgu8DI9eLXPWFknOym+keAAAECBL4JKPgzNwgQIECAAAECmwko+NssoYYzTeDOtdJ7bs9/lfw3wF8fK3s2Ps5+7Oxp8x2/FeNKm68xXtvvbevMOXf63zr3dRy9fZ82uTVcUuDMHC0JZNAECBB4EbBWj58OFdahyvOmQn7HXxVaPCtQ+Ro7a+V4AlkFRq4XCv6yZlm/CBAgQCCLgIK/LJnQDwIECBAgQIDAIIHeQqRB4TRD4LECd66V3nN7Cv7OfAyd8bGzZ1PlTB+PCdHT5qeJc6Z47+/8nnPO9P9b38+08de3qw6Pvah0fKnAlTm6tMOCEyBAYKGANXo8/q7rkLnyv3Nl1/yOvxK0eEfA9XZHz7kEcgiMXC9mfAPLoaQXBAgQIEBgjICCvzGOWiFAgAABAgQIpBHoLURK02EdIbBI4LUYr6cw76+bnz5etorEWr//tf3puN5ruqfw7dsYznxEvTOWVqrPjOHTWFp+veMc1c7RR5tWraz7fZTAyI2VUX3SDgECBLIKWJ/HZ2bHdcg8+b95smN+x18FWrwr4Jq7K+h8AusFrnzXee91zzc669L6XOsBAQIECKwXUPC3Pgd6QIAAAQIECBAYKtBbHDQ0qMYIPFDgTOHe6/DOnPfrI+XZj6Ct41u/f0pR65zW71fa/DVVRsc7296v48+0debYB146upxUwIZH0sToFgECKQUUlYxPy27rkDny73Nkt/yOvwK0OELAdTdCURsE1gv0FOz1fBvq/Y82149YDwgQIECAwBoBBX9r3EUlQIAAAQIECEwTUPA3jVbDmwmcKdx7HfqZ80YW/B19mNXe0fb7h9SrRWt37kFXYo4q0vvL8Tfjs327+4F7s8vNcAIEbMQHIAtBgMA2AopKxqdyt3XIHPn3ObJbfsdfAVocIeC6G6GoDQI5BO58E+k517qUI896QYAAAQJrBRT8rfUXnQABAgQIECAwXOBOsc3wzmiQQGKBbx8Hr/wXxK1/5nZ0Md2df3L2NSWji+X+2j5bHHfnvFljeJ+6Z8fU84E68eWhaw8UsOHxwKTpMgECywQUlYyn320dMkf+fY7slt/xV4AWRwi47kYoaoNADoGz31A+fau68n0ux+j1ggABAgQIxAgo+ItxFoUAAQIECBAgECag4C+MWqCHC7x/fOwp0Ho9pufjZeuvxY3c0Ojpz3vKeorlrvaxx/NMf75Nt54x/J17dSzH+Wd8zxz78MtI9xMJ2IhPlAxdIUAgvcCdZ4L0g1vUwZ3WIfPjPyfRTvlddIkI2yHg2utAcgiBAgI935OsSwUmgiESIECAQFNAwV+TyAEECBAgQIAAgWcJKPh7Vr70dp3At4K/o0c9f7Gvp6jrqQV/PWNrZa7nA+17G1fits759BH4ykZSK87fWHqPa/n5ncBZARseZ8UcT4BAZYErzwKVvXrG/vR1yJz4neWn57dnDjtmvYDrcH0O9IDAUwSsS0/JlH4SIECAwEwBBX8zdbVNgAABAgQIEFggoOBvAbqQjxT4VJj1q0jt/beewq5P7fWcdwX0bLu9fxnv6qbL2f4cY551TutDcM8YW22856ynzSt5dg6BbwJn5yhJAgQIVBawTo/P/pPXIfOhPR+enN/26ByRRcC1mCUT+kEgv4B1KX+O9JAAAQIE5gso+JtvLAIBAgQIECBAIFRAwV8ot2APFti54O9MWj5tqlwpvHuPeaWN2ef0fBBu/XXHu7ZnzncsgTMCPfP7THuOJUCAwM4CikrGZ/ep65C50DcXnprfvtE5KouA6zFLJvSDQH4B61L+HOkhAQIECMwXUPA331gEAgQIECBAgECogIK/UG7BHizwq+DvGNbrZsOZY19JVv2Fv560/NpMuVJ49x7zShtR5/z19dsH4rtFkFfG0ZMzxxD4JWDDw/wgQIBAv4Cikn6r3iOfug6ZC30Zfmp++0bnqCwCrscsmdAPAvkFrEv5c6SHBAgQIDBfQMHffGMRCBAgQIAAAQKhAgr+QrkFe7DAt6KsX0V6rSLAd45PbR3HfPv/73D2FJn1HPPXh7t9vHL+mf699/P433c3iH7FP9u3s8ffyb1zCbzeV2gQIECAQFvg7jNDO0K9I5668W4u9M3Vp+a3b3SOyiLgesySCf0gcF3g7nrRex+4G+f6CJ1JgAABAgTyCCj4y5MLPSFAgAABAgQIDBFQ8DeEUSMFBDIU/B3MvR8zWynpLTDrLcTrPe5bv66c3zuG15hXzvll2ZoXZ3J2xaCVZ78TaF1zhAgQIECgLTDq+asdqc4RT9x4Nw/65+cT89s/OkdmEXBNZsmEfhC4LjBqvWjdD0bFuT5SZxIgQIAAgfUCCv7W50APCBAgQIAAAQJDBRT8DeXU2MYCPX/N7fjAeKcArPUX/g7e1kfM9xQcbd75J2d7C+R6j/s0Ra6ee+W8K+f8mtZ38v0pV1dyvPFlZ2gTBWx4TMTVNAEC2wmcff7aDmDCgJ6yDsn9teQ/Jb/XRuesLAKuzyyZ0A8C1wVGrRet+8GoONdH6kwCBAgQILBeQMHf+hzoAQECBAgQIEBgqICCv6GcGttY4GzB3/vHxp5Cs19/4a3n/Hf+nj4f55z5MPrt2Kv3kivjeh3n2b+KN7qoUsHfxhf95kOz4bF5gg2PAIGhAq1npaHBijT2hHVI3q9Pxifk9/ronJlFwDWaJRP6QeC6wNlvOme+e336dnS9p84kQIAAAQLPF1Dw9/wcGgEBAgQIECBA4N8ErhbpYCRQTaCneO71L/zNLPg77FubG61Cutbv3z6i/op75X5yth9XP+4e57VitX4/E3tkW9WuNeONEbARH+MsCgECewi0nrv2GGXsKLKvQ3J+bz5kz++90Tk7i4DrNEsm9IPAdYG7BX+v33rOfK+63mNnEiBAgACB5woo+Htu7vScAAECBAgQIPBR4EqBDkoCFQVaBVx3f+/5SPlp4+xXYeHRZs9f5OvZKGmN729O9PTxdax/5/X04du8a93HWr9/6/uZj8VXCjyvxK147RnzHAEb8XNctUqAwJ4Cd55T9hS5P6rs65Cc38tx9vzeG52zswi4TrNkQj8IXBdQ8HfdzpkECBAgQOCsgIK/s2KOJ0CAAAECBAgkF+gthEk+DN0jMF2gVfB29/djAD0fOs9snvUWrPVulLTG+JeEM308zumN/yvJvTF7YvW29defT22ebeNXW9MntwAlBa7O0ZJYBk2AQHmBnueH8kgnAbKvQ3J+MqFvh2fP773ROTuLgOs0Syb0g8BagdHf0taORnQCBAgQIDBPQMHfPFstEyBAgAABAgSWCCj4W8Iu6AMFWsVud38/SHo+Uv7R/dpE69n4aPX3U4rOnnO3j1emybeYPSbv8e70/+wm55X+XfFxDoGeewglAgQIEPh3Aev0+Blx9llpfA++tyjf97Uz5/f+6LSQRcC1miUT+kFgrUDPtzTr0tociU6AAAECOQQU/OXIg14QIECAAAECBIYJKPgbRqmhRAI+5CVKhq4MEbCZNYRRIy8C7pOmAwECBPoFrMP9Vr1HZluH5Lg3c33HZctvX68d9TQB1+3TMqa/BMYKnPmmbV0aa681AgQIEHimgIK/Z+ZNrwkQIECAAAECXwXOfBzBSOApAj7kPSVT+tkrYDOrV8pxvQLuk71SjiNAgMA//1iHx8+CTOuQ/O6d3/Gj02IWAddulkzoB4F4gbPfszM9d8RriUiAAAECBP5XQMGfmUCAAAECBAgQ2Ezg7AeSzYZvOJsK+JC3aWILD8tmVuHkTxq6++QkWM0SILClgHV4fFqzrENyOz63R4tZ8jtndFrNIuD6zZIJ/SAQL/C6zvTcC6xL8TkSkQABAgTyCSj4y5cTPSJAgAABAgQI3BJQ8HeLz8lJBXzIS5oY3bos0PMB+3LjTiwp4D5ZMu0GTYDARQHr8EW4H6dl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xbUiyMAACAASURBVI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H5pYvRbJ65y8Hq2uzu28kWk5k4BrOF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4RIECAQIyAgr8YZ1EIECBAgAABAmECCv7CqAUKFPAhLxBbqBABm1khzKWCuE+WSrfBEiBwU8A6fBPQ6eUEPGeUS/mSAbs3L2EXlMAjBaxLj0ybThMgQIDAYAEFf4NBNUeAAAECBAgQWC2g4G91BsSfIeBD3gxVba4UsJm1Un/P2O6Te+bVqAgQmCNgHZ7jqtV9BTxn7JvbTCNzb86UDX0hkFvAupQ7P3pHgAABAjECCv5inEUhQIAAAQIECIQJKPgLoxYoUMCHvEBsoUIEbGaFMJcK4j5ZKt0GS4DATQHr8E1Ap5cT8JxRLuVLBuzevIRdUAKPFLAuPTJtOk2AAAECgwUU/A0G1RwBAgQIECBAYLWAgr/VGRB/hoAPeTNUtblSwGbWSv09Y7tP7plXoyJAYI6AdXiOq1b3FfCcsW9uM43MvTlTNvSFQG4B61Lu/OgdAQIECMQIKPiLcRaFAAECBAgQIBAmoOAvjFqgQAEf8gKxhQoRsJkVwlwqiPtkqXQbLAECNwWswzcBnV5OwHNGuZQvGbB78xJ2QQk8UsC69Mi06TQBAgQIDBZQ8DcYVHMECBAgQIAAgdUCCv5WZ0D8GQI+5M1Q1eZKAZtZK/X3jO0+uWdejYoAgTkC1uE5rlrdV8Bzxr65zTQy9+ZM2dAXArkFrEu586N3BAgQIBAjoOAvxlkUAgQIECBAgECYgIK/MGqBAgV8yAvEFipEwGZWCHOpIO6TpdJtsAQI3BSwDt8EdHo5Ac8Z5VK+ZMDuzUvYBSXwSAHr0iPTptMECBAgMFhAwd9gUM0RIECAAAECBFYLKPhbnQHxZwj4kDdDVZsrBWxmrdTfM7b75J55NSoCBOYIWIfnuGp1XwHPGfvmNtPI3JszZUNfCOQWsC7lzo/eESBAgECMgIK/GGdRCBAgQIAAAQJhAgr+wqgFChTwIS8QW6gQAZtZIcylgrhPlkq3wRIgcFPAOnwT0OnlBDxnlEv5kgG7Ny9hF5TAIwWsS49Mm04TIECAwGABBX+DQTVHgAABAgQIEFgtoOBvdQbEnyHgQ94MVW2uFLCZtVJ/z9juk3vm1agIEJgjYB2e46rVfQU8Z+yb20wjc2/OlA19IZBbwLqUOz96R4AAAQIxAgr+YpxFIUCAAAECBAiECSj4C6MWKFDAh7xAbKFCBGxmhTCXCuI+WSrdBkuAwE0B6/BNQKeXE/CcUS7lSwbs3ryEXVACjxSwLj0ybTpNgAABAoMFFPwNBtUcAQIECBAgQGC1gIK/1RkQf4aAD3kzVLW5UsBm1kr9PWO7T+6ZV6MiQGCOgHV4jqtW9xXwnLFvbjONzL05Uzb0hUBuAetS7vzoHQECBAjECCj4i3EWhQABAgQIECAQJqDgL4xaoEABH/ICsYUKEbCZFcJcKoj7ZKl0GywBAjcFrMM3AZ1eTsBzRrmULxmwe/MSdkEJPFLAuvTItOk0AQIECAwWUPA3GFRzBAgQIECAAIHVAgr+VmdA/BkCPuTNUNXmSgGbWSv194ztPrlnXo2KAIE5AtbhOa5a3VfAc8a+uc00MvfmTNnQFwK5BaxLufOjdwQIECAQI6DgL8ZZFAIECBAgQIBAmICCvzBqgQIFfMgLxBYqRMBmVghzqSDuk6XSbbAECNwUsA7fBHR6OQHPGeVSvmTA7s1L2AUl8EgB69Ij06bTBAgQIDBYQMHfYFDNESBAgAABAgRWCyj4W50B8WcI+JA3Q1WbKwVsZq3U3zO2++SeeTUqAgTmCFiH57hqdV8Bzxn75jbTyNybM2VDXwjkFrAu5c6P3hEgQIBAjICCvxhnUQgQIECAAAECYQIK/sKoBQoU8CEvEFuoEAGbWSHMpYK4T5ZKt8ESIHBTwDp8E9Dp5QQ8Z5RL+ZIBuzcvYReUwCMFrEuPTJtOEyBAgMBgAQV/g0E1R4AAAQIECBBYLaDgb3UGxJ8h4EPeDFVtrhSwmbVSf8/Y7pN75tWoCBCYI2AdnuOq1X0FPGfsm9tMI3NvzpQNfSGQW8C6lDs/ekeAAAECMQIK/mKcRSFAgAABAgQIhAko+AujFihQwIe8QGyhQgRsZoUwlwriPlkq3QZLgMBNAevwTUCnlxPwnFEu5UsG7N68hF1QAo8UsC49Mm06TYAAAQKDBRT8DQbVHAECBAgQIEBgtYCCv9UZEH+GgA95M1S1uVLAZtZK/T1ju0/umVejIkBgjoB1eI6rVvcV8Jyxb24zjcy9OV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79/9u7o13NTR0MoH3/pz7aqVTpbEWdmMZ8AdZ1+TEsR0DHbocAAQIE5gho+JvjLAoBAgQIECBAYJqAhr9p1AJNFPAHeROxhZoioJg1hfmoIM7Jo9JtswQI/EcB9/B/BPTz4wS8M45LeWTDzuYIu6AElhRwLy2ZNosmQIAAgZcFNPy9DGo6AgQIECBAgEBaQMNfOgPidwj4g7wOVXMmBRSzkvp7xnZO7plXuyJAoEfAPdzjatZ9Bbwz9s3tl3bmbP5SNqyFAAECBAgQIEDgTwLpeqyGvz9lyD8nQIAAAQIECCwmkH5gLsZluYsIKDAtkijLfCygmPWYysCHAs7Jh1CGESBA4K+//nIP+wwI1AS8M2peRo8JOJvH3PyKAAECBAgQIEAgI5Cux2r4y+RdVAIECBAgQIBAm0D6gdm2MRMfLaDAdHT6t9y8YtaWaY1uyjkZ5RecAIHFBNzDiyXMcuMC3hnxFByxAGfzEWm2SQIECBAgQIDANgLpeqyGv20+JRshQIAAAQIECPwtkH5gygOBDgEFpg5VcyYFFLOS+nvGdk7umVe7IkCgR8A93ONq1n0FvDP2ze2XduZs/lI2rIUAAQIECBAgQOBPAul6rIa/P2XIPydAgAABAgQILCaQfmAuxmW5iwgoMC2SKMt8LKCY9ZjKwIcCzsmHUIYRIEDAX+nrGyBQFvDOKJP5wYCAf0caQPMTAgQIECBAgACBmEC6HqvhL5Z6gQkQIECAAAECPQLpB2bPrsx6uoAC0+lfwH77V8zaL6fpHTkn0xkQnwCBlQTcwytly1q/IOCd8YUs7L8GZ/P+ObZDAgQIECBAgMBOAul6rIa/nb4meyFAgAABAgQI+Ct9fQObCigwbZrYg7elmHVw8pu27pxsgjUtAQJbCriHt0yrTTUKeGc04pr6HwFns4+BAAECBAgQIEBgJQENfytly1oJECBAgAABAgsIpB+YCxBZ4oICCkwLJs2S/1VAMcsH8raAc/JtUfMRILCzgHt45+zaW4eAd0aHqjl/CzibfRMECBAgQIAAAQIrCaTrsf4Pfyt9LdZKgAABAgQIEHggkH5gPliiIQTKAgpMZTI/+LiAYtbHE7Tg8pyTCybNkgkQiAm4h2P0Ai8q4J2xaOIWW7azebGEWS4BAgQIECBA4HCBdD1Ww9/hH6DtEyBAgAABAvsJpB+Y+4na0RcEFJi+kAVreFNAMetNTXP9CDgnfQcECBB4LuAefm5lJAHvDN/ALAFn8yxpcQgQIECAAAECBN4QSNdjNfy9kUVzECBAgAABAgQ+JJB+YH6IwlI2EtDIslEybeUSUMzyIbwt4Jx8W9R8BAjsLOAe3jm79tYh4J3RoWrO3wLOZt8EAQIECBAgQIDASgLpeqyGv5W+FmslQIAAAQIECDwQSD8wHyzREAJlAQWmMpkffFxAMevjCVpwec7JBZNmyQQIxATcwzF6gRcV8M5YNHGLLdvZvFjCLJcAAQIECBAgcLhAuh6r4e/wD9D2CRAgQIAAgf0E0g/M/UTt6AsCCkxfyII1vCmgmPWmprl+BJyTvgMCBAg8F3APP7cykoB3hm9gloCzeZa0OAQIECBAgAABAm8IpOuxGv7eyKI5CBAgQIAAAQIfEkg/MD9EYSkbCWhk2SiZtnIJKGb5EN4WcE6+LWo+AgR2FnAP75xde+sQ8M7oUDXnbwFns2+CAAECBAgQIEBgJYF0PVbD30pfi7USIECAAAECBB4IpB+YD5ZoCIGygAJTmcwPPi6gmPXxBC24POfkgkmzZAIEYgLu4Ri9wIsKeGcsmrjFlu1sXixhlkuAAAECBAgQOFwgXY/V8Hf4B2j7BAgQIECAwH4C6QfmfqJ29AUBBaYvZMEa3hRQzHpT01w/As5J3wEBAgSeC7iHn1sZScA7wzcwS8DZPEtaHAIECBAgQIAAgTcE0vVYDX9vZNEcBAgQIECAAIEPCaQfmB+isJSNBDSybJRMW7kEFLN8CG8LOCffFjUfAQI7C7iHd86uvXUIeGd0qJrzt4Cz2TdBgAABAgQIECCwkkC6Hqvhb6WvxVoJECBAgAABAg8E0g/MB0s0hEBZQIGpTOYHHxdQzPp4ghZcnnNywaRZMgECMQH3cIxe4EUFvDMWTdxiy3Y2L5YwyyVAgAABAgQIHC6Qrsdq+Dv8A7R9AgQIECBAYD+B9ANzP1E7+oKAAtMXsmANbwooZr2paa4fAeek74AAAQLPBdzDz62MJOCd4RuYJeBsniUtDgECBAgQIECAwBsC6Xqshr83smgOAgQIECBAgMCHBNIPzA9RWMpGAhpZNkqmrVwCilk+hLcFnJNvi5qPAIGdBdzDO2fX3joEvDM6VM35W8DZ7JsgQIAAAQIECBBYSSBdj9Xwt9LXYq0ECBAgQIAAgQcC6QfmgyUaQqAsoMBUJvODjwsoZn08QQsuzzm5YNIsmQCBmIB7OEYv8KIC3hmLJm6xZTubF0uY5RIgQIAAAQIEDhdI12M1/B3+Ado+AQIECBAgsJ9A+oG5n6gdfUFAgekLWbCGNwUUs97UNNePgHPSd0CAAIHnAu7h51ZGEvDO8A3MEnA2z5IWhwABAgQIECBA4A2BdD1Ww98bWTQHAQIECBAgQOBDAukH5ocoLGUjAY0sGyXTVi4BxSwfwtsCzsm3Rc1HgMDOAu7hnbNrbx0C3hkdqub8LeBs9k0QIECAAAECBAisJJCux2r4W+lrsVYCBAgQIECAwAOB9APzwRINIVAWUGAqk/nBxwUUsz6eoAWX55xcMGmWTIBATMA9HKMXeFEB74xFE7fYsp3NiyXMcgkQIECAAAEChwuk67Ea/g7/AG2fAAECBAgQ2E8g/cDcT9SOviCgwPSFLFjDmwKKWW9qmutHwDnpOyBAgMBzAffwcysjCXhn+AZmCTibZ0mLQ4AAAQIECBAg8IZAuh6r4e+NLJqDAAECBAgQIPAhgfQD80MUlrKRgEaWjZJpK5eAYpYP4W0B5+TbouYjQGBnAffwztm1tw4B74wOVXP+FnA2+yYIECBAgAABAgRWEkjXYzX8rfS1WCsBAgQIECBA4IFA+oH5YImGECgLKDCVyfzg4wKKWR9P0ILLc04umDRLJkAgJuAejtELvKiAd8aiiVts2c7mxRJmuQQIECBAgACBwwXS9VgNf4d/gLZPgAABAgQI7CfgD+L3y6kdESBAgAABAgQIECBAgAABAgQIECBAgAABAgQIECDwTYHZ/wGLhr9vfgdWRYAAAQIECBAYFtDwN0znhwQIECBAgAABAgQIECBAgAABAgQIECBAgAABAgQIECgJaPgrcRlMgAABAgQIECDwW0DDn2+CAAECBAgQIECAAAECBAgQIECAAAECBAgQIECAAAECcwQ0/M1xFoUAAQIECBAgsLWApr+t02tzBAgQIECAAAECBAgQIECAAAECBAgQIECAAAECBAh8QGB2s9/Plv2Vvh9IvCUQIECAAAECBAgQIPDvAppYfSG7CST+AGA3Q/v5fwHnpC+CAAECzwXcw8+tjCSQFPC+yeg7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6Pe6sgAACrhJREFU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MEVA098U5n+CaPab6y0aAQIECBAgQIAAgVEBDX+jcn5HgAABAgQIECBAgAABAgQIECBAgAABAgQIECBAgAABAgQIECBAgAABAgQmCmj4m4gtFAECBAgQIECAAAECBAgQIECAAAECBAgQIECAAAECBAgQIECAAAECBAgQGBXQ8Dcq53cECBAgQIAAAQIECBAgQIAAAQIECBAgQIAAAQIECBAgQIAAAQIECBAgQGCigIa/idhCESBAgAABAgQIECBAgAABAgQIECBAgAABAgQIECBAgAABAgQIECBAgACBUYH/Ac7k++AEvIGq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 descr="data:image/png;base64,iVBORw0KGgoAAAANSUhEUgAACfwAAAiECAYAAAD8eDYpAAAgAElEQVR4Xuzdv640OXon6CNTV9JGQ+aigTXk9E3IOYCccWaAvpgBdm0Bn6ObGKeMBgZjCmv0LYw7hkwtolTZHZWVmUEy+Ocl+cgazBdkkM9LMqMyfp3n7/7jP/7jP778HwECBAgQIECAAAECBAgQIECAAAECBAgQIECAAAECBAgQIECAAAECBAgQIBBa4O8E/kLXx+AIECBAgAABAgQIECBAgAABAgQIECBAgAABAgQIECBAgAABAgQIECBAgMDPAgJ/FgIBAgQIECBAgAABAgQIECBAgAABAgQIECBAgAABAgQIECBAgAABAgQIEJhAQOBvgiIZIgECBAgQIECAAAECBAgQIECAAAECBAgQIECAAAECBAgQIECAAAECBAgQEPizBggQIECAAAECBAgQIECAAAECBAgQIECAAAECBAgQIECAAAECBAgQIECAwAQCAn8TFMkQCRAgQIAAAQIECBAgQIAAAQIECBAgQIAAAQIECBAgQIAAAQIECBAgQICAwJ81QIAAAQIECBAgQIAAAQIECBAgQIAAAQIECBAgQIAAAQIECBAgQIAAAQIEJhAQ+JugSIZIgAABAgQIECBAgAABAgQIECBAgAABAgQIECBAgAABAgQIECBAgAABAgQE/qwBAgQIECBAgAABAgQIECBAgAABAgQIECBAgAABAgQIECBAgAABAgQIECAwgYDA3wRFMkQCBAgQIECAAAECBAgQIECAAAECBAgQIECAAAECBAgQIECAAAECBAgQICDwZw0QIECAAAECBAgQIECAAAECBAgQIECAAAECBAgQIECAAAECBAgQIECAAIEJBAT+JiiSIRIgQIAAAQIECBAgQIAAAQIECBAgQIAAAQIECBAgQIAAAQIECBAgQIAAAYE/a4AAAQIECBAgQIAAAQIECBAgQIAAAQIECBAgQIAAAQIECBAgQIAAAQIECEwgIPA3QZEMkQABAgQIECBAgAABAgQIECAQXeDHjx8/D/H7+ztpqI/rX12c2se57bm/kvZJg3YRAQIECBAgQIAAAQIECBAgQIAAAQIEBgsI/A0ugNsTIECAAAECBAgQIECAAAECBFYQSA38fQr6PTukBPde9ZfSbgVzcyBAgAABAgQIECBAgAABAgQIECBAYD8Bgb/9am7GBAgQIECAAAECBAgQIECAAIHqAimBv+dw3qtgXso1x+Br/0JgdRAdEiBAgAABAgQIECBAgAABAgQIECBAoIGAwF8DVF0SIECAAAECBAgQIECAAAECBHYTuAr85f7J3avrn+93df1u9TBfAgQIECBAgAABAgQIECBAgAABAgTWFBD4W7OuZkWAAAECBAgQIECAAAECBAgQ6CpQO/B3DP5Tn8e/nX8hUOCva7ndjAABAgQIECBAgAABAgQIECBAgACBQQICf4Pg3ZYAAQIECBAgQIAAAQIECBAgsJLAVTjvMddXf8b3ncNViPDcTuBvpdVkLgQIECBAgAABAgQIECBAgAABAgQIvBMQ+LM2CBAgQIAAAQIECBAgQIAAAQIEbgukBP5ywn65AxL4yxVzPQECBAgQIECAAAECBAgQIECAAAECMwoI/M1YNWMmQIAAAQIECBAgQIAAAQIECAQTEPgLVhDDIUCAAAECBAgQIECAAAECBAgQIEBgSQGBvyXLalIECBAgQIAAAQIECBAgQIAAgb4C7wJ/vX55r9d9+qq6GwECBAgQIECAAAECBAgQIECAAAECBH4tIPBnRRAgQIAAAQIECBAgQIAAAQIECNwWEPi7TagDAgQIECBAgAABAgQIECBAgAABAgQIXAoI/F0SuYAAAQIECBAgQIAAAQIECBAgQOBKQODvSsi/EyBAgAABAgQIECBAgAABAgQIECBA4L6AwN99Qz0QIECAAAECBAgQIECAAAECBLYXeBf4O2A+/VstOH/St5akfggQIECAAAECBAgQIECAAAECBAgQiCwg8Be5OsZGgAABAgQIECBAgAABAgQIEJhEICXwd0zl+/u7yYwE/pqw6pQAAQIECBAgQIAAAQIECBAgQIAAgWACAn/BCmI4BAgQIECAAAECBAgQIECAAIEZBVoF/o5+U0KCAn8zrhpjJkCAAAECBAgQIECAAAECBAgQIEAgV0DgL1fM9QQIECBAgAABAgQIECBAgAABAr8RuPqzvSWBvJw2OdcqHwECBAgQIECAAAECBAgQIECAAAECBGYVEPibtXLGTYAAAQIECBAgQIAAAQIECBAIJJAT+DuGffWrfbkBvtzrA9EZCgECBAgQIECAAAECBAgQIECAAAECBJIFBP6SqVxIgAABAgQIECBAgAABAgQIECDwTuAq8He0O4fyHv08B/+er7kKBj76EfizNgkQIECAAAECBAgQIECAAAECBAgQ2EFA4G+HKpsjAQIECBAgQIAAAQIECBAgQKCxQErg7xjCq9Dfu6G9C/vl9HH0nRoabEykewIECBAgQIAAAQIECBAgQIAAAQIECNwWEPi7TagDAgQIECBAgAABAgQIECBAgACB1MDfQ+pTaO8qoCfwZ70RIECAAAECBAgQIECAAAECBAgQILCrgMDfrpU3bwIECBAgQIAAAQIECBAgQIAAAQIECBAgQIAAAQIECBAgQIAAAQIECBCYSkDgb6pyGSwBAgQIECBAgAABAgQIECBAgAABAgQIECBAgAABAgQIECBAgAABAgQI7Cog8Ldr5c2bAAECBAgQIECAAAECBAgQIECAAAECBAgQIECAAAECBAgQIECAAAECBKYSEPibqlwGS4AAAQIECBAgQIAAAQIECBAgQIAAAQIECBAgQIAAAQIECBAgQIAAAQK7Cgj87Vp58yZAgAABAgQIECBAgAABAgQIECBAgAABAgQIECBAgAABAgQIECBAgACBqQQE/qYql8ESIECAAAECBAgQIECAAAECBAgQIECAAAECBAgQIECAAAECBAgQIECAwK4CAn+7Vt68CRAgQIAAAQIECBAgQIAAAQIECBAgQIAAAQIECBAgQIAAAQIECBAgQGAqAYG/qcplsAQIECBAgAABAgQIECBAgAABAgQIECBAgAABAgQIECBAgAABAgQIECCwq4DA366VN28CBAgQIECAAAECBAgQIECAAAECBAgQIECAAAECBAgQIECAAAECBAgQmEpA4G+qchksAQIECBAgQIAAAQIECBAgQIAAAQIECBAgQIAAAQIECBAgQIAAAQIECOwqIPC3a+XNmwABAgQIECBAgAABAgQIECBwQ+D/+8d/vNFaUwIEIgj8/qefIgzDGAgQIECAAAECBAgQIECAAAECBDIEBP4ysFxKgAABAgQIECBAgAABAgQIECDw9SXsZxUQWEdA6G+dWpoJAQIECBAgQIAAAQIECBAgsIeAwN8edTZLAgQIECBAgAABAgQIECBAgEA1AYG/apQ6IjBcQOBveAkMgAABAgQIECBAgAABAgQIECCQJSDwl8XlYgIECBAgQIAAAQIECBAgQIAAAYE/a4DAOgICf+vU0kwIECBAgAABAgQIECBAgACBPQQE/vaos1kSIECAAAECBAgQIECAAAECBKoJPAf+BIaq0eqIQHMB+7c5sRsQIECAAAECBAgQIECAAAECBJoKCPw15dU5AQIECBAgQIAAAQIECBAgQGA9AYGh9WpqRvsI2L/71NpMCRAgQIAAAQIECBAgQIAAgTUFBP7WrKtZESBAgAABAgQIECBAgAABAgSaCQgMNaPVMYHmAvZvc2I3IECAAAECBAgQIECAAAECBAg0FRD4a8qrcwIECBAgQIAAAQIECBAgQIDAegICQ+vV1Iz2EbB/96m1mRIgQIAAAQIECBAgQIAAAQJrCgj8rVlXsyJAgAABAgQIECBAgAABAgQINBMQGGpGq2MCzQXs3+bEbkCAAAECBAgQIECAAAECBAgQaCog8NeUV+cECBAgQIAAAQIECBAgQIAAgfUEBIbWq6kZ7SNg/+5TazMlQIAAAQIECBAgQIAAAQIE1hQQ+FuzrmZFgAABAgQIECBAgAABAgQIEGgmIDDUjFbHBJoL2L/Nid2AAAECBAgQIECAAAECBAgQINBUQOCvKa/OCRAgQIAAAQIECBAgQIAAAQL1BH78+PHXzr6/v+t1nNmTwFAmmMsJBBKItH9LzrRzm4N15FkYqKyGQoAAAQIECBAgQIAAAQIECGwkIPC3UbFNlQABAgQIECBAgAABAgQIEJhXIFLIJVJgaN6KGjmBMQJR9m/umfZ8/bOe4N+Y9eSuBAgQIECAAAECBAgQIECAQH8Bgb/+5u5IgAABAgQIECBAgAABAgQIEMgSeARdjkDL+f+d1UnFi6MEhipOSVcEthGIsH9LzrR3Z1+EM3GbxWOiBAgQIECAAAECBAgQIECAQAgBgb8QZTAIAgQIECBAgAABAgQIECBAgMBrgecwS4RwS4TAkPVCgECZwOj9W3KmfTr3IpyJZZXQigABAgQIECBAgAABAgQIECBQJiDwV+amFQECBAgQIECAAAECBAgQIECgi8ARZjn/qcoI4ZbRgaEu8G5CYFGB0fu35EyLcO4tuhxMiwABAgQIECBAgAABAgQIEJhQQOBvwqIZMgECBAgQIECAAAECBAgQILCvQITgy+jA0L7VN3MC9wWi7d+rM+3x78fMz+Hn+xJ6IECAAAECBAgQIECAAAECBAjMKSDwN2fdjJoAAQIECBAgQIAAAQIECBDYVOAqHNODJVpgqMec3YPAKgLR9u/VmfbuTwA/6iEEuMrKNA8CBAgQIECAAAECBAgQIEAgVUDgL1XKdQQIECBAgAABAgQIECBAgACBAAJX4ZgeQ4wWGOoxZ/cgsIpAtP17daad//38a3/P9RD8W2WFmgcBAgQIECBAgAABAgQIECBwJSDwdyXk3wkQIECAAAECBAgQIECAAAECgQSuwjE9hhotMNRjzu5BYBWBaPv36ky7+pO+V+1XqZt5ECBAgAABAgQIECBAgAABAgQeAgJ/1gIBAgQIECBAgAABAgQIECBAYCKBCOGWaIGhicpnqASGC0Tbv1dn2lXg7wC96mM4ugEQIECAAAECBAgQIECAAAECBCoKCPxVxNQVAQIECBAgQIAAAQIECBAgQKC1QIRgS7TAUGtz/RNYSSDa/r060wT+Vlp95kKAAAECBAgQIECAAAECBAjUEBD4q6GoDwIECBAgQIAAAQIECBAgQIBAJ4GrcEyPYUQLDPWYs3sQWEUg2v69OtME/lZZeeZBgAABAgQIECBAgAABAgQI1BIQ+KslqR8CBAgQIECAAAECBAgQIECAQAeBq3BMhyF8RQsM9ZizexBYRSDa/k05066uufr3VWpnHgQIECBAgAABAgQIECBAgACBQ0DgzzogQIAAAQIECBAgQIAAAQIECEwkECHYEikwlPLrXznlPff3aPf9/f22i1fXX93v3F/O+CPU/mpud/89x+O4V+r17+r0qbbPc7nbR+pY7xpetY+0f881TNlnr66J4nrl7t8JECBAgAABAgQIECBAgAABArUEBP5qSeqHAAECBAgQIECAAAECBAgQINBBIELoK0pg6DmAlRPeelWqq/DeVdgotfwCf5+lctb41bVXNX2MJCVsdlXfnD7urtWrsXz69yj79zHGqxoe130K9aW0v+OlLQECBAgQIECAAAECBAgQIEAgmoDAX7SKGA8BAgQIECBAgAABAgQIECBA4CRQI7BUGzRCYOgc8qkR+PnUR+m/pbjnhBZrzDNlTKOvyZlnSm2O+bwL2F39OtzVvx99X11Te63erc/o/Vt6pl21GxmivFsT7QkQIECAAAECBAgQIECAAAECOQICfzlariVAgAABAgQIECBAgAABAgQIdBa4Crk8htMz7BIlMPSYc05A7FX5cgJbz+1r3vuqlnfv1XnpFt/uqh6PjlN+9e249mpvvOsndRzHPa76qLVWi1FPDaPs36u5pP6i5lV9r+7j3wkQIECAAAECBAgQIECAAAECswkI/M1WMeMlQIAAAQIECBAgQIAAAQIECAwWiBAYevVncVsFf1KCZaX3zvn1t10Cf8fyTplryq/7pdbl6Ov52pQxnLfiuz56rtWUo2H0/k0Zo2sIECBAgAABAgQIECBAgAABAgTeCwj8WR0ECBAgQIAAAQIECBAgQIAAAQJZAtECQ7nBrKzJXoTP7t77uX3NEFvuPCNdn+La2iplDLlmLfrMHUO0/Zs7ftcTIECAAAECBAgQIECAAAECBHYXEPjbfQWYPwECBAgQIECAAAECBAgQIEAgUyBaYKh1iKplsEzg7/Xiu/pzuim/unj0nPoLf8+juLp/5pb56+Wt12rKuKLt35Qxu4YAAQIECBAgQIAAAQIECBAgQOBvAgJ/VgMBAgQIECBAgAABAgQIECBAgECWQLTAUMsQ1VXw6/zvKYgpfzb23XxazjNl7L2vKQ1aXtUsZR41+nh1nwg1jLZ/U+rhGgIECBAgQIAAAQIECBAgQIAAgb8J/Cbw94//47/zIUCAAAECBAgQIECAAAECBAgQKBD497/85etf/vXfClrO3eT3P/00dAKtQlQpoa+Wgb8D9RwQbDXPocX7cPO7gb/SX/c7htTKulW/OTV8DvzltJ352n/+p3/4+vvf/W7mKRg7AQIECBCYWuCnP/5p6vHPMHjv+WeokjESIECAwIoCI55zXgb+RgxkxYKaEwECBAgQIECAAAECBAgQIEBgRYFovxDWIkSVEvY7anv33jm/5nf3XjOuxVdzvnJIrd0njxp9vOr/auw9ahRt//aYs3sQIECAAAECYwWOIJr3z+1rwLm9sTsQIECAAIFngVGfvwJ/1iIBAgQIECBAgAABAgQIECBAgECWQLTA0FWI6t2v8L37BbicsNfVva9gc37F7u69rsYS8d8F/upXJdr+rT9DPRIgQIAAAQLRBEa9CI/m0Ho8nFsL658AAQIECPxWYNTnr8Cf1UiAAAECBAgQIECAAAECBAgQIJAlEC0wdBWEywn85YT9DrSre1/BCvx9FioJ/NWoS60+nmd3d71craeUf4+2f1PG7BoCBAgQIEBgboFRL8LnVssfPed8My0IECBAgMBdgVGfvwJ/dyunPQECBAgQIECAAAECBAgQIEBgM4FogaFaIarcsN9R9rv3vmp//vera1ddhiUGuVbH9c+/+Fijj+ea5PbZoqbR9m+LOeqTAAECBAgQiCUw6kV4LIX2o+Hc3tgdCBAgQIDAs8Coz1+BP2uRAAECBAgQIECAAAECBAgQIEAgSyBaYKhGiKok7Heg3b33VftXv0747k8RZxVxoovvBP6OaV55vat9zppIvfaq3j3KEm3/9pizexAgQIAAAQJjBUa9CB876/5359zf3B0JECBAgMCoz1+BP2uPAAECBAgQIECAAAECBAgQIEAgSyBaYKhGiKq0j9J2D/CU9s+hv6sAW1YxJ7i4JPB3TCvF7SqoV6OPM3FKvVuXJNr+bT1f/RMgQIAAAQLjBUa9CB8/874j4NzX290IECBAgMAhMOrzV+DP+iNAgAABAgQIECBAgAABAgQIEMgSGB0YevWrd68mkBqMS+3vuMe7P/uaA3juIzUAdhVMy7n/jNeWzj+1tp/Wyp0+7rRtVafR+7fVvPRLgAABAgQIxBUY9SI8rkibkXFu46pXAgQIECDwSWDU56/An3VJgAABAgQIECBAgAABAgQIECCQJTA6MFQ7RJXa34Ek8Je1VKpdXBr4ewzgXY1TQ6FHPyV9pK6tnHHcRR29f++OX3sC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6Czw48eP39zx+/u78yj+83YCQ0PY3ZRAFYFI+/d8rn06z16df88Yo87DKkXRCQECBAgQWFxg1IvwxVl/Mz3Ou1XcfAkQIEAggsCoz1+BvwjVNwYCBAgQIECAAAECBAgQIECAwAeBq7BL76BLpMCQhUOAQJ5AlP37fK4J/OXV0dUECBAgQGAmgVEvwmcyqjFWzjUU9UGAAAECBPIERn3+Cvzl1cnVBAgQIECAAAECBAgQIECAAIGuAo9QzKswzKd/aznIKIGhlnPUN4FVBSLs3/PZlXKOpVyzaisCA/wAACAASURBVL3MiwABAgQIrCAw6kX4CnY5c+Cco+VaAgQIECBQR2DU56/AX5366YUAAQIECBAgQIAAAQIECBAgUF3g6s9djgrBRAgMVcfWIYFNBEbv3+dzK+UcS7lmk/KZJgECBAgQmFJg1IvwKbFuDJrzDTxNCRAgQIBAocCoz1+Bv8KCaUaAAAECBAgQIECAAAECBAgQGC1wFQhsNb7RgaFW89IvgR0ERu/f49w6/2JpSpgv5ZodameOBAgQIEBgVoFRL8Jn9SodN+dSOe0IECBAgEC5wKjPX4G/8pppSYAAAQIECBAgQIAAAQIECBAYKjAqBDM6MDQU3c0JTC4Qbf+mnGMp10xeFsMnQIAAAQJLC4x6Eb406ovJcd6t4uZLgAABAhEERn3+CvxFqL4xECBAgAABAgQIECBAgAABAgQKBEaFYKIFhgroNCGwrUC0/Ztyjp1/zfS5cOdfC9y2qCZOgAABAgSCC4x6ER6cpfrwOFcn1SEBAgQIELgUGPX5K/B3WRoXECBAgAABAgQIECBAgAABAgTiCYz6c76HRLTAULzqGBGBuALR9u9V4O9T2O+sLPgXd80ZGQECBAgQGPUifDd5zrtV3HwJECBAIILAqM9fgb8I1TcGAgQIECBAgAABAgQIECBAgECGwMiw3zHMaIGhDDqXEtheINr+zQn8vQr1XbXfvuAACBAgQIBAAIFRL8IDTL3rEDh35XYzAgQIECDws8Coz1+BPwuQAAECBAgQIECAAAECBAgQIDCRwOiw30EVLTA0UfkMlcBwgWj7925gL8KZOLyoBkCAAAECBIILjHoRHpyl+vA4VyfVIQECBAgQuBQY9fkr8HdZGhcQIECAAAECBAgQIECAAAECBGIIRAm2RAsMxaiOURCYQyDa/r0b+DvUa/QxR/WMkgABAgQIzCkw6kX4nFrlo+ZcbqclAQIECBAoFRj1+SvwV1ox7QgQIECAAAECBAgQIECAAAECHQWihP2OKUcLDHUsg1sRmF4g2v6tEdar0cf0hTUBAgQIECAQWGDUi/DAJE2GxrkJq04JECBAgMBHgVGfvwJ/FiYBAgQIECBAgAABAgQIECBAILhApLDfQRUtMBS8fIZHIJRAtP1bI6xXo49QRTIYAgQIECCwmMCoF+GLMV5Oh/MlkQsIECBAgEB1gVGfvwJ/1UupQwIECBAgQIAAAQIECBAgQIBAPYFoYb9jZpECQ6U+pe3qVVZPMwvkBMyirbVI+/dYA1eWqf9+9PX9/T3zsjJ2AgQIECCwrMCoF+HLgr6ZGOfdKm6+BAgQIBBBYNTnr8BfhOobAwECBAgQIECAAAECBAgQIEDgjcBV2GUEXJTA0DlIdTjkhH2ihbBG1NE9ywRy107u9WWjSm8VZf8+Rnx1xl35XbVPl3ElAQIECBAg0Epg1IvwVvOJ2i/nqJUxLgIECBBYWWDU56/A38qrytwIECBAgAABAgQIECBAgACBqQWeA22fJpMTdruLEiEwdA755AZ+7rS9a6f93AK5IdOIa230/k09185n2lWbnuff3CvY6AkQIECAwBiBUS/Cx8x23F05j7N3ZwIECBDYV2DU56/A375rzswJECBAgAABAgQIECBAgACB4AJXIZfz8HsGXqIEhh5zFvgLvpAXGt6x1o51l7rmBP5+W/zUc+3Vmfaqbc+zb6GlbCoECBAgQKCrwKgX4V0nGeBmnAMUwRAIECBAYDuBUZ+/An/bLTUTJkCAAAECBAgQIECAAAECBAjcE4gQ+Hv161+pwZ+IIax7FdG6h0DJuilp03ouo/dv6/npnwABAgQIEIgnMOpFeDyJtiPi3NZX7wQIECBA4JXAqM9fgT/rkQABAgQIECBAgAABAgQIECBAIEsgWmAo9dfWjkm+ujanfRaUi5cReF4jKWsm6lqLtn+XWSQmQoAAAQIECLwVGPUifLeScN6t4uZLgAABAhEERn3+CvxFqL4xECBAgAABAgQIECBAgAABAgQmEogWGEoJXz14o4awJir/lkMV+Nuy7CZNgAABAgQIVBIY9SK80vCn6YbzNKUyUAIECBBYSGDU56/A30KLyFQIECBAgAABAgQIECBAgAABAj0EVg38HXapfxa4h7N7xBAoDYl+ajdyrUXbvzGqbBQECBAgQIBAS4FRL8Jbzili35wjVsWYCBAgQGB1gVGfv9sH/g54/0eAAAECBAgQIECAAAECBAgQqCHw73/5y9e//Ou/1ehqqj5+/9NPQ8eb+gt/n65L7WPoRN28u8C7dXG1XiKvtefAX3fUQTf853/6h6+//93vBt3dbQmsI/DTH/+0zmTMhACBbgKjXoR3m2CQG3EOUgjDIECAAIGtBEZ9/gr8/Y///uU/ULfaayZLgAABAgQIECBAgAABAgQI3BSI9gthV+Grx3Qjh7BulkTzRgI7BP5GB3YblU63BAg0EBj1IqvBVHRJgEBnAedHH3DOfZzdhQABAgQInAVGff4K/An82YkECBAgQIAAAQIECBAgQIAAgSyBGQN/j+BWykT9Wd8UpfWvKQ2IRl9r0fbv+ivJDAmsIzDqRdY6gmZCYF8B50ef2nPu4+wuBAgQIEDgLDDq81fgT+DPTiRAgAABAgQIECBAgAABAgQIZAlECwyl/MJf9BBWVgFc3EWgdM2Utusyqa+vr2j7t9e83YcAgfsCo15k3R+5HggQGC3g/OhTAc59nN2FAAECBAicBUZ9/gr8CfzZiQQIECBAgAABAgQIECBAgACBLIFogaGcwN+nX+9L6ScLysVTC5QG91LWUco1rfCi7d9W89QvAQL1BUa9yKo/Ez0SINBbwPnRR5xzH2d3IUCAAAECZ4FRn78CfwJ/diIBAgQIECBAgAABAgQIECBAIEsgWmDoKjx1Dm5d/bneq76yoFy8rMC7dTLDWou2f5ddJCZGYEGBUS+yFqQ0JQLbCTg/+pSccx9ndyFAgAABAmeBUZ+/An8Cf3YiAQIECBAgQIAAAQIECBAgQCBLIFpg6Cqkd/Xv58nnXJuF5uKlBK4Cf1fB0gNj1FqLtn+XWhgmQ2BxgVEvshZnNT0CWwg4P/qUmXMfZ3chQIAAAQJngVGfvwJ/An92IgECBAgQIECAAAECBAgQIEAgS2B0YCj1T60+Qlc5waqca7PQXLyUgMDfUuU0GQIEEgVGvchKHJ7LCBAILOD86FMczn2c3YUAAQIECJwFRn3+CvwJ/NmJBAgQIECAAAECBAgQIECAAIEsgZkCfzl/YvVAyL0+C87Fywi8Cvzlrp3c62vhjd6/teahHwIE+guMepHVf6buSIBAbQHnR23R1/1x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AAECBAgQIECAAAECBAhkCQgMZXG5mEAoAfs3VDkMhsBUAqNeZE2FZLAECLwUcH70WRic+zi7CwECBAgQOAuM+vwV+BP4sxMJECBAgAABAgQIECBAgAABAlkCAkNZXC4mEErA/g1VDoMhMJXAqBdZUyEZLAECLwWcH30WBuc+zu5CgAABAgTOAqM+fwX+BP7sRAIECBAgQIAAAQIECBAgQIBAloDAUBaXiwmEErB/Q5XDYAhMJTDqRdZUSAZLgMBLAedHn4XBuY+zuxAgQIAAgbPAqM9fgT+BPzuRAAECBAgQIECAAAECBAgQIJAlIDCUxeViAqEE7N9Q5TAYAlMJjHqRNRWSwRIg8FLA+dFnYXDu4+wuBAgQIEDgLDDq81fgT+DPTiRAgAABAgQIECBAgAABAgQIZAkIDGVxuZhAKAH7N1Q5DIbAVAKjXmRNhWSwBAi8FHB+9FkYnPs4uwsBAgQIEDgLjPr8FfgT+LMTCRAgQIAAAQIECBAgQIAAAQJZAgJDWVwuJhBKwP4NVQ6DITCVwKgXWVMhGSwBAi8FnB99FgbnPs7uQoAAAQIEzgKjPn8F/gT+7EQCBAgQIECAAAECBAgQIECAQJaAwFAWl4sJhBKwf0OVw2AITCUw6kXWVEgGS4DASwHnR5+FwbmPs7sQIECAAIGzwKjPX4E/gT87kQABAgQIECBAgAABAgQIECCQJSAwlMXlYgKhBOzfUOUwGAJTCYx6kTUVksESIPBSwPnRZ2Fw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QCyB//l/xxqP0RAgQIDAa4E//JkMAQIECGwsIDC0cfFNfXoB+3f6EpoAgWECo15kDZuwGxMgUE3A+VGN8mNHnPs4uwsBAgQIEDgLjPr8FfgT+LMTCRAgEENA0C9GHYyCAAECuQKCf7liridAgMASAgJDS5TRJDYVsH83LbxpE6ggMOpFVoWh64IAgcECzo8+BeDcx9ldCBAgQIDAWWDU56/An8CfnUiAAIEYAgJ/MepgFAQIEMgVEPjLFXM9AQIElhAQGFqijCaxqYD9u2nhTZtABYFRL7IqDF0XBAgMFnB+9CkA5z7O7kKAAAECBM4Coz5/Bf4E/uxEAgQIjBcQ9htfAyMgQIDAHQGh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SA38CZSMr5URECCwl4Dzea96my0BAgQyBASGMrBcSiCYgP0brCCGQ2AigVEvsiYiMlQCBN4IOD/6LA3OfZzdhQABAgQInAVGff4K/An82YkECBAYLyBQMr4GRkCAAIFXAs5n64IAAQIE3ggIDFkaBOYVsH/nrZ2RExgtMOpF1uh5uz8BAvcFnB/3DVN64Jyi5BoCBAgQIFBXYNTnr8CfwF/dlaw3AgQIlAgIlJSoaUOAAIH2As7n9sbuQIAAgUkFBIYmLZxhE/Anfa0BAgRuCIx6kXVjyJoSIBBEwPnRpxCc+zi7CwECBAgQOAuM+vwV+BP4sxMJECAwXkCgZHwNjIAAAQKvBJzP1gUBAgQIvBEQ+LM0CMwrYP/OWzsjJzBaYNSLrNHzdn8CBO4LOD/uG6b0wDlFyTUECBAgQKCuwKjPX4E/gb+6K1lvBAgQKBEQKClR04YAAQLtBZzP7Y3dgQABAhkCP378+M3V39/fGT3Uu1RgqJ6lngj0Foi0f8/nWsl59mhf0ra3u/sRWEFg1IusFezMgcDuAs6PPiuAcx9ndyFAgAABAmeBUZ+/An8Cf3YiAQIExgsIlIyvgREQIEDglYDz2bogQIBACIFXQb/ngfUOu0QKDIUokkEQmEggyv59Pttyz7G7YcGJSmaoBMIIjHqRFQbAQAgQKBZwfhTTZTXknMXlYgIECBAgUEVg1OevwJ/AX5UFrBMCBAjcEhAoucWnMQECBJoJOJ+b0eqYAAECOQKffsFq1K9bRQkM5Ti6lgCB/xSIsH/PZ1fJOXY3LGgtECBQJjDqRVbZaLUiQCCSgPOjTzU493F2FwIECBAgcBYY9fkr8CfwZycSIEBgvIBAyfgaGAEBAgReCTifrQsCBAgMF7j6BauSoEyNSUUIDNWYhz4I7Cgwev8+n1sl59jR5vhFwJK2O9bcnAnUEhj1IqvW+PVDgMA4AedHH3vOfZzdhQABAgQInAVGff4K/An82YkECBAYLyBQMr4GRkCAAIFXAs5n64IAAQLhBa4Cga0mMDow1Gpe+iWwg8Do/fsI6z2sc0N7d38dcIcamyOBVgKjXmS1mo9+CRDoJ+D86GPNuY+zuxAgQIAAgbPAqM9fgT+BPzuRAAEC4wUESsbXwAgIECDwSsD5bF0QIEAgvEBuUKbWhEYHhmrNQz8EdhSItn9zzrEavw64Y83NmUAtgVEvsmqNXz8ECIwTcH70sefcx9ldCBAgQIDAWWDU56/An8CfnUiAAIHxAgIl42tgBAQIEHgl4Hy2LggQIBBaYNSv+x0o0QJDoQtlcASCCUTbvwJ/wRaI4RD4IDDqRZaiECAwv4Dzo08NOfdxdhcCBAgQIHAWGPX5K/An8GcnEiBAYLyAQMn4GhgBAQIEXgk4n60LAgQIhBM4h/yOwX1/fw8ZY7TA0BAENyUwqUC0/Zsa+Ht1XWrbSUtl2ATCCYx6kRUOwoAIEMgWcH5kkxU14FzEphEBAgQIELglMOrzV+BP4O/WwtWYAAECVQQESqow6oQAAQLVBZzP1Ul1SIAAgbsCz4G/o78Rob9ogaG7rtoT2Ekg2v5NCe29uyal7U61NVcCrQVGvchqPS/9EyDQXsD50d74uAPnPs7uQoAAAQIEzgKjPn8F/gT+7EQCBAiMFxAoGV8DIyBAgMArAeezdUGAAIHwAqPCLtECQ+ELZYAEAglE278p55jAX6AFZChbC4x6kbU1uskTWETA+dGnkJz7OLsLAQIECBA4C4z6/BX4E/izEwkQIDBeQKBkfA2MgAABAq8EnM/WBQECBMILnH/xr+cv/UULDIUvlAESCCQQbf9eBf4+/ftV20DshkJgCYFRL7KWwDMJApsLOD/6LADOfZzdhQABAgQInAVGff4K/An82YkECBAYLyBQMr4GRkCAAIFXAs5n64IAAQJTCIwIvEQLDE1RKIMkEEQg2v69OsNe/Snzd5Q9g89BymkYBLoKjHqR1XWSbkaAQBMB50cT1t90yrmPs7sQIECAAIGzwKjPX4E/gT87kQABAuMFBErG18AICBAg8ErA+WxdECBAYLjAVRDmGGDKNbUnEi0wVHt++iOwskC0/Xt1hgn8rbwazW02gVEvsmZzMl4CBH4r4Pzosyo493F2FwIECBAgcBYY9fkr8CfwZycSIEBgvIBAyfgaGAEBAuEEcv9EY+71SRN2PicxuYgAAQItBa6CMMe9U66pPcZIgaGUz8Bco9zra/vqL77AuzWSu3Zyr68hE2n/3j3DRvjVqIE+CMwqMOpF1qxexk2AwN8EnB99VgPnPs7uQoAAAQIEzgKjPn8F/gT+7EQCBAiMFxAoGV8DIyBAIKRAzgvMnGuTJ+t8TqZyIQECBFoJXIXZmpz/CZOJEhh6/uWvd3/O88rxPOWcaxOoXLKgwKc1krN+cq6tyRhl/z7mdOccu9O2pqm+COwiMOpF1i6+5klgZQHnR5/qcu7j7C4ECBAgQOAsMOrzV+BP4M9OJECAwHgBgZLxNTACAgRCCuS8wMy5NnmyPc/n873+8OfkIX6Vtku/gysJECAwXCDlz1m+C7q1GnyEwND5sy/lczAlXJVyTStT/c4hkBIyTVlHKde0Ehm9f1POtGPuKedayt5v5ahfAjsKjHqRtaO1ORNYTcD50aeinPs4uwsBAgQIEDgLjPr8FfgT+LMTCRAgMF6gZ6Bk/GyNgAABAskCqS+CU687bpz1UrTH+fy4R07I751gzb6Sq+RCAgQI9BN4FZJJCcS0GGGUwNBj/qmfb1fXXf17C0t9ziVwrJFj3V2tlbv/3lIlyv69mmPK+XblfHUP/06AQJ7AqBdZeaN0NQECEQWcH32q0t059bvDPtN3FwIECBB4J1Dj/QvdtwLdP39/GYnAn8CfbUmAAIHxAqn/UehhZHytjIAAge4CKS8xU655DDzn2l/9et6nmZeczy3DeX71r/s6dUMCBPYTiBAYOoeBUj/fav0p1v0qbsaHQM6vSkZea6P3r9VEgMC8AqNeZM0rZuQECDwEnB991kI359R3On2m7S4ECBAgkCpQ8i4nte+Nr+v2+ftkLPAn8LfxtjN1AgTCCKT+x6GHkDAlMxACBPoJpAQYUq55jDjn2uqBvxFBvBH37Lc83IkAAQLDBKIFhnI+395dm9PHMHg3HibwvD5S1kvUtRZt/w4rqhsTIJAtMOpFVvZANSBAIJyA86NPSbo5p77T6TNtdyFAgACBVAHv2lOlsq7r9vn7NCqBP4G/rIXqYgIECDQRSP2PQw8hTfh1SoBAbIGrP9d79e/Ps0t5Of3XNrXO55a/5pdTvijjyBmzawkQIBBUIFpgKOvz7cWfuM9tH7QshtVQoCTwdwyntF3DqXxF278t56pvAgTqCox6kVV3FnojQGCEgPOjj3oX59TvC/tM2V0IECBAIFfA+/Zcscvru3z+vhiFwJ/A3+XidAEBAgSaC6T+B6IHkOalcAMCBGIKfAoh5AYUsq6/ez5HDdj51b+YC92oCBCYSiBaYCjr8+0UwnpGP/+Z4KkKYrBNBV6tr9Q1d/4fZ5wHOXKtRdu/TYuncwIEqgqMepFVdRI6I0BgiIDzow97F+fU7wv7TNldCBAgQCBXwPv2XLHL67t8/r4YhcCfwN/l4nQBAQIEmguk/geiB5DmpXADAgRiCpQG/t69YH43y9+8eE49n2OyVRnVX/7P//76L3/3pyp96YQAgT0E/v0vf/n6l3/9tz0me5rl73/6aeicU8NX50E+f06ODGANxXPzjwI1/ixvtLX2HPjbZQn88z/9w9ff/+53u0zXPAkQIECAAIFNBX76Y+PvsXxfuOnKMm0CBJYR8L69eikF/qqTpnU4Cj5tdK4iQIDAJgKp/4HoAWSTBWGaBAi8Eij5ZZlugb9P53OkX9OLNBbLnAABApMLRPuFsJLA31GC0naTl8/wMwRqBP6irbVo+zejHC4lQGCwgPcpgwvg9gQmFnB+TFy856Gnvs9ZaMqmQoAAgaUEvG+vXs5Rzzl+4c8v/FVfzDokQIBAtkDqfyB6AMmm1YAAgXUESgJ/r2afFWyofT6P+hO/o+67zvIzEwIECPxGIFpgKOvz7TSb0naWxB4Cpb+yfPsZrDFvtP3beLq6J0CgosCoF1kVp6ArAgQGCTg/BsG3uG3q94Ut7q1PAgQIELgv4H37fcOnHkY95wj8CfxVX8w6JECAQLZA6n8gegDJptWAAIF1BJYI/D3K0SOA59f81ln8ZkKAQEiBaIGh0uBeabuQRTGo6gI5v5Z89SehI621aPu3euF0SIBAM4FRL7KaTUjHBAh0E3B+dKNuf6PU9zntR+IOBAgQIFAi4H17idrHNqOecwT+BP6qL2YdEiBAIFsg9T8QPYBk02pAgMBaAucXxaUvjbPatT6fa4fyave31vIxGwIECFQViBYYyvp8O0mUtquKqbOwAgJ/YUtjYAQIDBIY9SJr0HTdlgCBigLOj4qYo7tK/b5w9DjdnwABAgReC3jfXn1ljHrOEfgT+Ku+mHVIgACBbIHU/0D0AJJNqwEBAmsJLBf4O5fnzq/+3Wm71hIxGwIECHQTEPjrRu1GQQVyw6K517ecdrT923Ku+iZAoK7AqBdZdWehNwIERgg4P0aoN7qn9zmNYHVLgACBmwLO55uA5c1HPecI/An8la9aLQkQIFBLwANILUn9ECCwuMDSgb9H7Y7PhJyAd+71i68R0yNAgEAvgWiBodIwVWm7Xs7uE1cgd+3kXt9y5tH2b8u56psAgboCo15k1Z2F3ggQGCHg/Bih3uie3uc0gtUtAQIEbgo4n28Cljcf9Zwj8CfwV75qtSRAgEAtAQ8gtST1Q4DABgLnPy33/f3ddsbO57a+eidAgMDEAqMDQ6l/avXqszJSCGvi5bDl0HPXTu71LVFH79+Wc9M35V8CzgAAIABJREFUAQJtBUa9yGo7K70TINBDwPnRQ7nTPXxf2AnabQgQIJAp4HzOBKt3+ajnHIE/gb96q1hPBAgQKBXwAFIqpx0BAhsKCPxtWHRTJkCAQECB0YEhgb+Ai2KzIeUG+HKvb8k5ev+2nJu+CRBoKzDqRVbbWemdAIEeAs6PHsqd7uF9Ti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YAaBHz9+/HWY39/fl0POvf6yw/MFzucsrpoXj3rOEfgT+Ku5jvVFgACBMgEPIGVuWhEgQKC1gPO5tbD+CRAgMK2AwNC0pTNwAl/2r0VAgECpwKgXWaXj1Y4AgTgCzo84tbg9Et8X3ibUAQECawk8Qnw5gb+Ua7OVnM/ZZLUajHrOEfgT+Ku1hvVDgACBcgEPIOV2WhIgQKClgPO5pa6+CRAgMLWAwNDU5TP4zQXs380XgOkTuCEw6kXWjSFrSoBAEAHnR5BC1BiG7wtrKOqDAIGFBLYM/J0/C/7w5/RqPtrltEnvfdiVo55zBP4E/oYtejcmQIDAXwX8B6LFQIAAgZgCzueYdTEqAgQIBBAQGApQBEMgUChg/xbCaUaAwNeoF1noCRCYX8D5MX8Nvc9ZqIamQoBAVYHUP9Obet0xuJwQYbfzuTTk90q7Zl9Vq1nW2ajnHIE/gb+yFasVAQIEagoIlNTU1BcBAgTqCTif61nqiQABAosJCAwtVlDT2UrA/t2q3CZLoKrAqBdZVSehMwIEhgg4P4awt7mp7wvbuOqVAIGpBVICeinXPBByrv0rXKvzufWv8rXuv8PKGvWcI/An8NdhebsFAQIELgRaPYCAJ0CAAIF7As7ne35aEyBAYGEBgaGFi2tqywvYv8uX2AQJNBMY9SKr2YR0TIBANwHnRzfq9jfyfWF7Y3cgQGA6gZSAXso1j4nnXPtXrJrn84hf4Js4+DfqOUfgT+BvusPSgAkQWFCg5gPIgjymRIAAgWECzudh9G5MgACB6AICQ9ErZHwE3gvYv1YHAQKlAqNeZJWOVzsCBOIIOD/i1OL2SHxfeJtQBwQIrCdw9ed6r/79WWRI4G9EyO/VUogyjoxlOuo5R+BP4C9jmbqUAAECjQT8B2IjWN0SIEDgpoDz+Sag5gQIEFhXQGBo3dqa2foC9u/6NTZDAq0ERr3IajUf/RIg0E/A+dHPuvmdfF/YnNgNCBCYU+BTSC83wJd7/c9ipedz5F/Wizy20zId9Zwj8CfwN+dpadQECKwlUPoAspaC2RAgQCCegPM5Xk2MiAABAkEEBIaCFMIwCBQI2L8FaJoQIPCzwKgXWfgJEJhfwPkxfw3/OgPfFy5UTFMhQKCmQGng7/zrfynj+f7+fn1Z6vmccpNJr/nL//nfX//l7/40ZPQ//bH/fQX+BP6GLHY3JUCAwK8EUh9A/vBncAQIECDQU8D53FPbvQgQIDCVgMDQVOUyWAK/ErB/LQgCBEoFBHZK5bQjQMD5sdAa8H3hQsU0FQIEagu8Cv1d/Vpf98Dfu/ftkX5NL9JYai+Siv0J/An8VVxOuiJAgEChgP9ALITTjAABAo0FnM+NgXVPgACBeQUEhuatnZETsH+tAQIESgUEdkrltCNAwPmx0BrwfeFCxTQVAgRqC5QE/l6N4Sok+HLctc7ncz+9f4xH0C9rSQr8CfxlLRgXEyBAoIlArQeQJoPTKQECBDYWcD5vXHxTJ0CAwGcBgSErhMC8AvbvvLUzcgKjBQR2RlfA/QnMK+D8mLd2vxm57wsXKqapECBQW2CJwN8ZpUf4r8c9ahc6SH8CfwJ/QZaiYRAgsLWA/0DcuvwmT4BAYAHnc+DiGBoBAgTGCggMjfV3dwJ3BOzfO3raEthbQGBn7/qbPYE7As6PO3rB2vq+MFhBDIcAgWgC59Bf0S/1fX19FbVrfT7X/vW92v1FWwgdxiPwJ/DXYZm5BQECBC4EWj+AKAABAgQIlAk4n8vctCJAgMAGAgJDGxTZFJcVsH+XLa2JEWguILDTnNgNCCwr4PxYqLS+L1yomKZCgEALgWUDfw+su7/IJ+hXbdkJ/An8VVtMOiJAgECxgP9ALKbTkAABAk0FnM9NeXVOgACBmQUEhmaunrHvLmD/7r4CzJ9AuYDATrmdlgR2F3B+LLQCfF+4UDFNhQCBFgLLB/7OaMdnwh/+nM6Ye316z1teKfAn8LflwjdpAgSCCfgPxGAFMRwCBAj8IuB8thQIECBA4I2AwJClQWBeAft33toZOYHRAgI7oyvg/gTmFXB+zFu734zc94ULFdNUCBBoJfAI/R39f39/t7rNr/t1PvdxDnQXgT+Bv0DL0VAIENhWwAPItqU3cQIEggs4n4MXyPAIECAwTkBgaJy9OxO4K2D/3hXUnsC+AgI7+9bezAncFXB+3BUM1N73hYGKYSgECEQVEPiLWpm1xiXwJ/C31oo2GwIE5hTwH4hz1s2oCRBYX8D5vH6NzZAAgakFzn8ipPdEBIZ6i7sfgXoCkfZv7kuQ8/UPkW6/llCvBHoiMK2AwM60pTNwAsMFnB/DS1BvAL4vrGepJwIECNQUcD7X1JyiL4E/gb8pFqpBEiCwuIAHkMULbHoECEwr4HyetnQGToDA+gK5IZnaIpECQ7Xnpj8CqwtE2b/P4b1Pwb1XQb/nOgn+rb5yzS+CgMBOhCoYA4E5BZwfc9bt5ah9X7hQMU2FAIGlBJzPS5UzZTICfwJ/KevENQQIEGgr4AGkra/eCRAgUCrgfC6V044AAQJNBXJCMq0GEiUw1Gp++iWwskCE/Xv+hdKUXyv9dE1K+5XraW4EegoI7PTUdi8Cawk4Pxaqp+8LFyqmqRAgsJSA83mpcqZMRuBP4C9lnbiGAAECbQU8gLT11TsBAgRKBZzPpXLaESBAoKnAEW45fslqZMglQmCoKbLOCSwsMHr/Pp9dV2fZ1S+aXrVfuJSmRqC7gMBOd3I3JLCMgPNjmVJ+ffm+cKFimgoBAksJOJ+XKmfKZAT+BP5S1olrCBAg0FbAA0hbX70TIECgVMD5XCqnHQECBJoJ5P4qVquBjA4MtZqXfgnsIDB6/z5Cyw/ru4G9q0DgDjU1RwK9BAR2ekm7D4H1BJwfC9XU94ULFdNUCBBYSsD5vFQ5UyYj8Cfwl7JOXEOAAIG2Ah5A2vrqnQABAqUCzudSOe0IECDQRCD3V7GaDOKXTkcHhlrOTd8EVheItn9rBf6OXz71fwQItBUQ2Gnrq3cCKws4Pxaqru8LFyqmqRAgsJSA83mpcqZMRuBP4C9lnbiGAAECbQU8gLT11TsBAgRKBZzPpXLaESBAoImAwF8TVp0S2E5gpcCfX/fbbvma8GABgZ3BBXB7AhMLOD8mLt7z0H1fuFAxTYUAgaUEnM9LlTNlMgJ/An8p68Q1BAgQaCvgAaStr94JECBQKuB8LpXTjgABAtUFXv0C1t1fxbozyGiBoTtz0ZbAbgLR9m/uWXYO+R2188t+u61g8x0pILAzUt+9Ccwt4PyYu36/Gr3vCxcqpqkQILCUgPN5qXKmTEbgT+AvZZ24hgABAm0FPIC09dU7AQIESgWcz6Vy2hEgQKCqwLswTG5IpuagogWGas5NXwRWF4i2f3PPsufA31Evob/VV635RREQ2IlSCeMgMJ+A82O+mr0dse8LFyqmqRAgsJSA83mpcqZMRuBP4C9lnbiGAAECbQU8gLT11TsBAgRKBZzPpXLaESBAoKqAwF9VTp0R2F5g9sDfcwFzA4PbLwAABG4ICOzcwNOUwOYCzo+FFoDvCxcqpqkQILCUgPN5qXKmTEbgT+AvZZ24hgABAm0FPIC09dU7AQIESgWcz6Vy2hEgQKCawKcgy8iQS7TAUDVwHRHYQCDa/r17lp1/8c8v/W2wgE1xqIDAzlB+NycwtYDzY+ry/Xrwvi9cqJimQoDAUgLO56XKmTIZgT+Bv5R14hoCBAi0FfAA0tZX7wQIECgVcD6XymlHgACBagKv/nTlu857Bl2iBYaqgeuIwAYC0fbv3cDfUbIafWxQelMkcFtAYOc2oQ4IbCvg/Fio9L4vXKiYpkKAwFICzuelypkyGYE/gb+UdeIaAgQItBXwANLWV+8ECBAoFXA+l8ppR4AAgWoCAn/VKHVEgMAvArMF/lLCfCnXWAAECNwXENi5b6gHArsKOD8WqrzvCxcqpqkQILCUgPN5qXKmTEbgT+AvZZ24hgABAm0FPIC09dU7AQIESgWcz6Vy2hEgQKCLwMiAS9TA0Cv4q18+zPlzoO/MU4KZV+M4jz1nTF0W28CbfLL9ZJpjmPKnsz8RpNb21VxS29YsQdT9+84i5axLuaamob4I7CogsLNr5c2bwH0B58d9wzA9+L4wTCkMhAABAr8ScD5vtyAE/gT+tlv0JkyAQEABDyABi2JIBAgQ+Pr6cj5bBgQIEAgtMDLgEiUwlBK0exTxKkx0XHcVvroT+Lsax+Pfn+d0NabQi/TG4O7Wtmfg76q2KXPpWeco+/d5zZfu0ZFn4Y0lrimBKQUEdqYsm0ETCCHg/AhRhjqD8H1hHUe9ECBAoLaA87m2aPj+BP4E/sIvUgMkQGADAQ8gGxTZFAkQmFLA+Txl2QyaAIF9BEaGXCIEhlIDXVfX5QTsrgJ/d39x7tz/yPqO3kVXNXuM79N1Nep63CelDlfjTfkFwZ0CfykByMP+bJLSpqfh6D3i/gRGCQjsjJJ3XwLzCzg/5q/hX2fg+8KFimkqBAgsJeB8XqqcKZMR+BP4S1knriFAgEBbAQ8gbX31ToAAgVIB53OpnHYECBDoIpASRGo1kNGBv6uA1fO8UwJX5zZXvzT2/O+ptUgJqD36Tu2zVY1H9Vurtq8CYrl1PQxS6/Bu3FfzSe2/Zj0i7d9P83pVr5y61jTTFwEC/ykgsGMlECBQKuD8KJUL2M73hQGLYkgECBDwF5t2XAMCfwJ/O657cyZAIJqA/0CMVhHjIUCAwH8KOJ+tBAIECBB4IxAlMJT6i14pgb+jr6vw1Z1f+HtQfurj1S+apc5xlcV6VYPneabU5KrP1PVxZXx1n1ftrwKBV/cs+ffR+7dkzNoQIBBDQGAnRh2MgsCMAs6PGav2Zsy+L1yomKZCgMBSAs7npcqZMhmBP4G/lHXiGgIECLQV8ADS1lfvBAgQKBVwPpfKaUeAAIHlBUYHhkqCVe+K8txXSfgrZzyp16Zet9piqzXvGnU9bHPGk3Pto24lbe7WfPT+vTt+7QkQGCcgsDPO3p0JzC7g/Ji9gqfx+75woWKaCgECSwk4n5cqZ8pkBP4E/lLWiWsIECDQVsADSFtfvRMgQKBUwPlcKqcdAQIElhcYGRiq/YtoNYJhOaGt1PHn9LnKgku1SZlvjboe98mpQ+74c69PmXfKNSP3b8r4XEOAQFwBgZ24tTEyAtEFnB/RK5QxPt8XZmC5lAABAh0FnM8dsWPcSuBP4C/GSjQKAgT2FvAAsnf9zZ4AgbgCzue4tTEyAgQIDBYYGRiqHZJ6FehK+TOx5xLkhMKOdinXp1wzeBlUv33N2taoa2qtctbCeY5HuxF/snnk/q2+aHRIgEBXAYGdrtxuRmApAefHQuX0feFCxTQVAgSWEnA+L1XOlMkI/An8pawT1xAgQKCtgAeQtr56J0CAQKmA87lUTjsCBDYW+L/+3//29S//+m/bCfz+p5+6zblmKOwY9Kdg2PHv50BWbhDwHUpKmC/lmm7onW5Us7Y16vpufXziuKrbc+DveY31oH4O/PW4Z4R7/PM//cPX//qv/0+EoRgDgWkFBHamLZ2BExgu4PwYXoJ6A/B9YT1LPREgQKCmgPO5puYUfQn8CfxNsVANkgCBxQU8gCxeYNMjQGBaAefztKUzcAIExgns8iJr5C+EpYTCXoWqHqvi+RfVckJ8Odd+WoVXobCjbco141Z6mzvXrG1OrT5Z59ah9fU15Efu3xrjL+1jl/O51Ec7AikC9lGKkmsIEHgl4PxYaF34vnChYpoKAQJLCTiflypnymQE/gT+UtaJawgQINBWwANIW1+9EyBAoFTA+Vwqpx0BAhsL7PIia2RgqGYo7FiqOWGvnBDZu22QMv6rca26xVJsUsOcNeqaW4eU8T/XrqTN3fqP3L93x36n/S7n8x0jbQlcCdhHV0L+nQCBdwLOj4XWhu8LFyqmqRAgsJSA83mpcqZMRuBP4C9lnbiGAAECbQU8gLT11TsBAgRKBZzPpXLaESCwscAuL7JGB4Zyf0XtWJIlYb3nNiV9PG+H1LGnXrfadiuZ96c/3/v8i46v1kJOOPCTd8nYP63NVrUdvX9bzeuq313O5ysH/07gjoB9dEdPWwJ7Czg/Fqq/7wsXKqapECCwlIDzealypkxG4E/gL2WduIYAAQJtBTyAtPXVOwECBEoFnM+lctoRILCxwC4vskYHhkp+Fa00rHduV9rHeUukhsJSr1ttu9Wq7ZVfSl0P26t+rmqb0j7lmpp1Hr1/a84lp69dzuccE9cSyBWwj3LFXE+AwEPA+bHQWvB94ULFNBUCBJYScD4vVc6UyQj8CfylrBPXECBAoK2AB5C2vnonQIBAqYDzuVROOwIENhbY5UVWhMBQbkiqNKz36k/IPv9qXOpYcsJsqX2uuN1y5577C3+HWUpdz9e9+qXAs/272qbMJeWamnWOsH9rzie1r13O51QP1xEoEbCPStS0IUDgEHB+LLQOfF+4UDFNhQCBpQScz0uVM2UyAn8CfynrxDUECBBoK+ABpK2v3gkQIFAq4HwuldOOAIGNBXZ5kRUhMPQc2HoXyLq6LiVsVbuPq/DYsYVSxrXqVrvyfsz703Upfin3ye3nXRj0GHPKnxfuUdMI+7fHPJ/vscv5PMLWPfcRsI/2qbWZEqgt4PyoLTqwP98XDsR3awIECHwQcD5vtzwE/gT+tlv0JkyAQEABDyABi2JIBAgQ+Pr6cj5bBgQIEMgW2OVFVpTA0KtfaftUtDuBq0+/zpczjtRg4rt5pIQFsxduwAY5psfwW/3qYs447tS2Z12j7N/ey26X87m3q/vtJWAf7VVvsyVQU8D5UVNzcF++LxxcALcnQIDAGwHn83ZLQ+BP4G+7RW/CBAgEFPAAErAo10NK+TWMq17u9vHp5VvqC7OcF3h3X7rWGO8xhpIxp3qU9n+2Sb1Xzp+0u1pL/r2RgPO5EaxuCRBYWWCXF1nRAkN3nrNSfsHt+Rnp06+4lT4zpj7jpT5rrbLPSmtbo66pz8apNUn9M8Ktaxdt/7ae76P/Xc7nXp7us6eAfbRn3c2aQA0B50cNxSB9+L4wSCEMgwABAk8CzuftloTAn8DfdovehAkQCCjgASRgUa6HdDes9+rlWcqLstQXoecZfOq3pL9nndr9XzncGfNV36kvNT+tkKt7RHnReb3KXeEX/qwBAgQI5Avs8iJr18BQ/orQgkA8gV337y7nc7wVZ0QrCdhHK1XTXAj0FXB+9PVuejfvc5ry6pwAAQLFAs7nYrpZGwr8CfzNunaNmwCBlQQ8gExZzRqhrdzQ4NWve1z9ey703V+guxrP1b+/G2/OuN7dIzWkeBXeyzEtnW/OPVxbWcD5XBlUdwQI7CCwy4usXQNDO6xhc1xfYNf9u8v5vP4KNsORAvbRSH33JjC3gPNj7vr9avS+L1yomKZCgMBSAs7npcqZMhmBP4G/lHXiGgIECLQV8ADS1rdR73cDf7ntc8OBx7RL2py5coJ1z8wl905tUzqu1Hap1+UsrVdza3GfnDG5NkHA+ZyA5BICBAj8WmCXF1m7BoasdwIrCOy6f3c5n1dYo+YQV8A+ilsbIyMQXcD5Eb1CGePzfWEGlksJECDQUcD53BE7xq0E/gT+YqxEoyBAYG8BDyBT1v8R1jp+Ae78/06dTE771CDcq3vXapvzS3e17nnM59V9S4Nyqe1Sr0ut9XHdqzXS4j45Y3JtgoDzOQHJJQQIEPi1wC4vsnYNDFnvBFYQ2HX/7nI+r7BGzSGugH0UtzZGRiC6gPMjeoUyxuf7wgwslxIgQKCjgPO5I3aMWwn8CfzFWIlGQYDA3gIeQKas/6vA3jGRlGDcc9DrKjB4NxhW2r53u8dCuLrv1b9/WlApbVOuyV20R5/Pa6PFfXLH5foLAeezJUKAAIFsgV1eZO0aGMpeEBoQCCiw6/7d5XwOuOQMaSEB+2ihYpoKgc4Czo/O4C1v5/vClrr6JkCAQLmA87ncbtKWAn8Cf5MuXcMmQGApAQ8gU5azV+CvViispJ9ebV4tgE/3LhnX4x4pbVOuqbFoe92nxli37cP5vG3pTZwAgXKBXV5k7RoYKl8ZWhKII7Dr/t3lfI6z0oxkRQH7aMWqmhOBPgLOjz7OXe7i+8IuzG5CgACBbAHnczbZ7A0E/gT+Zl/Dxk+AwAoCHkCmrOLzr/LlhLfeta3552ufUXPG92jbq82rBdAi8Jc6n9Tr7i7cXve5O86t2zufty6/yRMgUCawy4usXQNDZatCKwKxBHbdv7ucz7FWm9GsJmAfrVZR8yHQT8D50c+6+Z18X9ic2A0IECBQJOB8LmKbuZHAn8DfzOvX2AkQWEXAA8iUlSwN/L0KeX36k761QmEl/fRq82oBRAn85S7OlD/p/OizxDd3PK6/KeB8vgmoOQECOwrs8iJr18DQjmvanNcT2HX/7nI+r7dizSiSgH0UqRrGQmAuAefHXPX6OFrfFy5UTFMhQGApAefzUuVMmYzAn8BfyjpxDQECBNoKeABp69uo91chvU/BvccwctvVCoWV9NOrzasS1Qz8nft63OtTMO/V9anLSOAvVWqS65zPkxTKMAkQiCSwy4usXQNDkdaasRAoFdh1/+5yPpeuC+0IpAjYRylKriFA4JWA82OhdeH7woWKaSoECCwl4HxeqpwpkxH4E/hLWSeuIUCAQFsBDyBtfRv1/im4d9wy58/z+oW/3xYpNfBXUt6rUF5J0LFkHL3uUzI2bX4RcD5bCgQIEMgW2OVF1q6BoewFoQGBgAK77t9dzueAS86QFhKwjxYqpqkQ6Czg/OgM3vJ2vi9sqatvAgQIlAs4n8vtJm0p8CfwN+nSNWwCBJYS8AAyZTkF/l6XrVaIrUXg7yro95hRrTlcLexe97kah3//IOB8tjwIECCQLbDLi6xdA0PZC0IDAgEFdt2/u5zPAZecIS0kYB8tVExTIdBZwPnRGbzl7Xxf2FJX3wQIECgXcD6X203aUuBP4G/SpWvYBAgsJeABZMpyvvtVvpRf63sOnqW0OZBSA2uvQEvY1xQqAAAgAElEQVTCZb3a5I43dVyp1z3fv7Rd7kLudZ/ccbn+JOB8thwIECCQLbDLi6xdA0PZC0IDAgEFdt2/u5zPAZecIS0kYB8tVExTIdBZwPnRGbzl7Xxf2FJX3wQIECgXcD6X203aUuBP4G/SpWvYBAgsJeABZMpyXgX+jkmdA3opv1iX82eAc9FKwmW92ryaS4rXs/FzPyXjP/oobdejJrn3cP1NAefzTUDNCRDYUWCXF1m7BoZ2XNPmvJ7Arvt3l/N5vRVrRpEE7KNI1TAWAnMJOD/mqtfH0fq+cKFimgoBAksJOJ+XKmfKZAT+BP5S1olrCBAg0FbAA0hb30a9p/wqn8Dfd7F+jcDfcfOS8F5Jm5KJ9rpPydi0+UXA+WwpECBAIFtglxdZuwaGsheEBgQCCuy6f3c5nwMuOUNaSMA+WqiYpkKgs4DzozN4y9v5vrClrr4JECBQLuB8LrebtKXAn8DfpEvXsAkQWErAA8iU5UwJ/B0Te4T+Uq6/+oW/c3+5aCXhsrttWo03Z1w51z5MS9rk1uO4vtd9SsamzS8CzmdLgQABAtkCu7zI2jUwlL0gNCAQUGDX/bvL+RxwyRnSQgL20ULFNBUCnQWcH53BW97O94UtdfVNgACBcgHnc7ndpC0F/gT+Jl26hk2AwFICHkCmLGdKgO+Y2BHiuwp2ferr6OOq/RVgafve7R7zuLrv1b8/e7S+/sr/3b/njqv0PtrdEHA+38DTlACB3QSOF1jP//fTH/+0LMOugaFlC2piWwnstn93O5+3Wswm211AYKc7uRsSWEbA+bFMKb++fF+4UDFNhQCBpQScz0uVM2UyAn8CfynrxDUECBBoK+ABpK1vo95TQ3rnwN+rX/A7hpfa12Mq7/p5NdVzqOz499K2pe3u3PNd29ygXK5Bbv+lS6zXfUrHp92XL/AsAgIECCQKvAqTPJquGvrbLTCUuBRcRmAKgZ32747n8xSL0CCnFRDYmbZ0Bk5guIDzY3gJ6g3A+5x6lnoiQIBATQHnc03NKfoS+BP4m2KhGiQBAosLeACZssC5Ib1jkqWBv6NtbmittM25GHcCaS3HWzKunDY5195ZvL3uc2eM27d1Pm+/BAAQIHAt8ClM8mi9Yuhvp8DQ9SpwBYG5BHbZv7uez3OtRqOdTUBgZ7aKGS+BOALOjzi1uD0S3xfeJtQBAQIEmgg4n5uwRu5U4E/gL/L6NDYCBHYR8AAyZaV7B/4OpOcQ3Rnu+U8HP6Pm/ELfo+3dQFqr8ZaOK7Vd6nV3F26v+9wd59btnc9bl9/kCRC4FkgJkzx6WS30t0tg6HoVuILAfAI77N+dz+f5VqQRzyQgsDNTtYyVQCwB50esetwaje8Lb/FpTIAAgWYCzudmtFE7FvgT+Iu6No2LAIGdBDyATFntq8DfManUQFdKXw+kTyG6d5AlYb+c8X8qYIvxpro+jyv1VwdLxvx8r2fzkj5L6zblhoo6aOdz1MoYFwECAQRywiSP4a4U+tshMBRgmRkCgSYCq+/f3c/nJotGpwR+ERDYsRQIECgVcH6UygVs5/vCgEUxJAIECHx9fTmft1sGAn8Cf9stehMmQCCggAeQgEW5HlJKSC81mJbS16sRXf2C3vUsPl+ROv7U+9Qa751xpbQtCec9Gwj8pa6K4Nc5n4MXyPAIEBgpsHugZPXA0Mi15d4EWgusvn93P59brx/97y0gsLN3/c2ewB0B58cdvWBtfV8YrCCGQ4AAgV8EnM/bLQWBP4G/7Ra9CRMgEFDAA0jAohgSAQIE/C/CrAECrQRKggitxqLfvgJ+4a+vt7sRIPBaQODPylhVYKXP2ag1EtiJWhnjIhBfwPkRv0bJI/Q+J5nKhQQIEOgq4Hzuyh3hZgJ/An8R1qExECCwu4AHkN1XgPkTIBBVwPkctTLGNbmAFx2TF/CX4ZcEN1cKIqweGFpjlZoFgdcCq+/f3c/nXde956s+lefcx9ldCKwo4PxYqKq+L1yomKZCgMBSAs7npcqZMhmBP4G/lHXiGgIECLQV8ADS1lfvBAgQKBVwPpfKaUfgo4AXHWsskN0DJasHhtZYpWZB4LXA6vt39/N513Xv+apP5Tn3cXYXAisKOD8WqqrvCxcqpqkQILCUgPN5qXKmTEbgT+AvZZ24hgABAm0FPIC09dU7AQIESgWcz6Vy2hH4KOBFxzoLJCdUstKv+x0VXD0wtM4qNRMCvxXYYf/ufD7vuuY9X/WpPOc+zu5CYEUB58dCVfV94ULFNBUCBJYScD4vVc6UyQj8CfylrBPXECBAoK2AB5C2vnonQIBAqYDzuVROOwIfBbzoWGuBpIRKVgv7HRXcITC01ko1GwJ/E9hl/+56Pu+61j1f9ak85z7O7kJgRQHnx0JV9X3hQsU0FQIElhJwPi9VzpTJCPwJ/KWsE9cQIECgrYAHkLa+eidAgECpgPO5VE47Ah8FvOhYb4F8CpWsGPY7KrhLYGi91WpGBPbavzuez7uucc9XfSrPuY+zuxBYUcD5sVBVfV+4UDFNhQCBpQScz0uVM2UyAn8CfynrxDUECBBoK+ABpK2v3gkQIFAq4HwuldOOwEcBLzrWXCCvQiWrhv2OCgr8rbmOzWoPgd32727n8x6r+Lez9HzVp/Kc+zi7C4EVBZwfC1XV94ULFdNUCBBYSsD5vFQ5UyYj8Cfwl7JOXEOAAIG2Ah5A2vrqnQABAqUCzudSOe0IfBTwomPtBbJLfXcLDK29as1uN4Fd9+8u5/Nu6/kxX/XtU3nOfZzdhcCKAs6Pharq+8KFimkqBAgsJeB8XqqcKZMR+BP4S1knriFAgEBbAQ8gbX31ToAAgVIB53OpnHYEPgp40bH2AtmlvrsGhtZevWa3i8Cu+3eX83mXdfw8T/XtU3nOfZzdhcCKAs6Pharq+8Lpivnjx49fjfn7+zt7Dnf6eG57vnnqWD71kTqZGvdK7eMxppJxp96jpO8c+3f9p44vtS6uqyjgfK6IOUdXAn8Cf3OsVKMkQGBtAQ8ga9fX7AgQmFfA+Txv7Yw8tIAXHaHLc3twLeqb8iVu7y9cdw0M3V4gOiAQQCDS/j2fbynn2KvzMKXdwd7ifA5QTkP4RUB9+ywFzn2c3YXAigLOj4Wq6vvC6Yp5J6z3mGxuHynfYzxDfnquL+mvdf8p/x1yZ9xX/d/p+7B5139qv1fjm26jrDBg5/MKVcyag8CfwF/WgnExAQIEmgh4AGnCqlMCBAjcFnA+3ybUAYFXAl50rL0uWtQ35cvW3l+0RgoMrb2izI5AfYEo+7f2S8Orc7DF+Vy/OnosFVDfUrm8dpzzvFxNgMDfBJwfC60G3xdOV8w7/6OZx2Rznt2vftHv6t9zgXP/R0TP/V+N5+rfP403Z2y5v6iX03eq6dVayVkHqfd0XUUB53NFzDm6EvgT+JtjpRolAQJrC3gAWbu+ZkeAwLwCzud5a2fkoQW86AhdntuDa1HfxxeqV2GW24PP6CBKYChjyC4lQOAXgQj793yupZxxn65JaX9MvcX5bFHFEVDfPrXg3MfZXQisKOD8WKiqvi+crphXIa6rCeW0LwmElbQ5j/lO8K3k3jltSseW0i7lmqvavnM8/v9TfwEw0ndVOfNd8lrn85Jl/TQpgT+Bv+0WvQkTIBBQwANIwKIYEgECBL6+vpzPlgGBJgJedDRhDdNpi/qmhll6IkQIDPWcr3sRWElg9P59PtOuzrirF1lX7R+1a3E+r7QuZp+L+vapIOc+zu5CYEUB58dCVfV94XTFzP0f2zxPMLV9ThDu3T0e//85IbKr/154V7Ae460xtpTgXY5XisdVf6Xzmm7zzDZg5/NsFbs9XoE/gb/bi0gHBAgQuC3gAeQ2oQ4IECDQRMD53IRVpwS86Fh7DbSob2qYpafs6MBQz7m6F4HVBEbv3+NMO79AunvGpb5sanE+r7Y2Zp6P+vapHuc+zu5CYEUB58dCVfV94XTFfBXYOyZxFeo6rnl+1k755e3Uvp8hU5/rR7d73D9lvCnXvFtQV22v/j13oeb0l3Nt7jhcf0PA+XwDb86mAn8Cf3OuXKMmQGAtAQ8ga9XTbAgQWEfA+bxOLc0klIAXHaHKUX0wLep7NwxTfZJfX1+jA0Mt5qRPArsIRNu/d8+41PYtzudd1swM81TfPlXi3MfZXQisKOD8WKiqvi+crpg9An+1AmAl/fRq86rwV/e++vdPi+mq7dW/t1yoI+/dcl7T9+18nr6EuRMQ+BP4y10zridAgEB9AQ8g9U31SIAAgRoCzucaivog8BsBLzrWXhQt6vv8Z2bOgin/i/wW4tECQy3mqE8CqwpE27+pgb139Uht3+J8XnWNzDgv9e1TNc59nN2FwIoCzo+Fqur7wumK+fy8nBPWetf2+buInD4/AZb006vNq3Ff3fvq36/+G+f4915/0jdnYZfOK+ceri0QcD4XoM3dROBP4G/uFWz0BAisIeABZI06mgUBAusJOJ/Xq6kZhRDwoiNEGZoNonZ9P4X9zpPoHfyLFhhqVlAdE1hQINr+TQ3slbxgO7epfT4vuDSmnpL69ikf5z7O7kJgRQHnx0JV9X3hdMUsDfy9CnW9e3avFQAr6adXm5L/HikZ23GflHap3xe9Gved75BSxjbdJlllwM7nVSqZPA+BP4G/5MXiQgIECDQT8ADSjFbHBAgQuCXgfL7FpzGBdwJedKy9NmrX9+qL1DtBmTuViBYYujMXbQnsJhBt/5aeY1fn43Nda5/Pu62b6PNV3z4V4tzH2V0IrCjg/Fioqr4vnK6Yr563U57Bc9rlPpu/Qyzpp1ebV2O+uvfVvz/3+SrEl/ILf7mLUuAvV2yS653PkxSq3jAF/gT+6q0mPREgQKBUwANIqZx2BAgQaCvgfG7rq/dtBbzoWLv0veub++VxLf1ogaFa89IPgR0Eou3flJeNn16Epb6s6n0+77CWIs1RfftUg3MfZ3chsKKA82Ohqvq+cLpifgruHZN59Tz97rsGv/D36/JffSdz51f43tXmMYKre7dYqCPu2WIey/bpfF62tO8mJvAn8LfdojdhAgQCCngACVgUQyJAgMDX15fz2TIg0ETAi44mrGE6HVHfkrDMXbBogaG789GewE4C0fZv7hlW+pJpxPm807oaPVf17VMBzn2c3YXAigLOj4Wq6vvC6Yop8PfbkpX+N8VzT1f9lAb+Uv5HTVf3rr1Qe9+v9vi36M/5vEWZz5MU+BP4227RmzABAgEFPIAELIohESBAQODPGiDQSsCLjlayMfodUd/csEwNqWiBoRpz0geBXQSi7d+cM+zOS6YR5/MuayrCPNW3TxU493F2FwIrCjg/Fqqq9znTFfPqV/k+/cLf879d9XXgpITV3iGWPO/3avNqzFf3vvr3R5+p153HUNKmZPE+hxbv1Lfk/tpkCDifM7DWuFTgT+BvjZVsFgQIzC3gAWTu+hk9AQLrCjif162tmQ0V8KJjKH/zm4+ob05YphZAtMBQrXnph8AOAtH2b+oZdveF1ojzeYf1FGWO6tunEpz7OLsLgRUFnB8LVdX3hdMVMzek9+m5O7evXKySZ/5ebV7N5ereV//+6DP1uvMYStrcqcfRVtgvV7Dz9c7nzuDjbyfwJ/A3fhUaAQECBDyAWAMECBCIKeB8jlkXo5pewIuO6Uv4cQK163sVhOnxBe+rCUcNDL0a69UX0jmGKS833i2Qq3G8+qL/8f+X2nbF3fXpTyB9cqlR18Pz0/3v1udqf7eqZ9T9W6ue79xqn8+t6qPfMgH1LXPLbcU5V8z1BAg8BJwfC60F3xdOV8xP/93x6t8E/tJLfPXfnVf/fr5TzrXP/63a4jsDv+yXvg7CXOl8DlOKXgMR+BP467XW3IcAAQLvBTyAWB0ECBCIKeB8jlkXo5pewIuO6Uv4cQK163v1he/ugaGUMNajYO++AL8yfvUF/Ls/a5SyulNDTa/6avElfsqYR1xzt7Y16vr8EuXKIac+OeO7um/uv88c+MsxfnapfT7nuru+rYD6tvV99M65j7O7EFhRwPmxUFV9XzhdMVMCf8ekHs/aKddf/Tdx6XN7yX8n3W1znntuca/uffXvr75vSB1PTt+155Xbn+s7CTifO0HHuY3An8BfnNVoJAQI7CvgAWTf2ps5AQKxBZzP/z97d48ry44dCvo8UyORUZDZkCdHk5CzATnP6QY0m25bwHU0jmvIaVNoo6bw3GfIbWTp7FLePJEZJINcZCx+ZRVq8299i2RGZq7Ks3Z+rO62Ar7ouG3qihY+Ir9nhU+tH6QXBfSm0QoFQ6Ufbp+1q/l/rZ/9wl9pMd9Ru5YvVa7kcOW+Zzn7XnvJL098ty3JTW1eStZx5Fyz50bkafb5PbvTXnNW2v7si7ER9/OI/BizTUB+29xqe3GuFdOeAIFvAfdHor3g88LbJbPkveb3s/TZe7GasWqhzuZ+N150v5r3gbVrq2lf07YmF6PGrVmDto0C7udGuPt2U/Cn4O++u9fKCRDII+ABJE8uRUKAQC4B93OufIpmGQFfdCyTiiELGZnfo6KXGcV+D7iVCoZKDEq/lPjeFGe/Bvju1wzO1vLug/OzD9Q/rX/IRp446JnF69LOijCf29fm9dG31L5m3Y+2j7WUjt07HSud30+xvf7CSInDpzM48n4uWZs2YwXkd6zv9+icY5zNQiCjgPsjUVZ9Xni7ZJ6973j+e03bd+/Nzt5XHwFe+T9F1bwXe56715yPMc/ea35q07qm1rg/beARY97uwNx5we7nO2evae0K/hT8NW0cnQgQINBVwANIV06DESBAoJuA+7kbpYEIPAv4oiP3ftglv6sUDJ0V2H3vtpKCv5ICrLPispL1nH2BcvblR8kcdz5ltT4lOTkbs3R/nLmezfPoX/Nl2tl8rX+ffX5b13213y7381Wnu/aX35jMcY5xNguBjALuj0RZ9Xnh7ZJ59j6l5v9cWDtWyfvXK4V3z++xHv+9ZL7nBLbMXdOnpYCutE9pu9IN23u80nm16yjgfu6IeY+hFPwp+LvHTrVKAgRyC3gAyZ1f0REgcF8B9/N9c2flSwv4omPp9Fxe3C75nV0wdPYlQ00iX8dqKf6qWU9N2+84WvrUGKzUtlesPfL6/OVRyRdHZ2uvWdPInMw+vyNj+zT2LvfzLN/Z88pvTAY4xzibhUBGAfdHoqz6vPB2ySx9n/Ic2Nkv1n16f3RUQPg99vP/0e4IsuR912u/q4VqI9fburaSfiVtajZr7/Fq5ta2k4D7uRPkfYZR8Kfg7z671UoJEMgr4AEkb25FRoDAvQXcz/fOn9UvK+CLjmVT02Vhu+R3ZsFQ7w+ha4qw3n1RcvYFyvPmall/zfhdNvKkQVps3i21R14fY9fYn62/Zk0jUzDz/I6M62zsXe7nM4esf5ffmMxyjnE2C4GMAu6PRFn1eeHtklnynubsvcx30CVjPb+PqsFqKfZ7navHGKVrLpmr1PV1ztcixKO5PhUqtsTQOl6JQ+l6tLso4H6+CHi/7gr+FPzdb9daMQEC+QQ8gOTLqYgIEMgh4H7OkUdRLCfgi47lUtJ1Qbvkd2bBUOsH5u8SffSFRW1hX+mXHrVfkvT68qLrJh84WM/c9sjrs3/plxg1e6d23/Sin3l+e8XQMs4u93OLTYY+8huTRc4xzmYhkFHA/ZEoqz4vvF0yS953lL4XKxnrFehTIVnp+6xP6KVrL01cz/VeWdtZ39YCvWeHZ//W8XrksDQ32p0IuJ+32yIK/hT8bbfpBUyAwIICHkAWTIolESBA4MePH+5n2yC5wGvBQ1S4//xPf/fjX//tP6Km+8M8f/r99ynz7jTp//H//F/T8jvTOXJvnX3oXevwqTDsMdbRB+CvH2jXfulR2r53rLU20e17xtsjr4/4S3P1bdWr0HCk/azXv5ExlYz9eP39f//P/7ukqTYXBGbtL89XF5JW0VXBTgWWpgQI/EHA/ZFoQ/i8MFEyhUKAQCoB93OqdJYEo+BPwV/JPtGGAAECYwU8gIz1NToBAgRaBdzPrXL63Ujg8aV0ZKHSLJpd4pzlu+O8M38hrKQorOb/kd/jF9l6FIW97qOSOLPtvZKYS3PbI68P3x65rVlLRE5nnt+I+MwxX2CX545d4nzeUQp25p8vKyBwVwH3x10zd7BunxcmSqZQCBBIJeB+TpXOkmAU/Cn4K9kn2hAgQGCsgAeQsb5GJ0CAQKuA+7lVTr+bCWT/sjZ7fDfbbmmWO7NgqGdR2CMhnwq6Xv/Wo3Crdv07/fM4tTavB6rk1xiPcl6zBz4d4qP19xq75+Ux8/z2jMNYawtkf/7IHt+73aVgZ+1zZ3UEVhZwf6ycncq1+bywEkxzAgQIBAm4n4Og15lGwZ+Cv3V2o5UQILCvgAeQfXMvcgIE1hZwP6+dH6vrKpD1S9uscXVNvsGaBGYXDNX+6tojyJZivZEFf+8K+UqK3pqSdpNOvXJbU2hX0/YT49k/I3yWgqjiztnn98zB3/MIZH0OyRpXyc5TsFOipA0BAkcC7o9E+8LnhYmSKRQCBFIJuJ9TpbMkGAV/Cv5K9ok2BAgQGCvgAWSsr9EJECDQKuB+bpXT76YC2b68zRbPTbdV2mXPLhhqKYprKfh7JPC5X+sYzxuhpLjs0T6q+Gu1Tdort2eFgyV5fc3/mZWCvzMhf99RINvzSLZ4avekgp1aMe0JEPgWcH8k2gs+L0yUTKEQIJBKwP2cKp0lwSj4U/BXsk+0IUCAwFgBDyBjfY1OgACBVgH3c6ucfjcWyPIlbpY4bryV0i99dsHfA/isoOs1Ca3Fes8FaN9jvhbjla7lUzFbS6Fb1o1W6vkd/6dCu5JfUnyX15p91pK/2jh75XuF89srFuPcQyDLc0mWOK7sGgU7V/T0JbC3gPsjUf59XpgomUIhQCCVgPs5VTpLglHwp+CvZJ9oQ4AAgbECHkDG+hqdAAECrQLu51Y5/W4ucPcvc+++/ptvn22Wv0LB0GshXmlhV0ux3tlcJYVbZwVhJWPsssHOvL8dPrUr8SyZp3acml9mLBl7RM5XOL8j4jLm2gJ3fz65+/p77Q4FO70kjUNgPwH3R6Kc+7wwUTKFQoBAKgH3c6p0lgSj4E/BX8k+0YYAAQJjBTyAjPU1OgECBFoF3M+tcvolELjrl7p3XXeCLbNdCKsUDB39+t6nZBwVY5UWXZX+Ot/ZZvi0hrO+j7/XFJSVjLdqm6u57ZHXh03NOmpzU7rG3jla5fz2jst46wvc9TnlrusesSMU7IxQNSaBPQTcH4ny7PPCRMkUCgECqQTcz6nSWRKMgj8FfyX7RBsCBAiMFfAAMtbX6AQIEGgVcD+3yumXROBuX+7ebb1Jtsm2YaxWMPSpKOusCKu06Opqwd+ndYwsKrv7Jm3NbY+8PuxKcnO2x97loHSNvXO42vntHZ/x1ha42/PK3dY7OvsKdkYLG59AXgH3R6Lc+rwwUTKFQoBAKgH3c6p0lgSj4E/BX8k+0YYAAQJjBTyAjPU1OgECBFoF3M+tcvolErjLl7x3WWeirbF9KAqGtt8CAG4s4PzeOHlJln6X55a7rDNyWyjYidQ2F4FcAu6PRPn0eWGiZAqFAIFUAu7nVOksCUbBn4K/kn2iDQECBMYKeAAZ62t0AgQItAq4n1vl9EsmsPqXvauvL9l2EM5PAQVDtgKB+wo4v/fNXaaVr/78svr6Zu0FBTuz5M1L4P4C7o/75/CvEfi8MFEyhUKAQCoB93OqdJYEo+BPwV/JPtGGAAECYwU8gIz1NToBAgRaBdzPrXL6JRRY9UvfVdeVcAsI6UVAwZAtQeC+As7vfXOXbeWrPsesuq4V8q9gZ4UsWAOBewq4P+6Zt8NV+7wwUTKFQoBAKgH3c6p0lgSj4E/BX8k+0YYAAQJjBTyAjPU1OgECBFoF3M+tcvolFVjty9/V1pM07cJ6I6BgyNYgcF8B5/e+ucu48tWeZ1Zbz2o5V7CzWkash8B9BNwf98nV6Up9XnhKpAEBAgSmCLifp7DPnFTBn4K/mfvP3AQIEPgvAQ8gdgIBAgTWFHA/r5kXq5oqsMqXwKusY2oyTD5VQMHQVH6TE7gk4Pxe4tN5gMAqzzWrrGMAcbchFex0ozQQge0E3B+JUu7zwkTJFAoBAqkE3M+p0lkSjII/BX8l+0QbAgQIjBXwADLW1+gECBBoFXA/t8rpl1xg9pfBs+dPnl7hFQooGCqE0ozAggLO74JJsaQfs59vZs9/ly2gYOcumbJOAusJuD/Wy0nzinxe2EynIwECBIYKuJ+H8q44uII/BX8r7ktrIkBgNwEPILtlXLwECNxFwP18l0xZ5wSBWV8Kz5p3ArEpFxdQMLR4giyPwAcB59f2WFVg1nPOrHlXzcOndSnYuWPWrJnAGgLujzXy0GUVPi/swmgQAgQIdBdwP3cnXX1ABX8K/lbfo9ZHgMAOAh5AdsiyGAkQuKOA+/mOWbPmQIHoL4ej5wukNNUNBRQM3TBplkzgp4DzayusLBD9vBM938r2JWtTsFOipA0BAkcC7o9E+8LnhYmSKRQCBFIJuJ9TpbMkGAV/Cv5K9ok2BAgQGCvgAWSsr9EJECDQKuB+bpXTbyOBqC+Jo+bZKHVCvSigYOgioO4EJgo4vxPxTV0kEPXcEzVPUdA3aaRg5yaJskwCCwq4PxZMSuuSfF7YKqcfAQIExgq4n8f6Lji6gj8FfwtuS0siQGA7AQ8g26VcwAQI3ETA/XyTRFnmbIHRXxaPHn+2n/nvKaBg6J55s2oCDwHn1z64g8Do55/R49/BuGWNCnZa1PQhQOAh4P5ItA98XpgomUIhQCCVgPs5VTpLglHwp+CvZJ9oQ4AAgbECHkDG+hqdAAECrQLu51Y5/TYUGPWl8ahxN0yRkDsLKBjqDGo4AoECzm8gtqkuCYx6Dho17qVgb9JZwc5NEmWZBBYUcEMx+UsAACAASURBVH8smJTWJfm8sFVOPwIECIwVcD+P9V1wdAV/Cv4W3JaWRIDAdgIeQLZLuYAJELiJgPv5JomyzFUEen953Hu8VZysI4eAgqEceRTFngLO7555v2vUvZ+Heo93V9fWdSvYaZXTjwAB90eiPeDzwkTJFAoBAqkE3M+p0lkSjII/BX8l+0QbAgQIjBXwADLW1+gECBBoFXA/t8rpt7FAry+Re42zcSqEPlhAwdBgYMMTGCjg/A7ENfQQgV7PRb3GGRLkTQZVsHOTRFkmgQUF3B8LJqV1ST4vbJXTjwABAmMF3M9jfRccXcGfgr8Ft6UlESCwnYAHkO1SLmACBG4i4H6+SaIsczWBq18mX+2/mof15BRQMJQzr6LaQ8D53SPP2aK8+nx0tX82z9Z4FOy0yulHgID7I9Ee8HlhomQKhQCBVALu51TpLAlGwZ+Cv5J9og0BAgTGCngAGetrdAIECLQKuJ9b5fQj8KP1S+XWfsgJRAsoGIoWNx+BfgLObz9LI8UKtD4ntfaLje4esynYuUeerJLAigLujxWz0rgmnxc2wulGgACBwQLu58HA6w2v4E/B33q70ooIENhPwAPIfjkXMQEC9xBwP98jT1a5rEDtl8u17ZcN3MK2EFAwtEWaBZlUwPlNmthNwqp9Xqptvwljc5gKdprpdCSwvYD7I9EW8HlhomQKhQCBVALu51TpLAlGwZ+Cv5J9og0BAgTGCngAGetrdAIECLQKuJ9b5fQj8FeB0i+ZS9uhJbCKgIKhVTJhHQTqBZzfejM91hIofW4qbbdWdGuvRsHO2vmxOgIrC7g/Vs5O5dp8XlgJpjkBAgSCBNzPQdDrTKPgT8HfOrvRSggQ2FfAA8i+uRc5AQJrC7if186P1d1G4OzL5rO/3yZQC91KQMHQVukWbDIB5zdZQjcN5+z56ezvm7JdDlvBzmVCAxDYVsD9kSj1Pi9MlEyhECCQSsD9nCqdJcEo+FPwV7JPtCFAgMBYAQ8gY32NToAAgVYB93OrnH4EfhF496WzL6NtlrsKKBi6a+asm8CPH86vXZBFwPNVfCYV7MSbm5FAFgH3R5ZM/vjxw+eFiZIpFAIEUgm4n1OlsyQYBX8K/kr2iTYECBAYK+ABZKyv0QkQINAq4H5uldOPwKHA65fSiv1slDsLKBi6c/asfXcB53f3HZArfs9XsflUsBPrbTYCmQTcH4my6fPCRMkUCgECqQTcz6nSWRKMgj8FfyX7RBsCBAiMFfAAMtbX6AQIEGgVcD+3yulH4K3A95fSiv1skrsLKBi6ewatf2cB53fn7OeM3fNVXF4V7MRZm4lANgH3R6KM+rwwUTKFQoBAKgH3c6p0lgSj4E/BX8k+0YYAAQJjBTyAjPU1OgECBFoF3M+tcvoR+Cig2M8GySCgYChDFsWwq4Dzu2vmc8ft+Somvwp2YpzNQiCjgPsjUVZ9XpgomUIhQCCVgPs5VTpLglHwp+CvZJ9oQ4AAgbECHkDG+hqdAAECrQLu51Y5/QgQIJBeQMFQ+hQLMLGA85s4uUIjMFhAwc5gYMMTSCzg/kiUXJ8XJkqmUAgQSCXgfk6VzpJgFPwp+CvZJ9oQIEBgrIAHkLG+RidAgECrgPu5VU4/AgQIpBdQMJQ+xQJMLOD8Jk6u0AgMFlCwMxjY8AQSC7g/EiXX54WJkikUAgRSCbifU6WzJBgFfwr+SvaJNgQIEBgr4AFkrK/RCRAg0Crgfm6V048AAQLpBRQMpU+xABMLOL+Jkys0AoMFFOwMBjY8gcQC7o9EyfV5YaJkCoUAgVQC7udU6SwJRsGfgr+SfaINAQIExgp4ABnra3QCBAi0CrifW+X0I0CAQHoBBUPpUyzAxALOb+LkCo3AYAEFO4OBDU8gsYD7I1FyfV6YKJlCIUAglYD7OVU6S4JR8Kfgr2SfaEOAAIGxAh5AxvoanQABAq0C7udWOf0IECCQXkDBUPoUCzCxgPObOLlCIzBYQMHOYGDDE0gs4P5IlFyfFyZKplAIEEgl4H5Olc6SYBT8Kfgr2SfaECBAYKyAB5CxvkYnQIBAq4D7uVVOPwIECKQXUDCUPsUCTCzg/CZOrtAIDBZQsDMY2PAEEgu4PxIl1+eFiZIpFAIEUgm4n1OlsyQYBX8K/kr2iTYECBAYK+ABZKyv0QkQINAq4H5uldOPAAEC6QUUDKVPsQATCzi/iZMrNAKDBRTsDAY2PIHEAu6PRMn1eWGiZAqFAIFUAu7nVOksCUbBn4K/kn2iDQECBMYKeAAZ62t0AgQItAq4n1vl9CNAgEB6AQVD6VMswMQCzm/i5AqNwGABBTuDgQ1PILGA+yNRcn1emCiZQiFAIJWA+zlVOkuCUfCn4K9kn2hDgACBsQIeQMb6Gp0AAQKtAu7nVjn9CBAgMEzgt99++8PYX19fw+b6NLCCoSnsJiXQRWCl8/t8p5XcZ7Xtu4AZhACBvwoo2LEZCBBoFXB/tMot2M/nhQsmxZIIECDw48cP9/N220DBn4K/7Ta9gAkQWFDAA8iCSbEkAgQIeINoDxAgQGAlgddCv9e1lRTK9IxnpYKhnnEZi8AOAquc39oC5tr2O+RSjASiBRTsRIubj0AeAfdHnlwqKEmUS6EQIJBLwPftufJZEI2CPwV/BdtEEwIECAwW8AAyGNjwBAgQaBRwPzfC6UaAAIH+At+FLq+Ffe/+9/4r+OOIqxQMjY7T+AQyCqxwfp/vrpJ7rLZ9xryJicAKAgp2VsiCNRC4p4D74555O1y1zwsTJVMoBAikEnA/p0pnSTAK/hT8lewTbQgQIDBWwAPIWF+jEyBAoFXA/dwqpx8BAgS6CnwqhikplOm6mJ+DrVAwNCIuYxLYQWD2+X29t87usdr2O+RQjARmCSjYmSVvXgL3F3B/3D+Hf43A54WJkikUAgRSCbifU6WzJBgFfwr+SvaJNgQIEBgr4AFkrK/RCRAg0Crgfm6V048AAQJdBc6KYbpOVjjY7IKhwmVqRoDAgcDs8/u4055/rfTsjqttL+kECIwTULAzztbIBLILuD8SZdjnhYmSKRQCBFIJuJ9TpbMkGAV/Cv5K9ok2BAgQGCvgAWSsr9EJECDQKuB+bpXTjwABAt0EvgthHgO+/nO+3SZpGGh2wVDDknUhQOCnwGrn96zg7zVxte0lngCBfgIKdvpZGonAbgLuj0QZ93lhomQKhQCBVALu51TpLAlGwZ+Cv5J9og0BAgTGCngAGetrdAIECLQKuJ9b5fQjQIBAN4F3/5Tl9wSzigBXKxjqBm4gAhsIrHZ+awv4attvkFIhEggTULATRm0iAukE3B+JUurzwkTJFAoBAqkE3M+p0lkSjII/BX8l+0QbAgQIjBXwADLW1+gECBBoFXA/t8rpR4AAgW4Cz4Utz7/29zpBdOHfagVD3cANRGADgdXOb20BX237DVIqRAJhAgp2wqhNRCCdgPsjUUp9XpgomUIhQCCVgPs5VTpLglHwp+CvZJ9oQ4AAgbECHkDG+hqdAAECrQLu51Y5/QgQINBN4Oyf9J1V+LJawVA3cAMR2EBgtfNbe4/Vtt8gpUIkECagYCeM2kQE0gm4PxKl1OeFiZIpFAIEUgm4n1OlsyQYBX8K/kr2iTYECBAYK+ABZKyv0QkQINAq4H5uldOPAAEC3QTOCv4eE80oflmtYKgbuIEIbCCw2vmtvcNq22+QUiESCBNQsBNGbSIC6QTcH4lS6vPCRMkUCgECqQTcz6nSWRKMgj8FfyX7RBsCBAiMFfAAMtbX6AQIEGgVcD+3yulHgACBbgIK/rpRGogAgZ8CCv5sBQIEWgUU7LTK6UeAgPsj0R7weWGiZAqFAIFUAu7nVOksCUbBn4K/kn2iDQECBMYKeAAZ62t0AgQItAq4n1vl9CNAgEA3AQV/3SgNRIDATwEFf7YCAQKtAgp2WuX0I0DA/ZFoD/i8MFEyhUKAQCoB93OqdJYEo+BPwV/JPtGGAAECYwU8gIz1NToBAgRaBdzPrXL6ESBAoKvA2T9fefb3rov5OdhqBUMjYjQmgawCq53f2justn3WPIqLwAwBBTsz1M1JIIeA+yNHHv8Shc8LEyVTKAQIpBJwP6dKZ0kwCv4U/JXsE20IECAwVsADyFhfoxMgkFKg5BefngOvbe8DvJTbRlAECNxU4FNxS9P93sFhlYKh5/i/w/r6+volwtoCodr2HUgNsbhApr22yvn9Tnnteattv/jWsjwCtxJQsHOrdFksgaUE3B9LpePaYnyfc81PbwIECIwScD+Pkl12XAV/Cv6W3ZwWRoDARgIeQDZKtlAJEOgpUPNlZ03bv67R/dwzXcYiQIBAs8Cnor6m+715Jf/dcYWCoaMCrOfQngv/agoja9p2oDTE4gJn++yx/LvttRXO73Paa++x2vaLbzHLI3ArAQU7t0qXxRJYSsD9sVQ6ri3G54XX/PQmQIDAKAH38yjZZcdV8Kfgb9nNaWEECGwk4AFko2QLlQCBngI1X3bWtP3rGiPv5+e5/v7fy5la+5XPoCUBAgSWEDgrOjr6VbuRC59dMFTyq4evJiWFfCVtRroaez2BjHttlfN7lu3vM3x2/32PE30Pnq3f3wlkFFCwkzGrYiIQI+D+iHEOmSXy88KQgExCgACBJALu5ySJLA9DwZ+Cv/LdoiUBAgRGCXgAGSVrXAIEkguUFiWUtvuFK+J+/p6jpsjvXV57jpV87wiPAIF7CpT+k6IR0c0sGDp7XWsp0Po2ayqQjwA3xxSBrHtt5vl9JLK2gK+2/ZTNYlICmwgo2Nkk0cIkMEDA/TEAddaQEZ8XzorNvAQIELizgPv5ztlrWruCPwV/TRtHJwIECHQV8ADSldNgBAjsJVBSmFDS5lBt5P08sjjPr/7tdQhES4DAFIHZBUOfgi75J5Af/Vt+AXAKtkmXFbjrXlv5/C6bbAsjQOAvAgp2bAQCBFoF3B+tcgv2G/l54YLhWhIBAgRuI+B+vk2qei1UwZ+Cv157yTgECBBoF/AA0m6nJwEC2wuUFPOVtDmE7H0/zyjEmzHn9rsSAAECOwisXDB09rr37u9n/XbIqxjrBM72zKp7beXzW5cBrQkQiBZQsBMtbj4CeQTcH3ly+aP354WJaIRCgACBqQLu56n8MyZX8Kfgb8a+MycBAgT+KOABxI4gQIBAs0DpPzX3mOD1l4xOJ+11P4/8Nb/TIJ4arLKOmjVrS4AAgUUFVi4YOivCepC+tinps2gqLGuSwNkz2PeyVtxrK5/fSek0LQEChQIKdgqhNCNA4BcB90eiTdHr88JEJEIhQIDAEgLu5yXSELkIBX8K/iL3m7kIECBwLOABxM4gQIDAJYFPRQqXChiu3s+rFtj51b9L+01nAgQIPARWLRiqLcJ6zWZ1cbztsJXA8/56BF6yX177fIOV9B2Fu+r5HRWvcQkQ6CegYKefpZEI7Cbg/kiU8aufFyaiEAoBAgSWEnA/L5WOiMUo+FPwF7HPzEGAAIHPAh5A7BACBAhcEphe8Hdp9Wt3/vP//l8//uf/+Je1F2l1BAgsJfCff/7zj3/9t/9Yak0Ri/nT779HTPNxjtJiv+9BWoq3pgdpAVMFjor3Sgr3VttrrwV/U1EDJ//nf/q7H3/zt38bOKOpCBAgQIAAAQLxAr//4+DPsXyfE59UMxIgQKBEwP1copSqjYI/BX+pNrRgCBC4qYAHkJsmzrIJEFhJ4Kjo79Kv+z2C63E/r/RreiutZaXNYy0ECBBoEFjtF8Jqi/2+Q778Wtlgp0segZr9U9N2tNBq53d0vMYnQKCfgF/o6mdpJAK7Cbg/YjIe4tzj88IYDrMQIEBgLwH38175/vHjh4I/BX/bbXoBEyCwoIAHkAWTYkkECNxNoKbgr/iflut9P8/6J35nzXu3TWS9BAgQqBBYqWCotdjvEe5KRVgV/JouIlCz91baayud30VSaRkECBQKhBSSFK5FMwIE7iXg/ojJV4hz788LY2jMQoAAgfwC7uf8OX6JUMGfgr/tNr2ACRBYUMADyIJJsSQCBO4mcIuCv2/UiAI8v+Z3ty1svQQI3ExglYKhmoKrI+KVirButgUs96dA6R4qbRcBu8r5jYjVHAQI9BUIKSTpu2SjESCwiID7IyYRIc6+z4lJplkIECBQK+B+rhW7fXsFfwr+br+JBUCAQAIBDyAJkigEAgRWEHj+IrnLl8qj7+feRXm9x1shqdZAgACBRQVWKBi6Wuz3oO3yerlojizrukDJ/ihps9peW+H8Xs+OEQgQmCEQUkgyIzBzEiAwXMD9MZz4LxOEOI/+vDCGyiwECBDIJ+B+zpfTk4gU/Cn4227TC5gAgQUFPIAsmBRLIkDgjgK3K/h7Rr7yq39X+t4x0dZMgACBBQRmFwz1KPZ7MJYWay1AbgkTBEr2R0mb1fba7PM7IZWmJECgk0BIIUmntRqGAIG1BNwfMfkIcfZ9TkwyzUKAAIFaAfdzrdjt2yv4U/B3+00sAAIEEgh4AEmQRCEQILCCwK0L/r4BH68Jf//v5Zy17ctH1pIAAQIEPgjMLhgqLbI6S2Kvcc7m8fd7CpwVltbsn5q2o7Vmn9/R8RmfAIFxAiGFJOOWb2QCBCYKuD9i8EOcfZ8Tk0yzECBAoFbA/Vwrdvv2Cv4U/N1+EwuAAIEEAh5AEiRRCAQIrCJw9sV01Trdz1VcGhMgQGAngZkFQ8+vdWfmX19fH5usVIR1Fou/zxEo2W9n++yx8pX22szzOyeLZiVAoJdASCFJr8UahwCBpQTcHzHpCHH2eWFMMs1CgACBWgH3c63Y7dsr+FPwd/tNLAACBBIIeABJkEQhECCwioCCv1UyYR0ECBDILTCzYKikAOtb/6wQa6UirNw75v7RHe27s/31HPVKe23m+b3/ThABgb0FQgpJ9iYWPYG0Au6PmNSGOPs+Jy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ABArUC7udasdu3V/Cn4O/2m1gABAgkEPAAkiCJQiBAIKWA+zllWgVFgACBHgIKhnooGoPAHAHnd467WQlkEAgpJMkAJQYCBH4RcH/EbIoQZ58XxiTTLAQIEKgVcD/Xit2+vYI/BX+338QCIEAggYAHkARJFAIBAikF3M8p0yooAgQI9BBQMNRD0RgE5gg4v3PczUogg0BIIUkGKDEQIPCLgPsjZlOEOPu8MC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CBFAK//fbbX+P4+vo6jam2/R8GdD+f+mZroOBPwV+2PS0eAgTuKOAB5I5Zs2YCBHYQcD/vkGUxEiBAoElAwVATm04ElhBwfpdIg0UQuKVASCHJLWUsmgCBMwH3x5lQn7+HOPu8sE+yjEKAwDYC30V8NQV/JW1/AXQ/b7OnvgNV8Kfgb7tNL2ACBBYU8ACyYFIsiQABAj9+/HA/2wYECBAg8EZAwZCtQeC+As7vfXNn5QRmC4QUkswO0vwECAwRcH8MYf1l0BBnnxfGJNMsBAikEUhZ8Pf8WvD3/16eq+9+NX3KR9+upYI/BX/bbXoBEyCwoEDpG8QFl25JBAgQIPDjxw9vzmwDAgQIbCegYGi7lAs4kYDzmyiZQiEQLBBSSBIck+kIEIgRcH8kci79PsfnhTFJNwsBAssLlP4zvaXt3gY8+n5uLfI7WnDPsZbfAeMWqOBPwd+43WVkAgQIlAqUPoCUjqcdAQIECMQK+AAv1ttsBAgQWEBAwdACSbAEAo0Czm8jnG4ECPxQsGMTECDQKuD+aJWr6xfiXPp9js8L65KnNQECqQVKfuWvpM1HpFH38+hf5Rs9fuKdpeBPwV/i7S00AgRuI1D6AHKbgCyUAAECmwn4AG+zhAuXAAECP34oGLILCNxXwPm9b+6snMBsgZBCktlBmp8AgSEC7o8hrL8MGuJc+n2Ozwtjkm4WAgRuIVBSzFfS5mOwPe/nGb/Ap/Cvei8r+FPwV71pdCBAgEB3gdIHkO4TG5AAAQIEugj4AK8Lo0EIECBwJwEFQ3fKlrUS+KOA82tHECDQKhBSSNK6OP0IEFhawP0Rk54Q59Lvc3xeGJN0sxAgcAuBs3+u9+zvRUFevZ9nFPkdBbbKOorQ5zZS8Kfgb+4ONDsBAgQeAqUPILQIECBAYE0BH+CtmRerIkCAwEABBUMDcQ1NYLCA8zsY2PAEEguEFJIk9hMagZ0F3B8x2Q9xLv0+x+eFMUk3CwECtxH49At+l3/dr+b79tf7eeVf1lt5bQvsPAV/Cv4W2IaWQIDA9gKlbxC3hwJAgACBRQV8gLdoYiyLAAEC4wQUDI2zNTKB0QLO72hh4xPIKxBSSJKXT2QEthZwf8SkP8S59PscnxfGJN0sBAjcRmCZgr/biNUv9M//+3/9+J//41/qO3bo8fs/xs+r4E/BX4etawgCBAhcFCh9g3hxGt0JECBAYJCAD/AGwRqWAAEC6wooGFo3N1ZG4EzA+T0T8ncCBN4JhBSS4CdAIKWA+yMmrSHOpd/n+LwwJulmIUDgVgJHRX9dft3voXD1fl7p1/RWWkvBDgt5/T1Yh4I/BX8F21MTAgQIBAiUPoQELMUUBAgQIFAh4MO7CixNCRAgkEdAwVCeXIpkPwHnd7+ci5hAL4FZX2T1Wr9xCBCYJ+D+iLEPcS79LsdnhjFJNwsBArcSqC34+27/GuTX19evcfe6n5/Hib7Lb1bo952EkNffg52u4E/B360uQIslQCCxQOlDSGICoREgQOCWAtFv+G6JZNEECBDIJ6BgKF9ORbSPgPO7T65FSqC3wKwvsnrHYTwCBOIF3B8x5iHOpd/l+MwwJulmIUDgVgK3KPh7Fo0o/ouYY/AuCXn9PYhBwZ+Cv8Fb2/AECBCoFCh9s1g5rOYECBAg0FnAh3adQQ1HgACBewkoGLpXvqyWwLOA82s/ECDQKjDri6zW9epHgMA6Au6PmFyEOJd+h+Ozw5ikm4UAgdsJPBf9dfvnfB8Ko+/n3r++13u8iTsh5PX3ID4Ffwr+Jm57UxMgQIAAAQIECBAgQIAAAQJ3FFAwdMesWTOB/xJwfu0EAgRaBWZ9kdW6Xv0IEFhHwP0Rk4sQ59EFJTFUZiFAgMA0gdsW/H2LXf1FvkSFft8kIa+/BztWwZ+Cv2kXmYkJECBAgAABAgQIECBAgACBewooGLpn3qyawEPA+bUPCBBoFZj1RVbrevUjQGAdAfdHTC5CnBX8xSTTLAQIpBW4fcHfc2Yerwk1v+ha2/4muyDk9ffAQsGfgr+bHBHLJECAAAECBAgQIECAAAECBFYRUDC0Siasg0C9gPNbb6YHAQL/JTDriyz+BAjcX8D9EZPDEGcFfzHJNAsBAqkFvov+HkF+fX31idX93MexYZSQ19+DdSn4U/DXsF11IUCAAAECBAgQIECAAAECBHYWUDC0c/bFfncB5/fuGbR+AvMEZn2RNS9iMxMg0EvA/dFL8vM4Ic4KSmKSaRYCBFILKPjLld6Q198DMgV/Cv5ynSTRECBAgAABAgQIECBAgACBRALPHwCehdXt/xF8NpF/ErRASBMC6wqsVPBX+yXH0Z0Yefetm1UrIxAjMOuLrJjozEKAwEgB98dI3f8eO8RZwV9Mmvc0hAAAIABJREFUMs1CgACBWgH3c61Yt/Yhr78Hq1Xwp+Cv2yY2EAECBAgQIECAAAECBAgQINBXQMFfX0+jESDw48cqBX+v99tZ4d6n+/Csr7wTINBHYNYXWX1WbxQCBGYKuD9i9EOcFZTEJNMsBAgQqBVwP9eKdWsf8vp7sFoFfwr+um1iAxEgQIAAAQIECBAgQIAAAQKxAt8FMNHFLqsUDMVqm41ADoEVzu/z3VVyj31qU9I/R+ZEQWC+wKwvsuZHbgUECFwVcH9cFSzrH+KsoKQsGVoRIEAgWsD9HC3+1/lCXn8PolPwp+Bv2qY3MQECBAgQIECAAAECBAgQIHBNYFahywoFQ9fk9Cawr8Ds8/t6b5XcYwr+9t2vIl9LYNYXWWspWA0BAi0C7o8Wtfo+Ic4KSuoTowcBAgQiBNzPEcqHc4S8/h7MrOBPwd+0TW9iAgQIECBAgAABAgQIECBAoF2gpEimffTPPWcXDI2Ky7gEdhCYfX4fd9fzr5Ke3WVnf3/krKTNDrkVI4HRArO+yBodl/EJEBgv4P4Yb/yYIcRZQUlMMs1CgACBWgH3c61Yt/Yhr78Hq1Xwp+Cv2yY2EAECBAgQIECAAAECBAgQIBAnMLPAZXbBUJyymQjkE1jt/J7dZWd/f2SopE2+TIqIQLzArC+y4iM1IwECvQXcH71Fj8cLcVZQEpNMsxAgQKBWwP1cK9atfcjr78FqFfwp+Ou2iQ1EgAABAgQIECBAgAABAgQIxAjMLm5ZrWAoRt0sBHIIrHZ+z+6zs78/slLSJkf2REFgrsCsL7LmRm12AgR6CLg/eiiejxHirKDkPBFaECBAYIaA+3mG+l/mDHn9PYhOwZ+Cv2mb3sQECBAgQIAAAQIECBAgQIBAm8Ds4pbVCobaFPUisKfAauf37D47+/sjiyVt9sy2qAn0FZj1RVbfKIxGgMAMAfdHjHqIs4KSmGSahQABArUC7udasW7tQ15/D1ar4E/BX7dNbCACBAgQIECAAAECBAgQIEBgvMAKhS2rFQyNVzcDgTwCq53fszvt7O+PzJS0yZNBkRCYJzDri6x5EZuZAIFeAu6PXpKfxwlxVlASk0yzECBAoFbA/Vwr1q19yOvvwWoV/Cn467aJDUSAAAECBAgQIECAAAECBAiMF1ihsGW1gqHx6mYgkEdgtfN7dqed/f2RmZI2eTIoEgLzBGZ9kTUvYjMTINBLwP3RS/LzOCHOCkpikmkWAgQI1Aq4n2vFurUPef09WK2CPwV/3TaxgQgQIECAAAECBAgQIECAAIGxAqsUtaxWMDRW3egEcgmsdn7P7rWzvz+yU9ImVxZFQ2COwKwvsuZEa1YCBHoKuD96ar4fK8RZQUlMMs1CgACBWgH3c61Yt/Yhr78Hq1Xwp+Cv2yY2EAECBAgQIECAAAECBAgQIDBWYJWiltUKhsaqG51ALoHVzu/ZvXb290d2StrkyqJoCMwRmPVF1pxozUqAQE8B90dPzfdjhTgrKIlJplkIECBQK+B+rhXr1j7k9fdgtQr+FPx128QGIkCAAAECBAgQIECAAAECBMYKrFLUslrB0Fh1oxPIJbDa+T27187+/shOSZtcWRQNgTkCs77ImhOtWQkQ6Cng/uip+X6sEGcFJTHJNAsBAgRqBdzPtWLd2oe8/h6sVsGfgr9um9hABAgQIECAAAECBAgQIECAwFiBVYpaVikY+vZ4Vv/6+ipKwnPf0j5FA2uUUiDTXlvl/H5vlJJ77VObkv4pN6WgCEwQmPVF1oRQTUmAQGcB90dn0DfDhTgrKIlJplkIECBQK+B+rhXr1j7k9fdgtQr+FPx128QGIkCAAAECBAgQIECAAAECBMYJrFSgtkLB0FEB1rP+WRHfSp7jdo2Rrwqc7bPH+Hfbayuc3+e8lBTsvTuvzvHVHa4/gTqBWV9k1a1SawIEVhRwf8RkJcRZQUlMMs1CgACBWgH3c61Yt/Yhr78Hq1Xwp+Cv2yY2EAECBAgQIECAAAECBAgQIDBOoKQoZtzsfxx5dsHQ1V/7eu6/kmtU/sxTLpBxr61yfs+y8FpI+an48qzo8mwufydAoExg1hdZZavTigCBlQXcHzHZCXFWUBKTTLMQIECgVsD9XCvWrX3I6+/BahX8KfjrtokNRIAAAQIECBAgQIAAAQIECIwTWKkwbWbB0NkvepU4Kfgbt08zjZx1r808v4/9UfKriY92R0V8V/5p5Ux7UywEZgnM+iJrVrzmJUCgn4D7o5/lp5FCnEsLSmJCNgsBAgQI1Ar8/b/X9tD+RCDk9fdgDQr+FPw5nAQIECBAgAABAgQIECBAgACBKoHZBUOfFntWpPXoq+CvKt0avxG4615b+fzabAQIrC0w64ustVWsjgCBEgH3R4nS9TYhzgr+rifKCAQIEJgpoOCvu37I6+/BqhX8KfjrvpkNSIAAAQIECBAgQIAAAQIECOQWWLlg6OwX/o7+ftYndzZF1ypwtm9W3Wsrn9/WXOhHgECMwKwvsmKiMwsBAiMF3B8jdf977BBnBX8xyTQLAQIERgko+OsuG/L6e7BqBX8K/rpvZgMSIECAAAECBAgQIECAAAECuQVWLhi6axFW7h2TL7raX/f7FjjbnxFSK5/fiPjNQYBAu8CsL7LaV6wnAQKrCLg/YjIR4qzgLyaZZiFAgMAoAQV/3WVDXn8PVq3gT8Ff981sQAIECBAgQIAAAQIECBAgQCC3wKoFQ1eLsB5Z+/r6yp080TULPO+vkr3y6Rf+Svo3L/Sk46rnd1S8xiVAoJ/ArC+y+kVgJAIEZgm4P2LkQ5wV/MUk0ywECBAYJaDgr7tsyOvvwaoV/Cn4676ZjwZ8bHD/IUCAAAECBAgQIECAAAEC2QX+889//vGv//Yf2cP8Jb4//f779Jhbi/2+F77CL69NR7SAjwKvBX+Pxu8KRD/tp9l77bXgb5e0//M//d2Pv/nbv90l3C3j/P0f/2XLuCODnvVFVmSM5iJAYIyA+2OM6+uoIc4K/mKSaRYCBAiMElDw11025PX3YNUK/hT8dd/MRwPO2uAhwZmEAAECBAgQIECAAAECBAhsJrDaL4SVFPs9UrRyEdZmWyhFuK37abWCvxUKdlNsCEFMFfD5cww/5xhnsxDIKOD+iMlqiLOCv5hkmoUAAQKjBBT8dZcNef09WLWCPwV/3Tfz0YCzNnhIcCYhQIAAAQIECBAgQIAAAQKbCaxU8Fdb7FeSKv+sb4mSNu/23tEvAb7TmrHXVjq/dhGBXgI+f+4l+XkczjHOZiGQUcD9EZPVMGdFfzEJNQsBAgR6Cyj26y36l/HCXn9fVq/gT8HfkA39OuisDR4SnEkIECBAgAABAgQIECBAgMBmAqsUDJUW+z3Ss3oR1mZbKE24R7/Wt/peW+X8ptkEAllCwOfPMWngHONsFgIZBdwfMVkNc1bwF5NQsxAgQKC3gIK/3qJ/GS/s9fdl9Qr+FPwN2dCvg87a4CHBmYQAAQIECBAgQIAAAQIECGwmsELBUE2x3yM9Jf+MakmbzVK9dbgl++FTwd+nX+8rGXsU/grnd1Rsxt1XwOfPMbnnHONsFgIZBdwfMVkNd1b4F5NYsxAgQOCqgEK/q4If+4e//v5cjYI/BX9DN/b34LM2eEhwJiFAgAABAgQIECBAgAABApsJzC4Yai32e6Tp7J9QnVmItdk2Wj7ckr3w2qZmb5aMPwJp9vkdEZMxCfj8OWYPcI5xNguBjALuj5isco5xNgsBAgQIEHgWmPX6q+BPwV/ISZy1wUOCMwkBAgQIECBAgAABAgQIENhMYHbBUG2hVE37mrabpX27cM+K91p/3e8bctZem31+t9tIAg4R8PlzCPO0f6oqJjqzECAwUsA9PVL3v8fmHONsFgIECBAg8Cww6/VXwZ+Cv5CTOGuDhwRnEgIECBAgQIAAAQIECBAgsJnAzIKh5yKsM/bvX/OrKayqaXs2v7/fX6Bkvz3/amTN/qlp21Ny5vntGYexCKzwBctuWfA5/24ZFy+BfgLuj36Wn0biHONsFgIECBAgsML7UQV/Cv5CTqIHzBBmkxAgQIAAAQIECBAgQIAAgRCBmQVDJQVY3wiPQqyzX2l7BattHwJukukCR/vu9Z+Hrt07te17Icw8v71iMA6BVwGfP8fsC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AQI/Pbbb7/M8vX1FTDzr1MoGJrCblICXQRWOb8r3WldYA0yVcDnzzH8nGOczUIgo4D7IyarnGOczUKAAAECBJ4FZr3+KvhT8BdyEmdt8JDgTEKAAAECBAgQIECAAAECBAYKHBXFvE4XXfi3SsHQQHZDE0grsML5/XSvRd9naRO9WWA+f45JOOcYZ7MQyCjg/ojJKucYZ7MQIECAAIFngVmvvwr+FPyFnMRZGzwkOJMQIECAAAECBAgQIECAAIGBAt+FMUdFMJ/+NnBJP1YoGBoZn7EJZBaYfX7f3VvPRYCK/jLvwDGx+fx5jOvrqJxjnM1CIKOA+yMmq5xjnM1CgAABAgSeBWa9/ir4U/AXchJnbfCQ4ExCgAABAgQIECBAgAABAgQGCZwVwJz9fdCyFPyNgjUugQCBmQV/Z3fWrCLmAHZTDBbw+fNg4J/Dc45xNguBjALuj5isco5xNgsBAgQIEHgWmPX6q+BPwV/ISZy1wUOCMwkBAgQIECBAgAABAgQIEBgkUFoc85g+8hexZhYMDaI2LIFtBGae37OCvrM7b5skCbRawOfP1WRNHTg3selEgMCPHz/cHzHbgHOMs1kIECBAgMCzwKzXXwV/Cv5CTuKsDR4SnEkIECBAgAABAgQIECBAgMBAAf+k70BcQxPYUGDlgr9HOs6KAjdMmZALBHz+XIDUoQnnDoiGILCpgPsjJvGcY5zNQoAAAQIEngVmvf4q+FPwF3ISZ23wkOBMQoAAAQIECBAgQIAAAQIEBgq8+8Wrmb+ENbNgaCC1oQlsITDz/JYU85W02SJRgqwS8PlzFVdzY87NdDoS2F7A/RGzBTjHOJuFAAECBAg8C8x6/VXwp+Av5CTO2uAhwZmEAAECBAgQIECAAAECBAgMFngu7nudKvKf8v2ee2bB0GBqwxNILzDz/J4VKp/9PX1yBNgs4PPnZrqqjpyruDQmQOBJwP0Rsx04xzibhQABAgQIPAvMev1V8KfgL+QkztrgIcGZhAABAgQIECBAgAABAgQIDBZQ8DcY2PAENhKYWfD3YC75Z8of7WYUM2+0DdKF6vPnmJRyjnE2C4GMAu6PmKxyjnE2CwECBAgQeBaY9fqr4E/BX8hJnLXBQ4IzCQECBAgQIECAAAECBAgQGChQUhwTXRgzu2BoILehCaQXmH1+zwqY/ZO+6bfgkAB9/jyE9ZdBOcc4m4VARgH3R0xWOcc4m4UAAQIECDwLzHr9VfCn4C/kJM7a4CHBmYQAAQIECBAgQIAAAQIECAwSKCl8KWnTe3mzC4Z6x2M8AjsJrHJ+Xwv/vguXZ9xpO+U/a6w+f47JLOcYZ7MQyCjg/ojJKucYZ7MQIECAAIFngVmvvwr+FPyFnMRZGzwkOJMQIECAAAECBAgQIECAAIFBAiWFLyVtei9vlYKh3nEZj8AOAquf3xl32g55zx6jz59jMsw5xtksBDIKuD9isso5xtksBAgQIEDgWWDW66+CPwV/ISdx1gYPCc4kBAgQIECAAAECBAgQIEBgkEBJ4UtJm97LW71gqHe8xiOQSWDl8zvjPsuU251j8flzTPY5xzibhUBGAfdHTFY5xzibhQABAgQIPAvMev1V8KfgL+QkztrgIcGZhAABAgQIECBAgAABAgQIDBIoKX4padN7ebMKhp7/CdDvf/7zU2yl7V//adHvMUvm+G57dYyj/jXz987xrPEiHD6dmXd5/OTxnKfSPfcYb8bZfcw76/y+npWj/T3LZNZ+N28/AZ8/97P8NBLnGGezEMgo4P6IySrnGGezECBAgACBZ4FZr78K/hT8hZzEWRs8JDiTECBAgAABAgQIECBAgACBgQIlxUnRhWEzC4ZqCoLO2pYWd33yjRgjOr8Dt/PboUscezicFeSVrOM1CAV/dTvm3bk8O691s2i9m4DPn2MyzjnG2SwEMgq4P2KyyjnG2SwECBAgQOBZYNbrr4I/BX8hJ3HWBg8JziQECBAgQIAAAQIECBAgQGCgQEkBUo9CqJoQMhT8nRV+PTzO2pz9vWaM3X/tLKKw9fUsjTAvmeP7rM0qcJt5fl/PxNG9E32f1dx92q4r4PPnmNxwjnE2C4GMAu6PmKxyjnE2CwECBAgQeBaY9fqr4E/BX8hJnLXBQ4IzCQECBAgQIECAAAECBAgQCBCI+KdOS8OYWTBUUmT3iONTu9IxPo0TMcasgrDSfdCr3ZllL4fHOI9ispHFhTXntFdctXmYeX6f11pTHFkbo/b7Cfj8OSbnnGOczUIgo4D7IyarnGOczUKAAAECBJ4FZr3+KvhT8BdyEmdt8JDgTEKAAAECBAgQIECAAAECBDYTmF0wVFIo1bOo67tQ7DnNJWt4bV/7y2VnhXC7bLseDs/56rk3XnNQOs+jX+0e6pXv2ee3VxzGIbDCFyy7ZcHn/LtlXLwE+gm4P/pZfhqJc4yzWQgQIECAwArvRxX8KfgLOYkeMEOYTUKAAAECBAgQIECAAAECBEIEZhcMlRRKjSzqeiCXrOFqMiLmuLrGiP5XHV77j9wbkXO12s8+v63r1o/AJwGfP8fsD84xzmYhkFHA/RGTVc4xzmYhQIAAAQLPArNefxX8KfgLOYmzNnhIcCYhQIAAAQIECBAgQIAAAQKbCcwuGDr7xbde/5zvu7Sezd9rO1wtdOu1jpnj9LCOLMKLnKs1L7PPb+u69SPwScDnzzH7g3OMs1kIZBRwf8RklXOMs1kIECBAgMCzwKzXXwV/Cv5CTuKsDR4SnEkIECBAgAABAgQIECBAgMBmAisUDLX+SlvPArJH2mv/md7SrdJjnaVzrdbuOfarxkf7pGTvlJq85r9mvlkFnSuc31Jf7QiUCvj8uVTqWjvO1/z0JrCzgPsjJvucY5zNQoAAAQIEngVmvf4q+FPwF3ISZ23wkOBMQoAAAQIECCwh8Hje8B8CBAgQIDBb4D///Ocf//pv/zF7GeHz/+n338PnLCnaOirG61Fk1WOMT2A7F/s9XF4L/h7/W0th5bs8leyd0g1dU/D3GsfoffQuhteCv9JY797un//p7378zd/+7ZQwfv/Hf5ky706T+vw5JtucY5zNQiCjgPsjJqucY5zNQoAAAQIEngVmvf4q+FPwF3ISZ23wkOBMQoAAAQIECCwh4HljiTRYBAECBAhsIrDKL4TV/Jrad2p6FNP1GOPdVhk59l23Z2th3JWCv5YCw4dvzZytcV3N4yrn92ocd+nvfUpMpjhzjhEwCwECrQLu6Va5un6c67y0JkCAAAECPQRmvf4q+FPw12P/no4xa4OfLkwDAgQIECBAII2A5400qRQIAQIECNxAYJWCoWwFf4r9jjf/kcvRrwA+en8X6pX8it+IX4CsmVfB3w0uuw5L9D6lA2LBEJwLkDo04dwB0RAENhVwf8QknnOMs1kIECBAgMCzwKzXXwV/Cv5CTuKsDR4SnEkIECBAgACBJQQ8byyRBosgQIAAgU0E7lzw90hRj0KrHmM8bxfFfp8Pz6t3acFfyZF8Lvy7mlcFfyXie7XxPiUm35w5xwiYhQCBVgH3dKtcXT/OdV5aEyBAgACBHgKzXn8V/Cn467HTQEUVAAAgAElEQVR/T8eYtcFPF6YBAQIECBAgkEbA80aaVAqEAAECBG4gsErB34PqucCqtFirtN13Kh7tX38NrscYz+N///fWf0r2Btvm7RJLLEvaPE/wriDwaBFRBX+t+7V3blc6v71jW3E871NissKZc4yAWQgQaBVwT7fK1fXjXOelNQECBAgQ6CEw6/VXwZ+Cvx7793SMWRv8dGEaECBAgAABAmkEPG+kSaVACBAgQOAGAisVDF0p+HtQnxXYvfvlvZpf5PvUtmacG2yNpiWWFPOVtCmdvOZX+ErH/G53ts6jQsSzPVi7hrP2K53fs7Vm+Lv3KTFZ5Mw5RsAsBAi0CrinW+Xq+nGu89KaAAECBAj0EJj1+qvgT8Ffj/17OsasDX66MA0IECBAgACBNAKeN9KkUiAECBAgcAOBlQqGWgr+HsSvhVdHRVdnxXg9x4gu+lppm5U69zKaWfBXuvdG5mel8zsyzlXG9j4lJhOcOccImIUAgVYB93SrXF0/znVeWhMgQIAAgR4Cs15/Ffwp+Ouxf0/HmLXBTxemAQECBAgQIJBGwPNGmlQKhAABAgRuILBawdBZwdg70tJ/9vVTodmVMUr7Ptbfq9ht1e1VYtHLoKTgr8ap5Z8Ebt2zNet613a189sjppXH8D4lJjucOccImIUAgVYB93SrXF0/znVeWhMgQIAAgR4Cs15/Ffwp+Ouxf0/HmLXBTxemAQECBAgQIJBGwPNGmlQKhAABAgRuILBawdDV4ql3xWY1BWYtY5QUuX1vh5q13GALvV1ixD95q+DvH/7g/6fff7/zlll+7d6nxKSIM+cYAbMQINAq4J5ulavrx7nOS2sCBAgQINBDYNbrr4I/BX899u/pGLM2+OnCNCBAgAABAgTSCHjeSJNKgRAgQIDADQRWK/i7AZklElhGwPmNTYX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gqGbpAkSyTwRsD5jd0a3qfEeHPmHCNgFgIEWgXc061ydf0413lpTYAAAQIEegjMev1V8Kfgr8f+PR1j1gY/XZgGBAgQIECAQBoBzxtpUikQAgQIELiBgIKhGyTJEgm8EXB+Y7eG9ykx3pw5xwiYhQCBVgH3dKtcXT/OdV5aEyBAgACBHgKzXn8V/Cn467F/T8eYtcFPF6YBAQIECBAgkEbA80aaVAqEAAECBG4goGDoBkmyRAJvBJzf2K3hfUqMN2fOMQJmIUCgVcA93SpX149znZfWBAgQIECgh8Cs118Ffwr+euzf0zFmbfDThWlAgAABAgQIpBHwvJEmlQIhQIAAgRsIKBi6QZIskcAbAec3dmt4nxLjzZlzjIBZCBBoFXBPt8rV9eNc56U1AQIECBDoITDr9VfBn4K/Hvv3dIxZG/x0YRoQIECAAAECaQQ8b6RJpUAIECBA4AYCCoZukCRLJPBGwPmN3Rrep8R4c+YcI2AWAgRaBdzTrXJ1/TjXeWlNgAABAgR6CMx6/VXwp+Cvx/49HWPWBj9dmAYECBAgQIBAGgHPG2lSKRACBAgQuIGAgqEbJMkSCbwRcH5jt4b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q8FQzdYsiUSIPBG4E+//85moID3KQNxn4bmzDlGwCwECLQKuKdb5er6ca7z0poAAQIECPQQmPX6q+BPwV+P/Xs6xqwNfrowDQgQIECAAIE0Ap430qRSIAQIECBwAwEFfzdIkiUSKBRQ8FcI1djM+5RGuMpunCvBGptzboTTjQCBH+6PmE3AOcbZLAQIECBA4Flg1uuvgj8FfyEncdYGDwnOJAQIECBAgMASAp43lkiDRRAgQIDAJgIK/jZJtDC3EFDwNzbN3qeM9f0enTPnGAGzECDQKuCebpWr6/dw9h8CBAgQIEAgXuD3f/yX8EkV/Cn4C9l0HuRDmE1CgAABAgS2FvC8sXX6BU+AAAECEwQU/U1ANyWBzgKK/TqDHgznfcp448cM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pMFfvvtt7+u4Ovr69Jqnsd6Hqhk3Ct9H3O19H/X5xWhZP2X4HQmQGBJAe9TYtLCmXOMgFkIEGgVcE+3yulHgAABAgQIEDgWUPCn4C/kbHiQD2E2CQECBAgQ2FrA88bW6Rc8AQIECEwW6FHwd6VwrqTvp4K7kv4P4qMxSvs+p0jx3+QNa3oCgQLep8Rgc+YcI2AWAgRaBdzTrXL6ESBAgAABAgSOBRT8KfgLORse5EOYTUKAAAECBLYW8LyxdfoFT4AAAQKTBXoX/L0WxL0W1T3//dPfHixna6vp/xjv09pqigoV/U3etKYnECTgfUoMNGfOMQJmIUCgVcA93SqnHwECBAgQIEDgWEDBn4K/kLPhQT6E2SQECBAgQGBrAc8bW6df8AQIECAwWeCsqO5seSX937W50vexroj+z/GXzHfm5e8ECNxHwPuUmFxx5hwjYBYCBFoF3NOtcvoRIECAAAECBI4FFPwp+As5Gx7kQ5hNQoAAAQIEthbwvLF1+gVPgAABApMFrhaxffc/+9W7o3ZX+j7YevV/jHW2/u80XfWanG7TEyBQIeB9SgXWhaacL+BVdOVcgaUpAQJ/EHB/2BAECBAgQIAAgb4CCv4U/PXdUW9G8yAfwmwSAgQIECCwtYDnja3TL3gCBAgQmCwQVcD2WpxXM29pYd87ynf9a9bwPXZLn8kpNj0BAo0C3qc0wlV241wJ1ticcyOcbgQI/HB/2AQECBAgQIAAgb4CCv4U/PXdUW9G8yAfwmwSAgQIECCwtYDnja3TL3gCBAgQmCwQUcB2NEfNvFcK/j7NU7OG5zRdWc/kdJueAIEKAe9TKrAuNOV8Aa+iK+cKLE0JEPiDgPvDhiBAgAABAgQI9BVQ8Kfgr++OejOaB/kQZpMQIECAAIGtBTxvbJ1+wRMgQIDAZIHWoreaZb+bo7RwrnWNZ/3O/v4uxtZ+NWbaEiAwX8D7lJgccOYcI2AWAgRaBdzTrXL6ESBAgAABAgSOBRT8KfgLORse5EOYTUKAAAECBLYW8LyxdfoFT4AAAQKTBUYXr139hb3n/g+qr6+vt2Kvbb8bvuvTGntrv8mpNj0BApUC3qdUgjU259wIV9mNcyWY5gQI/FXA/WEzECBAgAABAgT6Cij4U/DXd0e9Gc2DfAizSQgQIECAwNYCnje2Tr/gCRAgQGCywMjitbOxz4r5jgr4FPxN3jCmJ7CRgPcpMcnmzDlGwCwECLQKuKdb5fQjQIAAAQIECBwLKPhT8BdyNjzIhzCbhAABAgQIbC3geWPr9AueAAECBCYLnBXltS6vdNx3v8r3Pe+jwK90rNe11hQUfiok/DRuTb9WS/0IEJgj4H1KjDtnzjECZiFAoFXAPd0qpx8BAgQIECBA4FhAwZ+Cv5Cz4UE+hNkkBAgQIEBgawHPG1unX/AECBAgMFmgtZju3bLPiuxK+z3afRfTXV3jd//X4rzWcd+NNzmVpidAoLOA9ymdQd8Mx5lzjIBZCBBoFXBPt8rpR4AAAQIECBA4FlDwp+Av5Gx4kA9hNgkBAgQIENhawPPG1ukXPAECBAhMFmgtejtads+xnse/WmD3bl2t6726nskpNz0BAoUC3qcUQl1sxvkiYGF3zoVQmhEg8IuA+8OmIECAAAECBAj0FVDwp+Cv7456M5oH+RBmkxAgQIAAga0FPG9snX7BEyBAgMBkgdait9dl9xrniONqgV3Pgr+RcU7eCqYnQOBFwPuUmC3BmXOMgFkIEGgVcE+3yulHgAABAgQIEDgWUPCn4C/kbHiQD2E2CQECBAgQ2FrA88bW6Rc8AQIECEwW6FHA1mOMdww9ivV6jPFYX+s/Vzw5xaYnQKBRwPuURrjKbpwrwRqbc26E040AgR/uD5uAAAECBAgQINBXQMGfgr++O+rNaB7kQ5hNQoAAAQIEthbwvLF1+gVPgAABApMFrhbrXelf0vfTr/uV/vLfu3Yl8z+np7b95NSangCBiwLep1wELOzOuRDqYjPOFwF1J7CxgPtj4+QLnQABAgQIEBgioOBPwd+QjfU6qAf5EGaTECBAgACBrQU8b2ydfsETIECAwGSBq0VspUV3R2F++sW8kl/TO2tT8/evr6+3mTgbZ3IKTU+AwCAB71MGwb4My5lzjIBZCBBoFXBPt8rpR4AAAQIECBA4FlDwp+Av5Gx4kA9hNgkBAgQIENhawPPG1ukXPAECBAhMFngtZitZzndxXEvfx/jPxXUlY9QU471b/9EYJXO/jvdpLSV22hAgcB8B71NicsWZc4yAWQgQaBVwT7fK6UeAAAECBAgQOBZQ8KfgL+RseJAPYTYJAQIECBDYWsDzxtbpFzwBAgQITBa4UvTW0vcRbmnxXU1x3bu19CgWfLfmyakzPQECgwW8TxkM/HN4zpxjBMxCgECrgHu6VU4/AgQIECBAgMCxgII/BX8hZ8ODfAizSQgQIECAwNYCnje2Tr/gCRAgQIAAAQIECCwp4H1KTFo4c44RMAsBAq0C7ulWOf0IECBAgAABAscCCv4U/IWcDQ/yIcwmIUCAAAECWwt43tg6/YInQIAAAQIECBAgsKSA9ykxaeHMOUbALAQItAq4p1vl9CNAgAABAgQIHAso+FPwF3I2PMiHMJuEAAECBAhsLeB5Y+v0C54AAQIECBAgQIDAkgLep8SkhTPnGAGzECDQKuCebpXTjwABAgQIECBwLKDgT8FfyNnwIB/CbBICywr89ttvxWv7+voqbvvc8HmOd2PUrON57OfxeozxGLt1nEff1/hqxyox/h6zpO23VUkOmpJb0OmdwdH6r67zav+CcDRpFPC80QinGwECBAgQIECAAAECwwS8TxlG+4eBOXOOETALAQKtAu7pVjn9CBAgQIAAAQLHAgr+FPyFnA0P8iHMJiGwrEBtQdojkNZCs2+Es0KvGqxsBX+fjL7/Vlvwd5TjmhzW5OO5bcne+rQXWtZYa9Mam371Ap436s30IECAAAECBAgQIEBgrID3KWN9v0fnzDlGwCwECLQKuKdb5fQjQIAAAQIECBwLKPhT8BdyNjzIhzCbhMCyAqW/iPZavFVajPVcgNVSjNXS5xW7doxSk5Kk1oxVatwazyNntX1LYjxqcxbLJ5cas+e5W/u1xqhfnYDnjTovrQkQIECAAAECBAgQGC/gfcp448cMnDnHCJiFAIFWAfd0q5x+BAgQIECAAIFjAQV/Cv5CzoYH+RBmkxBYVqCmSKqm7XfARwV/j7+1FAy2ItYWubXE+W5tLWOd9WmN57ngryYHLe5nMTzGLCn6K90nz+PV9GmJTZ82Ac8bbW56ESBAgAABAgQIECAwTsD7lHG2zyNz5hwjYBYCBFoF3NOtcvoRIECAAAECBI4FFPwp+As5Gx7kQ5hNQmBZgZLCrOfF1xSbvY5dO9dj3pr53iHXjtGyzrO5H38vLUQ7m78mnh45aNm8pWt81+7M4HVNte1bYtLnmoDnjWt+ehMgQIAAAQIECBAg0F/A+5T+pkcjcuYcI2AWAgRaBdzTrXL6ESBAgAABAgSOBRT8KfgLORse5EOYTUJgWYHaQqnSQq5HwEdta/q/G6MWs3XOxzylRXrv1lTr+xzzu/lr4umRg1bvEj8Ff7W6923veeO+ubNyAgQIECBAgAABAlkFvE+JySxnzjECZiFAoFXAPd0qpx8BAgQIECBA4FhAwZ+Cv5Cz4UE+hNkkBJYVqClI69G2ZowHWk1x2zvk2jFq1/gpuS1jnfUpjefdOGfjX92sNeN/iqV0nNJ2V+PS/5qA541rfnoTIECAAAECBAgQINBfwPuU/qZHI3LmHCNgFgIEWgXc061y+hEgQIAAAQIEjgUU/Cn4CzkbHuRDmE1CYFmB0mKp0nbfgZYUcpX8el5pcdsn4NoxamMtmfvRpiTeR7uz+Uvj6ZWDls1bu8YjnzOH171WY9wSkz7XBDxvXPPTmwABAgQIECBAgACB/gLep/Q3PRqRM+cYAbMQINAq4J5uldOPAAECBAgQIHAsoOBPwV/I2fAgH8JsEgLLCjwXVZUssqRo7axQ6+zvz+soLRz7tPbaMWpNvuc+sqmJ9TFOSfuSeM7GOft7yV4oMX+0ebdnXp0/+X3adyUeV+PR/7qA543rhkYgQIAAAQIECBAgQKCvgPcpfT3fjcaZc4yAWQgQaBVwT7fK6UeAAAECBAgQOBZQ8KfgL+RseJAPYTYJgWUFWorbzor+SgqwSto80ErbfQKuHaPF5DH/WcFfzSa4WuBWEnNJm5o1P7c9K+Y7Mj7za/l76/r16y/geaO/qREJECBAgAABAgQIELgm4H3KNb/S3pxLpa6143zNT28COwu4P3bOvtgJECBAgACBEQIK/hT8jdhXv4zpQT6E2SQElhWo+aW30rYlhWQlbR5ope0+AdeOURpnSVJriwfPiilLTUpiLmlTEuO7NmexP2Itsf60ztExXIlf3z8KeN6wIwgQIECAAAECBAgQWE3A+5SYjHDmHCNgFgIEWgXc061y+hEgQIAAAQIEjgUU/Cn4CzkbHuRDmE1CYFmBkoKr58WftT8r8jqCuPprdme4tUVhZzGezVfj9WhbO99ZPL1zUBPvUdtPv+ZXEvu7NiV9r65d/34Cnjf6WRqJAAECBAgQIECAAIE+At6n9HE8G4XzmVCfv3Pu42gUAjsKuD92zLqYCRAgQIAAgZECCv4U/I3cX38d24N8CLNJCCwr0FI0VfKLazUB717w97A6K+J79jxru1rB36e9cBbLs83jvz/vlZa9W7Mvte0r4Hmjr6fRCBAgQIAAAQIECBC4LuB9ynXDkhE4lyhdb8P5uqERCOwq4P7YNfPiJkCAAAECBEYJKPhT8Ddqb/1hXA/yIcwmIbCsQEvR1LsirdqxStqXFISd4daOUbKuszm//146Vmm7x7ilBZc1/zzwY9yS9qVxl7Yrzc1Ru9K+pWvRbqyA542xvkYnQIAAAQIECBAgQKBewPuUerOWHpxb1Or7cK4304MAgf8ScH/YCQQIECBAgACBvgIK/hT89d1Rb0bzIB/CbBICywrUFJp9B3FW8FdTOHZWtHX29xLY2jFaTN6to2as0rYlBX89c1Bi3NKmNN7H2K9ta/q2rE2f/gKeN/qbGpEAAQIECBAgQIAAgWsC3qdc8yvtzblU6lo7ztf89Caws4D7Y+fsi50AAQIECBAYIaDgT8HfiH31y5ge5EOYTUJgWYHawqlP7WsL6x4oZ33O/l4CWztGrcmnNdSOVbLWOxT8lcRdEuuz7XP72r4l+0SbsQKeN8b6Gp0AAQIECBAgQIAAgXoB71PqzVp6cG5Rq+/Dud5MDwIE/kvA/WEnECBAgAABAgT6Cij4U/DXd0e9Gc2DfAizSQgsK1BSmPW9+Oe2j//t+VfkasZ5xjjr16Owq3aMszXVJLN2rJL27+Ip6Xu09tZ+nxxK98rrPioZ87HvanNakzNtxwh43hjjalQCBAgQIECAAAECBNoFvE9pt6vpyblGq70t53Y7PQnsLuD+2H0HiJ8AAQIECBDoLaDgT8Ff7z11OJ4H+RBmkxBYVuC1MKt0oa//ZOyVAqzev1j3GkPt2lpNvue9Wgh5VoB3VvBX88/5fq+51qhkn5Q41qz1UxFhyXq0mSvgeWOuv9kJECBAgAABAgQIEPhVwPuUmF3BmXOMgFkIEGgVcE+3yulHgAABAgQIEDgWUPCn4C/kbHiQD2E2CYFlBUqKsp4Xf1SgdVagdhb8p/49CtFqx6g1eY1vRsHfyByc5e/s70eeNYV+z+NfjfNsrf4+TsDzxjhbIxMgQIAAAQIECBAg0CbgfUqbW20vzrVibe05t7npRYCAf9LXHiBAgAABAgQI9BZQ8Kfgr/eeOhzPBwEhzCYhQIAAAQJbC3je2Dr9gidAgAABAgQIECCwpID3KTFp4cw5RsAsBAi0CrinW+X0I0CAAAECBAgcCyj4U/AXcjY8yIcwm4QAAQIECGwt4Hlj6/QLngABAgQIECBAgMCSAt6nxKSFM+cYAbMQINAq4J5uldOPAAECBAgQIHAsoOBPwV/I2fAgH8JsEgIECBAgsLWA542t0y94AgQIECBAgAABAksKeJ8SkxbOnGMEzEKAQKuAe7pVTj8CBAgQIECAwLGAgj8FfyFnw4N8CLNJCBAgQIDA1gKeN7ZOv+AJECBAgAABAgQILCngfUpMWjhzjhEwCwECrQLu6VY5/QgQIECAAAECxwIK/hT8hZwND/IhzCYhQIDAbQR+++23S2v9+vq61F/nnAKeN3LmVVQECBAgQIAAAQIE7izgfUpM9jhzjhEwCwECrQLu6VY5/QgQIECAAAECxwIK/hT8hZwND/IhzCYhsIXA//cP//CHOP/0++9bxJ0tSAV/2TK6RjyeN9bIg1UQIECAAAECBAgQIPDfAt6nxOwGzpxjBMxCgECrgHu6VU4/AgQIECBAgMCxgII/BX8hZ8ODfAizSQikF3gt9vsOWNFf+tQLkECRgOeNIiaNCBAgQIAAAQIECBAIFPA+JQabM+cYAbMQINAq4J5uldOPAAECBCz3mIcAACAASURBVAgQIHAsoOBPwV/I2fAgH8JsEgLpBRT8pU+xAAlcEvC8cYlPZwIECBAgQIAAAQIEBgh4nzIA9WBIzpxjBMxCgECrgHu6VU4/AgQIECBAgMCxgII/BX8hZ8ODfAizSQikF1Dwlz7FAiRwScDzxiU+nQkQIECAAAECBAgQGCDgfcoA1IMhOXOOETALAQKtAu7pVjn9CBAgQIAAAQLHAgr+FPyFnA0P8iHMJiGQXkDBX/oUC5DAJQHPG5f4dCZAgAABAgQIECBAYICA9ykDUA+G5Mw5RsAsBAi0CrinW+X0I0CAAAECBAgcCyj4U/AXcjY8yIcwm4RAegEFf+lTLEAClwQ8b1zi05kAAQIECBAgQIAAgQEC3qcMQD0YkjPnGAGzECDQKuCebpXTjwABAgQIECBwLKDgT8FfyNnwIB/CbBIC6QUU/KVPsQAJXBLwvHGJT2cCBAgQIECAAAECBAYIeJ8yAPVgSM6cYwTMQoBAq4B7ulVOPwIECBAgQIDAsYCCPwV/IWfDg3wIs0kIpBdQ8Jc+xQIkcEnA88YlPp0JECBAgAABAgQIEBgg4H3KANSDITlzjhEwCwECrQLu6VY5/QgQIECAAAECxwIK/hT8hZwND/IhzCYhkF5AwV/6FAuQwCUBzxuX+HQmQIAAAQIECBAgQGCAgPcpA1APhuTMOUbALAQItAq4p1vl9CNAgAABAgQIHAso+FPwF3I2PMiHMJuEQHoBBX/pUyxAApcEPG9c4tOZAAECBAgQIECAAIEBAt6nDEA9GJIz5xgBsxAg0Crgnm6V048AAQIECBAgcCyg4E/BX8jZ8CAfwmwSAukFFPylT7EACVwS8LxxiU9nAgQIECBAgAABAgQGCHifMgD1YEjOnGMEzEKAQKuAe7pVTj8CBAgQIECAwLGAgj8FfyFnw4N8CLNJCKQXUPCXPsUCJHBJwPPGJT6dCRAgQIAAAQIECBAYIOB9ygDUgyE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ip4O+33377i/fX11d6dwESuIuA5427ZMo6CRAgQIAAAQIECOwj4H1KTK4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Dwlz7FAiRwScDzxiU+nQkQIECAAAECBAgQGCDgfcoA1IMhOXOOETALAQKtAu7pVjn9CBAgQIAAAQLHAgr+FPyFnA0P8iHMJiGQXmBWwd9vv/1WZfv19VXVXmMCBPoIeN7o42gUAgQIECBAgAABAgT6CXif0s/y00icOccImIUAgVYB93SrnH4ECBAgQIAAgWMBBX8K/kLOhgf5EGaTEEgvoOAvfYoFSOCSgOeNS3w6EyBAgAABAgQIECAwQMD7lAGoB0Ny5hwjYBYCBFoF3NOtcvoRIECAAAECBI4FFPwp+As5Gx7kQ5hNQqBY4N0v1kX+Mt1r8d6ffv/9dP2zCv6OFvZtGGl2CqQBgc0FPG9svgGET4AAAQIECBAgQGBBAe9TYpLCmXOMgFkIEGgVcE+3yulHgAABAgQIEDgWUPCn4C/kbHiQD2E2CYFigdkFf62Fe639imEqGir4q8DSlECQgOeNIGjTECBAgAABAgQIECBQLOB9SjHVpYacL/EVd+ZcTKUhAQIvAu4PW4IAAQIECBAg0FdAwZ+Cv7476s1oHuRDmE1C4DYCrYV7rf1GwCj4G6FqTALXBDxvXPP7/9m7Y13bleQ8wDf1kygYKHSqZF5CiQDFNjBvY8cClOg5bupQUKAncWocj450Zs/iJtdi8Wc161PozdVd/VU1m9OncO3XBAgQIECAAAECBAjUC/jfKfWmr0bkzDkjYBYCBD4V8J7+VM7vCBAgQIAAAQKvBTT8afiL7A0f8hFmkxBYRuDTxr1Pf3cFjIa/K1SNSeCcgO+Nc35+TYAAAQIECBAgQIBAvYD/nVJv+mpEzpwzAmYhQOBTAe/pT+X8jgABAgQIECDwWkDDn4a/yN7wIR9hNgmBZQQ+bdz79HdXwGj4u0LVmATOCfjeOOfn1wQIECBAgAABAgQI1Av43yn1pq9G5Mw5I2AWAgQ+FfCe/lTO7wgQIECAAAECrwU0/Gn4i+wNH/IRZpMQWEbg08a9T3+3DIxACRA4JeB74xSfHxMgQIAAAQIECBAgcIGA/51yAeqLITlzzgiYhQCBTwW8pz+V8zsCBAgQIECAwGsBDX8a/iJ7w4d8hNkkBJYR+LRx79PfLQMjUAIETgn43jjF58cECBAgQIAAAQIECFwg4H+nXID6YkjOnDMCZiFA4FMB7+lP5fyOAAECBAgQIPBaQMOfhr/I3vAhH2E2CYFlBD5t3Pv0d8vACJQAgVMCvjdO8fkxAQIECBAgQIAAAQIXCPjfKRegvhiSM+eMgFkIEPhUwHv6Uzm/I0CAAAECBAi8FtDwp+Evsjd8yEeYTUJgGYFPG/c+/d0yMAIlQOCUgO+NU3x+TIAAAQIECBAgQIDABQL+d8oFqC+G5Mw5I2AWAgQ+FfCe/lTO7wgQIECAAAECrwU0/Gn4i+wNH/IRZpMQWEbg08a9T3+3DIxACRA4JeB74xSfHxMgQIAAAQIECBAgcIGA/51yAeqLITlzzgiYhQCBTwW8pz+V8zsCBAgQIECAwGsBDX8a/iJ7w4d8hNkkBJYR+LRx79PfLQMjUAIETgn43jjF58cECBAgQIAAAQIECFwg4H+nXID6YkjOnDMCZiFA4FMB7+lP5fyOAAECBAgQIPBaQMOfhr/I3vAhH2E2SUjgRz3f8X//99///bd/+pd/vWPq2Jx/+P33b+faaviLBXjhRP/493/723/7m7+5cAZDE5gh8Psf/zRjob/99ttd59EYYAslQIAAAQIECBAgQIAAAQIECBAoE5h0b1eGZiACBAgQIECAwIaAhj8Nf5HNoeEvwmySkIB6Pg/96X+p79PfnY/YCAQIEOgn4DzqlxMRESBAgAABAgQIEPgq4Ls9UxOcOWcEzEKAAAECBAgQIECAAIEeAhr+NPxFKtGFS4TZJCEB9Xwe+tPGvU9/dz5iIxAgQKCfgPOoX05ERIAAAQIECBAgQOCrgO/2TE1w5pwRMAsBAgQIECBAgAABAgR6CGj40/AXqUQXLhFmk4QE1PN56E8b9z793fmIjUCAAIF+As6jfjkREQECBAgQIECAAIGvAr7bMzXBmXNGwCwECBAgQIAAAQIECBDoIaDhT8NfpBJduESYTRISUM/noT9t3Pv0d+cjNgIBAgT6CTiP+uVERAQIECBAgAABAgS+Cvhuz9QEZ84ZAbMQIECAAAECBAgQIECgh4CGPw1/kUp04RJhNklIQD2fh/60ce/T352P2AgECBDoJ+A86pcTEREgQIAAAQIECBD4KuC7PVMTnDlnBMxCgAABAgQIECBAgACBHgIa/jT8RSrRhUuE2SQhAfV8HvrTxr1Pf3c+YiMQIECgn4DzqF9ORESAAAECBAgQIEDgq4Dv9kxNcOacETALAQIECBAgQIAAAQIEegho+NPwF6lEFy4RZpOEBNTzeehPG/c+/d35iI1AgACBfgLOo345EREBAgQIECBAgACBrwK+2zM1wZlzRsAsBAgQIECAAAECBAgQ6CGg4U/DX6QSXbhEmE0SElDP56E/bdz79HfnIzYCAQIE+gk4j/rlREQECBAgQIAAAQIEvgr4bs/UBGfOGQGzECBAgAABAgQIECBAoIeAhj8Nf5FKdOESYTZJSEA9n4f+tHHv09+dj9gIBAgQ6CfgPOqXExERIECAAAECBAgQ+Crguz1TE5w5ZwTMQoAAAQIECBAgQIAAgR4CGv40/EUq0YVLhNkkIQH1XAP9tXnvD7//vjuwhr9dIg8QIDBIwHk0KNmWSoAAAQIECBAgsKyA7/ZM6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B4vsCP89f/ESBA4F2B3//4p3d/4vk3BfzvozfBPnyc84dwfkaAAAECBAgQIECAAIFiAQ1/Gv6KS+r1cC4CIswmCQmo5xD0i2k0/N1nb2YCBPoJOI/65UREBAgQIPB8Aefv83NshQQIrCng/ZzJG+eMs1kIECBAgAABAgQIECCwJ6DhT8PfXo2U/N1FQAmjQZoIqOd7E/G16e8Pv/9+b0BmJ0CAwE0CzqOb4E1LgAABAqMFnL+j02/xBAg0FvB+ziSH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0kRAPdck4p//+Z83B/qHf/iHbyf59bd7z/4c6OhvtuL6ZJ5fF3H09+/G+2k2jnp8Hf9On0/m/nSdP9b9XY1+5/5urj/Nod8RcB6pAQIECBAgkBdw/ubNzUiAAIEjAt7PR5TOP8P5vKERCBAgQIAAAQIECBAgUCGg4U/DX0Ud7Y7hImCXyAMLCajnc8l6p4lqq3Hqkyauvd8cjetITFtCRxrBXsVx5HdHs/Lp+AmfH2v41PfI7951PLrmr/bvznM0d54j8FXAeaQmCBAgQIBAXsD5mzc3IwECBI4IeD8fUTr/DOfzhkYgQIAAAQIECBAgQIBAhYCGPw1/FXW0O4aLgF0iDywkoJ4/T9bXBqpXjVHvPnO0ueqdhr+vY+7F9M7fjzSmfRU+usbvMnPmv6j4Y9zv/PbWf/b3R+feq6d3Hfdq5vOd4JcEagScRzWORiFAgAABAu8IOH/f0fIsAQIEcgLezxlrzhlnsxAgQIAAAQIECBAgQGBPQMOfhr+9Gin5u4uAEkaDNBFQz58l4t3mqTNNXq8iPDvelb//Ee/P8X82pb3rtZeVM+MfieUqn8TcW3ZH5t5z93cCVwo4j67UNTYBAgQIEHgt4PxVGQQIEOgp4P2cyQvnjLNZCBAgQIAAAQIECBAgsCeg4U/D316NlPzdRUAJo0GaCKjnzxLxSfPU1ya1nzOfGevHGFv/Bb+9/wLcXjyf/v5HTD/G/vX3n6zxu8ycGX9r3V/nu8Knau5Xed+r5Ooc7M3n7wTeFXAevSvmeQIECBAgcF7A+Xve0AgECBC4QsD7+QrVvx6Tc8bZLAQIECBAgAABAgQIENgT0PCn4W+vRkr+7iKghNEgTQTU8/uJ+LRxaq+B7Ecke012P6P9NIZfV/sqnnfGPdq89mPOd8Z9PyPXjP/O+l7F/J3vXp63vM44nvntJznxGwLvCjiP3hXzPAECBAgQOC/g/D1vaAQCBAhcIeD9fIXqX4/JOeNsFgIECBAgQIAAAQIECOwJaPjT8LdXIyV/dxFQwmiQJgLq+f1EnG0E+zrjJ41Yn/zm13krGsrecTgb716Wqsc/O96r378zZkV+Kupsz93fCVQKOI8qNY1FgAABAgSOCTh/jzl5igABAmkB7+eMOOeMs1kIECBAgAABAgQIECCwJ6DhT8PfXo2U/N1FQAmjQZoIqOf3E/FOo9uR0d9pBPs53ie/+TWW735/dH3vxPDOs0fMvj5TPf7Z8TT8fZJFv5ku4DyaXgHWT4AAAQJ3CDh/71A3JwECBPYFvJ/3jSqe4FyhaAwCBAgQIECAAAECBAicF9Dwp+HvfBUdGMFFwAEkjywjoJ7fS9XZRrBXs/065nvR/Pnpvf/vYb+OubeGvb//GO9rzHsxHBnzk7X//E3l+GfHqviv81WM8W7ez/j7LYEKAedRhaIxCBAgQIDAewLO3/e8PE2AAIGUgPdzRppzxtksBAgQIECAAAECBAgQ2BPQ8Kfhb69GSv7uIqCE0SBNBNTze4k42wz2arZkw9+R+Pea+V7F+5SGvyM+31XMkf9y4o/ff+p1Jr5P62wv1vd2kKcJbAs4j1QHAQIECBDICzh/8+ZmJECAwBEB7+cjSuef4Xze0AgECBAgQIAAAQIECBCoENDwp+Gvoo52x3ARsEvkgYUE1PN7yTrTcLU10ydjXv2bveawH01g78Rw5Nnv5txrOjsy/l6mz46x9/u9v/8a39X/hb89i1//vmf/zlieJfCdgPNIfRAgQIAAgbyA8zdvbkYCBAgcEfB+PqJ0/hnO5w2NQIAAAQIECBAgQIAAgQoBDX8a/irqaHcMFwG7RB5YSEA9v5+sn81YVY1Q7zSC/Yz2nd/s/Rf7vhP47r/m92kMW253Nfyd8flhd/T3FV7vjPE1r2d++/4u8QsC7ws4j9438wsCBAgQIHBWwPl7VtDvCRAgcI2A9/M1rl9H5ZxxNgsBAgQIECBAgAABAgT2BDT8afjbq5GSv7sIKGE0SBMB9fx+Iqobpz4Z7+hvjj73vsJ/NbodaXy8Mo4fsX86/qe/++n1zu8rnn1njK85PfPbT+rDbwi8K+A8elfM8wQIECBA4LyA8/e8oREIECBwhYD38xWqfz0m54yzWQgQIECAAAECBAgQILAnoOFPw99ejZT83UVACaNBmgio5/cTcaZx6sdvvzbIfTLekd8ceeb91f/XL975Lx2mYvkR3ZEGxB/PnY3pk98fNdt67pM5f2bszG/P1InfEjgq4Dw6KuU5AgQIECBQJ+D8rbM0EgECBCoFvJ8rNbfH4pxxNgsBAgQIECBAgAABAgT2BDT8afjbq5GSv7sIKGE0SBMB9fxZIj5pntr6TeVYP1fzyZjvSLw7/rvPvxPLj2ffHf/d57/G8+nvNfy9m1nPTxJwHk3KtrUSIECAQBcB52+XTIiDAAECfyng/ZypCM4ZZ7MQIECAAAECBAgQIEBgT0DDn4a/vRop+buLgBJGgzQRUM+fJeLXhq8fI+z9V+W+axD7pHmserxfFY7Ec7Rx7ee4R8b8LBN//tU747/z7KuYzvz+yG+vyu2Ruc/kwG8JnBVwHp0V9HsCBAgQIPC+gPP3fTO/IECAQELA+zmh/NtvnDPOZiFAgAABAgQIECBAgMCegIY/DX97NVLydxcBJYwGaSKgnj9PxNemvx8jfff/Xe+rv//4f/ukEetIU9heE+LWyr9rZny30fHnHJ+s8Z3MvDP+u82KX+Oo+v1evbzK3zvr3Ip7qw7f8fYsgSsEnEdXqBqTAAECBAh8L+D8VSEECBDoKeD9nMkL54yzWQgQIECAAAECBAgQILAnoOFPw99ejZT83UVACaNBmgio53OJeNX0tzXiVgPeJ01cW795J55f49xrVHy1piPrOaL7bmPiu2v8dfx3f/sz/p9jnP39z/H2xqmy/THfq9jfNT+SR88QOCvgPDor6PcECBAgQOB9Aefv+2Z+QYAAgYSA93NC2X/hL6NsFgIECBAgQIAAAQIECOwLaPjT8LdfJQVPuHApQDREGwH1XJOK7xq49pqrOjb8/VQ58l8x/Cq418z29fk9n8rx343t59zVDX8/xt2K5TuPT+LX8Fezx41yvYDz6HpjMxAgQIAAga8Czl81QYAAgZ4C3s+ZvHDOOJuFAAECBAgQIECAAAECewIa/jT87dVIyd9dBJQwGqSJgHpukghhECBAYLiA82h4AVg+AQIECNwi4Py9hd2kBAgQ2BXwft4lKnmAcwmjQQgQIECAAAECBAgQIHBaQMOfhr/TRXRkABcBR5Q8s4qAel4lU+IkQIDAswWcR8/Or9URIECAQE8B52/PvIiKAAEC3s+ZGuCccTYLAQIECBAgQIAAAQIE9gQ0/Gn426uRkr+7CChhNEgTAfXcJBHCIECAwHABKBkAMQAAIABJREFU59HwArB8AgQIELhFwPl7C7tJCRAgsCvg/bxLVPIA5xJGgxAgQIAAAQIECBAgQOC0gIY/DX+ni+jIAC4Cjih5ZhUB9bxKpsRJgACBZws4j56dX6sjQIAAgZ4Czt+eeREVAQIEvJ8zNcA542wWAgQIECBAgAABAgQI7Alo+NPwt1cjJX93EVDCaJAmAuq5SSKEQYAAgeECzqPhBWD5BAgQIHCLgPP3FnaTEiBAYFfA+3mXqOQBziWMBiFAgAABAgQIECBAgMBpAQ1/Gv5OF9GRAVwEHFHyzCoC6nmVTImTAAECzxZwHj07v1ZHgAABAj0FnL898yIqAgQIeD9naoBzxtksBAgQIECAAAECBAgQ2BPQ8Kfhb69GSv7uIqCE0SBNBNRzk0QIgwABAsMFnEfDC8DyCRAgQOAWAefvLewmJUCAwK6A9/MuUckDnEsYDUKAAAECBAgQIECAAIHTAhr+NPydLqIjA7gIOKLkmVUE1PMqmRInAQIEni3gPHp2fq2OAAECBHoKOH975kVUBAgQ8H7O1ADnjLNZCBAgQIAAAQIECBAgsCeg4U/D316NlPzdRUAJo0GaCKjnJokQBgECBIYLOI+GF4DlEyBAgMAtAs7fW9hNSoAAgV0B7+ddopIHOJcwGoQAAQIECBAgQIAAAQKnBTT8afg7XURHBnARcETJM6sIqOdVMiVOAgQIPFvAefTs/FodAQIECPQUcP72zIuoCBAg4P2cqQHOGWezECBAgAABAgQIECBAYE9Aw5+Gv70aKfm7i4ASRoM0EVDPTRIhDAIECAwXcB4NLwDLJ0CAAIFbBJy/t7CblAABArsC3s+7RCUPcC5hNAgBAgQIECBAgAABAgROC2j40/B3uoiODOAi4IiSZ1YRUM+rZEqcBAgQeLaA8+jZ+bU6AgQIEOgp4PztmRdRESBAwPs5UwOcM85mIUCAAAECBAgQIECAwJ6Ahj8Nf3s1UvJ3FwEljAZpIqCemyRCGAQIEBgu4DwaXgCWT4AAAQK3CDh/b2E3KQECBHYFvJ93iUoe4FzCaBACBAgQIECAAAECBAicFtDwp+HvdBEdGcBFwBElz6wioJ5XyZQ4CRAg8GwB59Gz82t1BAgQINBTwPnbMy+iIkCAgPdzpgY4Z5zNQoAAAQIECBAgQIAAgT0BDX8a/vZqpOTvLgJKGA3SREA9N0mEMAgQIDBcwHk0vAAsnwABAgRuEXD+3sJuUgIECOwKeD/vEpU8wLmE0SAECBAgQIAAAQIECBA4LaDhT8Pf6SI6MoCLgCNKnllFQD2vkilxEiBA4NkCzqNn59fqCBAgQKCngPO3Z15ERYAAAe/nTA1wzjibhQABAgQIECBAgAABAnsCGv40/O3VSMnfXQSUMBqkiYB6bpIIYRAgQGC4gPNoeAFYPgECBAjcIuD8vYXdpAQIENgV8H7eJSp5gHMJo0EIECBAgAABAgQIECBwWkDDn4a/00V0ZAAXAUeUPLOKgHpeJVPiJECAwLMFnEfPzq/VESBAgEBPAedvz7yIigABAt7PmRrgnHE2CwECBAgQIECAAAECBPYENPxp+NurkZK/uwgoYTRIEwH13CQRwiBAgMBwAefR8AKwfAIECBC4RcD5ewu7SQkQILAr4P28S1TyAOcSRoMQIECAAAECBAgQIEDgtICGPw1/p4voyAAuAo4oeWYVAfW8SqbESYAAgWcLOI+enV+rI0CAAIGeAs7fnnkRFQECBLyfMzXAOeNsFgIECBAgQIAAAQIECOwJaPjT8LdXIyV/dxFQwmiQJgLquUkihEGAAIHhAs6j4QVg+QQIECBwi4Dz9xZ2kxIgQGBXwPt5l6jkAc4ljAYhQIAAAQIECBAgQIDAaQENfxr+ThfRkQFcBBxR8swqAup5lUyJkwABAs8WcB49O79WR4AAAQI9BZy/PfMiKgIECHg/Z2qA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8kXg3/7u724x+ce//9vf/ulf/vWWuf/w+++3zGtSAgQIEOgn4PuqX05ERIAAgYkCP84j/0eAAAECBDoI/P7HP3UI49Ex+N+hj06vxREgQIAAAQIECBAgsJCAhj8Nf5FydREQYR45yY+mvwlNcFPWObKILZoAAQIfCvi++hDOzwgQIECgVGDaeTRtvaXFYjACBAgQWF7AObh8Ci2AAAECBAgQIECAAIGHCGj40/AXKWUXARHmsZM8vRnu6esbW7gWToAAgZMCvq9OAvo5AQIECJQITDuPpq23pEgMQoAAAQKPEXAOPiaVFkKAAAECBAgQIECAwOICGv40/EVK2EVAhHn0JE9tinvqukYXq8UTIECgSMD3VRGkYQgQIEDglMC082jaek8Vhx8TIECAwOMEnIOPS6kFESBAgAABAgQIECCwqICGPw1/kdJ1ERBhHj/J05rjnrae8QUKgAABAsUCvq+KQQ1HgAABAh8JTDuPpq33o6LwIwIECBB4rIBz8LGptTACBAgQIECAAAECBBYT0PCn4S9Ssi4CIswm+e23357SJPeUdShKAgQIELhOwPfVdbZGJkCAAIHjAtPOo2nrPV4JniRAgACBCQLOwQlZtkYCBAgQIECAAAECBFYQ0PCn4S9Spy4CIswm+Q+B1ZvlVo9fIRIgQIBARsD3VcbZLAQIECDwvcC082jaetU/AQIECBD4VcA5qB4IECBAgAABAgQIECDQQ0DDn4a/SCW6CIgwm+QXgVWb5laNW/ERIECAQF7A91Xe3IwECBAg8NcC086jaetV8wQIECBA4FcB56B6IECAAAECBAgQIECAQA8BDX8a/iKV6CIgwmySLwKrNc+tFq+CI0CAAIF7BXxf3etvdgIECBD4s8C082jaetU5AQIECBD4VcA5qB4IECBAgAABAgQIECDQQ0DDn4a/SCW6CIgwm+SFwCpNdKvEqcgIECBAoI+A76s+uRAJAQIEJgtMO4+mrXdybVs7AQIECPy1gHNQVRAgQIAAAQIECBAgQKCHgIY/DX+RSnQREGE2yYZA92a67vEpLAIECBDoKeD7qmdeREWAAIFpAtPOo2nrnVbP1kuAAAEC3ws4B1UIAQIECBAgQIAAAQIEegho+NPwF6lEFwERZpN8I9C1qa5rXIqJAAECBPoL+L7qnyMREiBAYILAtPNo2non1LA1EiBAgMBxAefgcStPEiBAgAABAgQIECBA4EoBDX8a/q6sr/8c20VAhNkkOwLdmuu6xaOACBAgQGAtAd9Xa+VLtAQIEHiqwLTzaNp6n1q31kWAAAECnwk4Bz9z8ysCBAgQIECAAAECBAhUC2j40/BXXVMvx3MREGE2yQGBLk12XeI4QOYRAgQIEGgq4PuqaWKERYAAgWEC086jaesdVs6WS4AAAQI7As5BJUKAAAECBAgQIECAAIEeAhr+NPxFKtFFQITZJAcF7m62u3v+g0weI0CAAIHmAr6vmidIeAQIEBgiMO08mrbeIWVsmQQIECBwUMA5eBDKYwQIECBAgAABAgQIELhYQMOfhr+LS+zPw7sIiDCb5A2Bu5ru7pr3DRqPEiBAgMAiAr6vFkmUMAkQIPBwgWnn0bT1Prx8LY8AAQIE3hRwDr4J5nECBAgQIECAAAECBAhcJKDhT8PfRaX1l8O6CIgwm+RNgXTzXXq+Nzk8ToAAAQKLCfi+WixhwiVAgMBDBaadR9PW+9CytSwCBAgQ+FDAOfghnJ8RIECAAAECBAgQIECgWEDDn4a/4pJ6PZyLgAizST4QSDXhpeb5gMBPCBAgQGBRAd9XiyZO2AQIEHiYwLTzaNp6H1aulkOAAAECJwWcgycB/ZwAAQIECBAgQIAAAQJFAhr+NPwVldL3w7gIiDCb5EOBq5vxrh7/w2X7GQECBAgsLuD7avEECp8AAQIPEZh2Hk1b70PK1DIIECBAoEjAOVgEaRgCBAgQIECAAAECBAicFNDwp+HvZAkd+7mLgGNOnrpP4KqmvKvGvU/KzAQIECDQRcD3VZdMiIMAAQKzBaadR9PWO7u6rZ4AAQIEvgo4B9UEAQIECBAgQIAAAQIEegho+NPwF6lEFwERZpOcFKhuzqse7+Ty/JwAAQIEHibg++phCbUcAgQILCow7Tyatt5Fy1LYBAgQIHCRgHPwIljDEiBAgAABAgQIECBA4E0BDX8a/t4smc8edxHwmZtf5QWqmvSqxskLmJEAAQIEVhHwfbVKpsRJgACBZwtMO4+mrffZ1Wt1BAgQIPCugHPwXTHPEyBAgAABAgQIECBA4BoBDX8a/q6prC+jugiIMJukSOBss97Z3xctwzAECBAg8HAB31cPT7DlESBAYBGBaefRtPUuUobCJECAAIGQgHMwBG0aAgQIECBAgAABAgQI7Aho+NPwF9kkLgIizCYpFPi0ae/T3xWGbigCBAgQGCLg+2pIoi2TAAECzQWmnUfT1tu8/IRHgAABAmEB52AY3HQECBAgQIAAAQIECBDYENDwp+EvsjlcBESYTVIs8G7z3rvPF4drOAIECBAYJuD7aljCLZcAAQJNBaadR9PW27TshEWAAAECNwk4B2+CNy0BAgQIECBAgAABAgS+CGj40/AX2RQuAiLMJrlA4GgT39HnLgjRkAQIECAwVMD31dDEWzYBAgSaCUw7j6att1m5CYcAAQIEbhZwDt6cANMTIECAAAECBAgQIEDgPwQ0/Gn4i2wGFwERZpNcJLDXzLf394vCMiwBAgQIDBfwfTW8ACyfAAECTQSmnUfT1tukzIRBgAABAk0EnINNEiEMAgQIECBAgAABAgTGC2j40/AX2QQuAiLMJrlQYKupT7PfheiGJkCAAIFvBXxfKRACBAgQ6CAw7Tyatt4ONSYGAgQIEOgj4BzskwuRECBAgAABAgQIECAwW0DDn4a/yA5wERBhNsnFAl+b+zT7XQxueAIECBD4VsD3lQIhQIAAgQ4C086jaevtUGNiIECAAIE+As7BPrkQCQECBAgQIECAAAECswU0/Gn4i+wAFwERZpMEBH42+Wn2C2CbggABAgS+FfB9pUAIECBAoIPAtPNo2no71JgYCBAgQKCPgHOwTy5EQoAAAQIECBAgQIDAbAENfxr+IjvARUCE2SQhAc1+IWjTECBAgMC3Ar6vFAgBAgQIdBCYdh5NW2+HGkvG8CO//o8AAQIEvhf4/Y9/QkSAAAECBAgQIECAAAECNwto+NPwFylBF+I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BvcC/EAAAgAElEQVQ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CwjMCPc8H/ESBAgMD3Ar//8U+ICBAg0F5g2v/en7be9gVYHKD8FoMajgABAgQIECBAgAABAgQIECBA4BIBDX8a/i4prK+Duj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b12J5wAACAASURBVP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XB9qv7t7/7u+knMcKvAP/793/72T//yr7fGYPLrBOT3OlsjEyBQKzDtfTVtvbXV0n80+e2fIxESIECAAAECBAgQIECAAAECBLoJ/OH33+MhafjT8BcpOo0dEWaTECBAYBkB58K1qdLsd61vl9H9g3SXTFwTh/xe42pUAgTqBaa9r6att75ieo8ov73zIzoCBAgQIECAAAECBAgQIECAQFeBdNOfhj8Nf5G9oLEjwmwSAgQIvC1wV2PYnf+Qlv7YejspBT+4K68FoRviDYE799EbYXr0QwH5/RDOzwgQiAtMe19NW2+8oG6eUH5vToDpCRAgQIAAAQIECBAgQIAAAQKLCqT/DVrDn4a/yFbR8BdhNgkBAgQ+EvjRHJb+APko0JM/mrLOH0wa/k4WyyI/9w/SiyTqwzDl90M4PyNAIC4w7X01bb3xgrp5Qvm9OQGmJ0CAAAECBAgQIECAAAECBAgsKpD+93YNfxr+IltFw1+E2SQECBD4WODpzXBPX9/XxH9t+Et/YH5ciH74loDvq7e4lntYfpdLmYAJjBWY9r6att5phS2/0zJuvQQIECBAgAABAgQIECBAgACBzwTu/vdYDX8a/j6r3Dd/5cL0TTCPEyBA4AaBpzbFPXVd35XI3R+YN5TvyCl9Xz077fL77PxaHYEnCUx7X01b75Nq9cha5PeIkmcIECBAgAABAgQIECBAgAABAgTu/vdYDX8a/iK70IVphNkkBAgQOC3wtOa4p63naILv/sA8Gqfnzgn4vjrn1/3X8ts9Q+IjQOCnwLT31bT1Tqt0+Z2WceslQIAAAQIECBAgQIAAAQIECHwmcPe/x2r40/D3WeW++SsXpm+CeZwAAQI3CjylSe4p6/ikFO7+wPwkZr95X8D31ftmK/1CflfKllgJzBaY9r6att5p1S2/0zJuvQQIECBAgAABAgQIECBAgACBzwTu/vdYDX8a/j6r3Dd/5cL0TTCPEyBA4GaB1ZvlVo//bPrv/sA8G7/fHxPwfXXMadWn5HfVzImbwDyBae+raeudVtHyOy3j1kuAAAECBAgQIECAAAECBAgQ+Ezg7n+P1fCn4e+zyn3zVy5M3wTzOAECBBoIrNo0t2rclSm/+wOzci3G2hbwffXs6pDfZ+fX6gg8SWDa+2raep9Uq0fWIr9HlDxDgAABAgQIECBAgAABAgQIECBw97/HavjT8BfZhS5MI8wmIUCAQLnAas1zq8VbnrD/GPDuD8yr1mXcvxTwffXsipDfZ+fX6gg8SWDa+2raep9Uq0fWIr9HlDxDgAABAgQIECBAgAABAgQIECBw97/HavjT8BfZhS5MI8wmIUCAwCUCqzTRrRLnJUn6MujdH5iJNZrjt998Xz27CuT32fm1OgJPEpj2vpq23ifV6pG1yO8RJc8QIECAAAECBAgQIECAAAECBAjc/e+xGv40/EV2oQvTCLNJCBAgcJlA92a67vFdlpiNge/+wEyvd+p8vq+enXn5fXZ+rY7AkwSmva+mrfdJtXpkLfJ7RMkzBAgQIECAAAECBAgQIECAAAECd/97rIY/DX+RXejCNMJsEgIECFwq0LWprmtclyZjZ/C7PzDvXPukuX1fPTvb8vvs/FodgScJTHtfTVvvk2r1yFrk94iSZwgQIECAAAECBAgQIECAAAECBO7+91gNfxr+IrvQhWmE2SQECBC4XKBbc123eC5PwMEJ7v7APBimx04K+L46Cdj85/LbPEHCI0DgPwWmva+mrXdaqcvvtIxbLwECBAgQIECAAAECBAgQIEDgM4G7/z1Ww5+Gv88q981fuTB9E8zjBAgQaCzQpcmuSxwdU3X3B2ZHkyfG5PvqiVn9rzXJ77Pza3UEniQw7X01bb1PqtUja5HfI0qeIUCAAAECBAgQIECAAAECBAgQuPvfYzX8afiL7EIXphFmkxAgQCAmcHez3d3zx6A/nOjuD8wPw/azNwV8X70Jttjj8rtYwoRLYLDAtPfVtPVOK235nZZx6yVAgAABAgQIECBAgAABAgQIfCZw97/HavjT8PdZ5b75Kxemb4J5nAABAgsI3NV0d9e8C6TkP0O8+wNzJauVY/V9tXL29mOX330jTxAg0ENg2vtq2np7VFkuCvnNWZuJAAECBAgQIECAAAECBAgQILCywN3/HqvhT8NfZP+4MI0wm4QAAQJxgXTzXXq+OGjRhHd/YBYtwzA7Ar6vnl0i8vvs/FodgScJTHtfTVvvk2r1yFrk94iSZwgQIECAAAECBAgQIECAAAECBO7+91gNfxr+IrvQhWmE2SQECBC4RSDVhJea5xbE4knv/sAsXo7hNgR8Xz27NOT32fm1OgJPEpj2vpq23ifV6pG1yO8RJc8QIECAAAECBAgQIECAAAECBAjc/e+xGv40/EV2oQvTCLNJCBAgcJvA1c14V49/G9xFE9/9gXnRsgz7RcD31bNLQn6fnV+rI/AkgWnvq2nrfVKtHlmL/B5R8gwBAgQIECBAgAABAgQIECBAgMDd/x6r4U/DX2QXujCNMJuEAAECtwpc1ZR31bi3Yl08+d0fmBcvz/D/IeD76tmlIL/Pzq/VEXiSwLT31bT1PqlWj6xFfo8oeYYAAQIECBAgQIAAAQIECBAgQODuf4/V8KfhL7ILXZhGmE1CgACB2wWqm/Oqx7sdKBTA3R+YoWWOn8b31bNLQH6fnV+rI/AkgWnvq2nrfVKtHlmL/B5R8gwBAgQIECBAgAABAgQIECBAgMDd/x6r4U/DX2QXujCNMJuEAAECLQSqmvSqxmmBEg7i7g/M8HLHTuf76tmpl99n59fqCDxJYNr7atp6n1SrR9Yiv0eUPEOAAAECBAgQIECAAAECBAgQIHD3v8dq+NPwF9mFLkwjzCYhQIBAG4GzzXpnf98G4qZA7v7AvGnZ46b1ffXslMvvs/NrdQSeJDDtfTVtvU+q1SNrkd8jSp4hQIAAAQIECBAgQIAAAQIECBC4+99jNfxp+IvsQhemEWaTECBAoJXAp017n/6u1eJvDubuD8yblz9met9Xz061/D47v1ZH4EkC095X09b7pFo9shb5PaLkGQIECBAgQIAAAQIECBAgQIAAgbv/PVbDn4a/yC50YRphNgkBAgTaCbzbvPfu8+0W3CSguz8wmzA8PgzfV89Osfw+O79WR+BJAtPeV9PW+6RaPbIW+T2i5BkCBAgQIECAAAECBAgQIECAAIG7/z1Ww5+Gv8gudGEaYTYJAQIEWgocbeI7+lzLRTYL6u4PzGYcjw3H99VjU/v/Fya/z86v1RF4ksC099W09T6pVo+sRX6PKHmGAAECBAgQIECAAAECBAgQIEDg7n+P1fCn4S+yC12YRphNQoAAgbYCe818e39vu7Cmgd39gdmU5XFh+b56XEr/YkHy++z8Wh2BJwlMe19NW++TavXIWuT3iJJnCBAgQIAAAQIECBAgQIAAAQIE7v73WA1/Gv4iu9CFaYTZJAQIEGgtsNXUp9mvPm13f2DWr8iIrwR8Xz27LuT32fm1OgJPEpj2vpq23ifV6pG1yO8RJc8QIECAAAECBAgQIECAAAECBAjc/e+xGv40/EV2oQvTCLNJCBAg0F7ga3OfZr9rUnb3B+Y1qzLqVwHfV8+uCfl9dn6tjsCTBKa9r6at90m1emQt8ntEyTMECBAgQIAAAQIECBAgQIAAAQJ3/3ushj8Nf5Fd6MI0wmwSAgQILCHws8lPs9916br7A/O6lRn5VwHfV8+uB/l9dn6tjsCTBKa9r6at90m1emQt8ntEyTMECBAgQIAAAQIECBAgQIAAAQJ3/3ushj8Nf5Fd6MI0wmwSAgQILCOg2e/aVN39gXnt6oz+U+C//+//+dv/+R//awzItPeG/D67tKfVs/U+u56nva+mrXfa/pXfZ7+vptWz9arnJwmo5ydl86/XMi2/PwWmrvvZ1Wx1BAgQIECAwP9j717TFceVBYGe+dSYanQ1kxxZfzibmyTboKdDlrT6T59bWJZiRdiw5UjYSWD081gNfxr+Qq43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7pSGd+vc2P/59SvrUOf/w3S2Ec7nexmV+oysy9f8lq77qTBy/a+ZsP6fdblCfuX18/2m1uZxRtft9/v4HXyuzG/tue/gcvaZO+vDnbpPMsnvORGX9P0yp3HGfafv3w+Rn8O/5Vde583rc+Xy+zOHd7nvJ9+4HUCAQIhA7XtdyOJMQoAAAQLDBDT8afgLKT4NfyHMJiFAgAABAoeAhr+YQmjdaElt3jr/302R7w8A+HxvGq31GVWXz/zWrjv3YaPzX1M3Kf/Z86tuxtTN6wPglnf2Ufc16/8t8MnfdeW6+nZdu27Pdbik3w2+GbnvzH3f+fSeIq9z5/V5zX5q+JPfsflN33UdQYBAlEDr/TBqneYhQIAAgVgBDX8a/kIqTsNfCLNJCBAgQIDAIaDhL6YQWjdaPLD7nqd3Hw1/f3tdVT9Xnfe5+m+NH4/XXFdjH+hc5a/hb828Pq/rq+rG+X8LjLovX+2vbtwXvn0SXLXuW68rLum/8zT8fTaavX4+vSd6P1nj/UTD3/m1O/q6Td91HUGAQJRA6/td1DrNQ4AAAQKxAhr+NPyFVJyGvxBmkxAgQIAAgUNAw19MIbRstKQ2ba9+GOj8flL57CpRl9/vHXz29qm956ubvevG++01TQiuK9fV2d88uX8BzFo/s677mRfrd91eed36nPa9vvjw+SSQe2/OfY91HAEC1wnU3suvW5EzEyBAgMAdBDT8afgLqUMNfyHMJiFAgAABAoeAhr+YQuAc42wWAgQIECBAgAABAgQIECBAgACBNgH7WG1+RhMYKaDhb6S+uQkQIHBfAQ1/Gv5CqlPDXwizSQgQIECAwCFgAy+mEDjHOJuFAAECBAgQIECAAAECBAgQIECgTcA+Vpuf0QRGCmj4G6lvbgIECNxXQMOfhr+Q6tTwF8JsEgIECBAgcAjYwIspBM4xzmYhQIAAAQIECBAgQIAAAQIECBBoE7CP1eZnNIGRAhr+RuqbmwABAvcV0PCn4S+kOjX8hTCbhAABAgQIHAI28GIKgXOMs1kIECBAgAABAgQIECBAgAABAgTaBOxjtfkZTWCkgIa/kfrmJkCAwH0FNPxp+AupTg1/IcwmIUCAAAECh4ANvJhC4BzjbBYCBAgQIECAAAECBAgQIECAAIE2AftYbX5GExgpoOFvpL65CRAgcF8BDX8a/kKqU8NfCLNJCBAgQIDAIWADL6YQOMc4m4UAAQIECBAgQIAAAQIECBAgQKBNwD5Wm5/RBEYKaPgbqW9uAgQI3FdAw5+GRqon0QAAIABJREFUv5Dq1PAXwmwSAgQIECBwCNjAiykEzjHOZiFAgAABAgQIECBAgAABAgQIEGgTsI/V5mc0gZECGv5G6pubAAEC9xXQ8KfhL6Q6NfyFMJuEAAECBAgcAjbwYgqBc4yzWQgQIECAAAECBAgQIECAAAECBNoE7GO1+RlNYKSAhr+R+uYmQIDAfQU0/Gn4C6lODX8hzCYhQIAAAQKHgA28mELgHONsFgIECBAgQIAAAQIECBAgQIAAgTYB+1htfkYTGCmg4W+kvrkJECBwXwENfxr+QqpTw18Is0kIECBAgMAhYAMvphA4xzibhQABAgQIECBAgAABAgQIECBAoE3APlabn9EERgpo+Bupb24CBAjcV0DDn4a/kOrU8BfCbBICBAgQIHAI2MCLKQTOMc5mIUCAAAECBAgQIECAAAECBAgQaBOwj9XmZzSBkQIa/kbqm5sAAQL3FdDwp+EvpDo1/IUwm4QAAQIECBwCNvBiCoFzjLNZCBAgQIAAAQIECBAgQIAAAQIE2gTsY7X5GU1gpICGv5H65iZAgMB9BTT8afgLqU4NfyHMJiFAgAABAoeADbyYQuAc42wWAgQIECBAgAABAgQIECBAgACBNgH7WG1+RhMYKaDhb6S+uQkQIHBfAQ1/Gv5CqlPDXwizSQgQIECAwCFgAy+uEJ7W//z6FTepmQgQIECAAAECBAgQIECAAAECBAgUCtjHKgRzOIGbCGj4u0kiLIMAAQI3E9Dwp+EvpCQ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7iCuFp/c+vX3GTmokAAQIECBAgQIAAAQIECBAgQIBAoYB9rEIwhxO4iYCGv5skwjIIECBwMwENfxr+QkpSw18Is0kIECBAgMAhoOEvphA4xzibhQABAgQIECBAgAABAgQIECBAoE3APlabn9EERgpo+Bupb24CBAjcV0DDn4a/kOrU8BfCbBICBAgQIHAI2MCLKQTOMc5mIUCAAAECBAgQIECAAAECBAgQaBOwj9XmZzSBkQIa/kbqm5sAAQL3FdDwp+EvpDo1/IUwm4QAAQIECBwCNvBiCoFzjLNZ9hT477//jsD//fffPQFETYDANALuV9OkykIJECBAgAABAlsL2MfaOv2Cn1xAw9/kCbR8AgQIXCSg4U/D30Wl9fdpNfyFMJuEAAECBAgcAjbwYgohwvnRRLBTw9Nu8cZU6pyz7NJA84zzNUsrXPOvcb3Hs2rMc15pdauW37/ddrlf1VXLvKPcq+bN3c4r91l67ex/e/89i9z701z18On6Xfn96Cy2s6yt8PdRaTVedf1G7GOVxup4AgTyBDT85Tk5igABArsJaPjT8BdS8xr+QphNQoAAAQIEDgEbeDGFEOFc+lAnJvLrZtkt3k+S7w8+POC4ruauPPO3hzQ5D7dmzPunuJ6xfIt7xni/PVx/vrZKXI945Pf8jnHVA9kr70+55171/SiVs9Q9eqXr+rUWVsl3Kr+59T/jce+x79QAuGtT1Lf70UrXwsr5ff2MlfMPZV7vTbO+H6XeZ8/uv7PGWvtectX1G7GPVRuzcQQIfBfQ8KdCCBAgQOBMQMOfhr+QK0PDXwizSQgQIECAwCFgAy+mECKcU80VMZHGzbJbvO+yOQ8+Zn7QkRNfqtpmij+n4e8snqse7qRse7z+3rSb83B25nhfzXLqe6b6PauHb/l9xHaWy1nzm5PP1DUzc75z4l8hvm/34Ed+PzVezBr7t3vySg3ZqzQupu4x3+7Tr/fks1quOfddx6x+v3q4v7//fvpvn/62mPWe9R7npxqcOb7XGEvec85q4q7X6Le/eXNyN3OsLTm56jN0xD5WS9zGEiDwWUDDn+ogQIAAgTMBDX8a/kKuDA1/IcwmIUCAAAECh4ANvJhCiHbOaZyJiTxmlp3izXlQ+aqe82AkJktls5TGeXb2mWL/9JAm5+FNzjFl+tcfXdvg+FjZjPE+RWvqeqY6fo+ztEFq1vzW5PX9Kps5zyV3jJnjrGm6nvV+lVvTZ9/IOluOP8U6Wxy51+FKzZq5Mde+B89YAzmfrx4eNfezUu/o43PvW891rZjfFb/BsfZ9tHZcdN32mu+qeKP3sXp5OA8BAj/3+5kQIECAAIGHgIY/DX8hV4KGvxBmkxAgQIAAgUPABl5MIYxy9hDzd35nfKDzqTJzN/NX+HaD3BhyTWKu9rpZNPz9cUvlM/V6XQZiRpXW9Kz3r5yGg0/35VnzW5rbFd6XSmNerZ5zajXnmJi7T/4sOdfvp1yuEG9uXeeL3uvI3f42eOrn5jX3uHtltfwz1Nk1POP1K7+/BXJyl3PM3eq6Zc0tY0c6lDauvq+19+fLUftYI3NgbgKrCPiGv1UyKQ4CBAj0FdDwp+Gvb0V9OJuGvxBmkxAgQIAAgUNgpQ280s3R3puh30rqDs5nPpEG0ZfcivGWPriY/aHl6wOssweT7w/5Zq5nDX9/7hCpOk+9Hn2vyZ2vdN0zX785DUOrNfztdL96jbXkvlt6DeReW1cf5/689v05ld9n9CW1fnVN9jz/I/7Xn/RdMc6a99PV7levNfPJY/aYv/2t8H7NzB5ryc/5zvz3Umuenve3nvfMq89Vuqf1vp7e9/A77GNdbe78BFYV0PC3ambFRYAAgTYBDX8a/toqKHO0hr9MKIcRIECAAIEOAits4NVuivbeDP2Wjjs5f/KK9OhQutmnWCnemoceNWOycQMP/PawdoUYUw0Hq/1E144NYTV1WjMm8LL8ONWO+X3FWP1+9Yi1pjZrxty5nnPiyTnmDjGe1W/tT37O1mCRc796z9Eqn5nfY58td7nXTs11WDMmdz1XHpe77rP3qdyxV66/5tw1664ZU7O23mNS96ud/l5I2a6Y428xXxXvnfaxUjn3OgECfwto+FMRBAgQIHAmoOFPw1/IlaHhL4TZJAQIECBA4BCYfQOvttnvEXvkw7q7Or/7RZqMuARnjrdlE3+VB7ifmmhabEbU4dmcHuD9UUnlM/X6XXL6vo7a63DGeFvW3DL2Trlf+X71cFbPv6stVa+p1+9Us8+1pN6Pvn2GXi3ed5NP+Zr183PtdXzHuv22ptq6rB030ufTe8+3z57Pa3rGeHPuw5/ysVq8Offu6D2QHtdCbZ5qx/VYc+s5atZeMyZnnXfdx8pZu2MI7C6g4W/3ChA/AQIEzgU0/Gn4C7k2NPyFMJuEAAECBAgcArNv4F21sdm7PO7qPHMDXE2OZo63pdZbxtY4Xz3m/WHmCvG91+aZYe23LV2dj9rzf8rj6/lqfrKsdj1Xjmup0ZaxV8aUOnfNumvGpNYx+vWV71c1TU4z5ni3+3NO08hKP8ldWpNn9VBzLYy+N+00f21jY2lt3MW0tunvuf7Z6nnn/D5y9pqv95qd+W/fZz2WxlBS/3e5Zt/XUXPvqRmTE/9d97Fy1u4YArsLaPjbvQLET4AAgXMBDX8a/kKuDQ1/IcwmIUCAAAECh8DsG3hXbWz2Lo+7Oe/2sHKFeFtqvWVs72uh1/lWyOmrRU1DyewPtD7F/Hxw+c1kxofR7w9lc6+FWa/fkvosfZiba3eX41a9X9VchzPW887357NGkud1tUoT+ow1eZd72wzraMlvy9jRNru8B7fkqGXs6Pw+5s95b3pdZ8179h3irIm19jP3XeJ9jTk3b1fV8932se6UI2shcHcBDX93z5D1ESBAYIyAhj8NfyGVp+EvhNkkBAgQIEDgEJh9A6/2X/RHp/8OzqnmmmiTq+dbLd6WTfyWsVfnqfX8JQ80W+caMf5bfKvkNSfGp33uQ68Rufo2Z0uuWsbewSHnfXr16/iZh1XibKnJlrF3qOfXNeTcu2a/Z52ZP2LSkH23aqxbT8n9efZarln/7Per0vWXHl9XdX1Htay5ZWzfKNrOlmr8q6n9thVdNzoV6+x/L1wnV3/mO+xj1a/eSAJ7C2j42zv/oidAgMAnAQ1/Gv5Crg4NfyHMJiFAgAABAofA7Bt4s2zUj3Q+2xhfaeP//VJeNd6WWm8ZO8OtcvX4ZsiBNX4XaKnRlrHycj+BFfLZEkPL2Ptlc+0VvX+e+vQT668KM36+3LUmcxuQc4+769XQkt+WsXf1WG1dLTlqGbuao3gIfBIYuY8lKwQItAlo+GvzM5oAAQKrCmj40/AXUtsa/kKYTUKAAAECBA6B2TfwZtmoj3b+9K/fZ3wQm3Op7hBvS623jM3xdwwBAt8FWq7BlrHyQuAKgZaabBl7RSzOSWBHgdImvtLj72Tacs9pGXsng5XX0pKjlrErm4qNwKtA9D4WfQIE+glo+Otn6UwECBBYSUDDn4a/kHrW8BfCbBICBAgQIHAIrLCBN8tm/dP6n1+/Lqm+HZre3uHOYt6tqbGkmFa1+VQX4i2pjnmOneWe/yr66f5coq6eS7TmOVY9z5OrmpXOmN+aOI2ZS6CmLmvG3EHF+29+FmbMsfyund/86H4eOWM93zXeq/exWuI2lgCBzwIa/lQHAQIECJwJaPjT8BdyZWj4C2E2CQECBAgQOARWaPh7xDHzN0/0KsX3Bx6rN4fsHm9N3axeE08TD3hqqmOeMTPmd9cH0jVN2TPm9/3e83o1pe67M8arnv9keMX8zvNuYKU1Ai33nJaxNWvtMWbX+1WNnfzWqM0zZsb87vb5atd457mKrJTAXAIa/ubKl9USIEAgSkDDn4a/kFrT8BfCbBICBAgQIHAIzN7w1/IQJ/WQdrYSeVisFtO3HOwYb2tN7lIfMz/QqsmxeGvUYse0vFc9Vzrb9ZuK+VM8s9bzTvGmYs25utRzjtI9jsnJ92z5TH2+TMnPHG/LPbZlbMr0qtdz6jc198z5TsX2+rr8lmjNd+yM+X0op65hnyd/1+Ks+Z3vSrJiAvMIaPibJ1dWSoAAgUgBDX8a/kLqTcNfCLNJCBAgQIDAIaDhTyEQILCawG4PPMS7WgXPH8/rw9n3B7Gpek29fked3eK9Yw6uXNPO+U01Wry6r9AUtUO8LffYlrFXXqPO3UdAfvs43vUss+b307q/vTc/ciDeu1aidREgECWg4S9K2jwECBCYS0DDn4a/kIrV8BfCbBICBAgQIHAIzN7wJ41lAmcPMld4QPtJYbd4y6rh3keXPHT/FMlMtS3e8nqcKb/l0c09IvWQ9dvrqbF3lEmtebV475iDK9e0a35TzRRP89zjrsxRj3PnxpF7XI81XXGOVD1/m7Nl7BWxOOdPgd0+T+5WA7vlN3XPWe3zVW68j7ov/Qc1u10r4iVA4Od+PxMCBAgQIPAQ0PCn4S/kStDwF8JsEgIECBAgcAho+FunEEo2iN+jnrFxZrd416nUvEh2faCVp3N+1EzX8W75bcnrjGNT9+dHTKlvbJmxnr+teaV4Z6zJljXvVs+v1+fjf+deizlOLXm4cmxNE9+s8basu2Xslflz7j8CPl+tXQ275TfnnrPS56vd4l37ahUdgfECvuFvfA6sgAABAncU0PCn4S+kLjX8hTCbhAABAgQIHAIa/tYphJx/4f7+4LbmAeddxHaNt8U/96F9yxy9xuY88Pg0V8vYXusvPU/LmlvGlq6z1/Eta24Z22v9pefxgPZc7CyXM+c3dY9dLd7S6+D1+JRVy7l7j82tyVXy+/DLjfnVumZM71zVnq9m7TVjatfXc1zLulvG9oyh5Fy7vf8+r9+ae6z8llTWuGNr81Q7blyk+e9Fq7z/5uZolXhH1pa5CewgoOFvhyyLkQABAuUCGv40/JVXTcUIDX8VaIYQIECAAIFKgdUa/j491Kl56FFJOmxY6l+3PxZ25pC7sTwssA8Tt8b7yeNucT7Xs+sDy5o8rVbTqZoUb0po/Ou7Xb8lNfl+bMnY8Zn9vYKSNa8Ub4v/TJ/Lds1vTY5KrFrqp+fYljW3jO0ZQ+m5atZdM6Z0XVccv9v7b+l70qv5jDmW3/yrZub85rwfrfT5apd486vXkQQI1Aho+KtRM4YAAQLrC2j40/AXUuUa/kKYTUKAAAECBA6BVRr+cjf7czZPZy2NVANczU8N3tlit3hrc/F6bcxY/zUPp2rG1Pr2Hlez9poxvddde76atdeMqV3f6HEzX7+5eXqPMXfc6Ny8z1+y7tdjS8bdLebS9exQzw+T2fPbUpMtY0vrqdfxLWtuGdtr/TXnKb0WS4+vWdPdxswec01t1oy5W95y1yO/uVLjjyupy7M9odn+/t0t3vEVZgUE1hXQ8LdubkVGgACBFgENfxr+Wuone6yGv2wqBxIgQIAAgWaBFRr+cpv9XrFGbPw+rf/59as5b2cn2K0Bbrd4S4vm/boYUfOlay6p62/nLnlQ0mONPc9Rs/aaMT3X3HKumrXXjGlZ44ixK1y/pTGUHj8iLzn3necxqXvu7PGW+q/SXLFDflvusS1jS2uq1/Eta24Z22v9tef59PfT8961QuNMD5vUvbx2johxpfVZenxEDFfMMfv70dOkNF+lx19hX3PO0s9LpcfXrOnKMaXrLz2+Zu1X72PVrMkYAgTSAhr+0kaOIECAwI4CGv40/IXUvYa/EGaTECBAgACBQ2D2hr+SDfuSY3uXR4Tzbg1wu8VbUpMja71knVcdO+sDrVoP8dbK3XNcxIO7qMhLa3P2e9du8ebUkXr+rTRT01BpHb/WQcvYnHq64piWNbeMvSKW0nN+avo7O89MNVzq8Dx+pftVjcHs9ZyKWX7/m+79qPb9ZfbPk4+4S67HK+ON2MdKXbteJ0CgTkDDX52bUQQIEFhdQMOfhr+QGtfwF8JsEgIECBAgcAjMvoFXshH6unH6+N+RD64inHdrgNst3pxb1u4PsnKMHEPgrgKu37tmxrpqBNRzjdo9xpR+tn5ddcvYUdG3rLll7Kh4P837qfkv8u+lUSbuV6PkY+aV3xhns6wpELGPtaacqAiMF9DwNz4HVkCAAIE7Cmj40/AXUpca/kKYTUKAAAECBA6B2Tfwah601YxpLZcI529x1b7WGveV42tjGpH/Kx2e577yX/ZHrN8cBHYWcP3unP31YlfPc+e05XNSy9hRai1rbhk7Kl7z/i2gGWztipDftfMruusFIvaxro/CDAT2FNDwt2feRU2AAIGUgIY/DX+pGunyuoa/LoxOQoAAAQIEsgRm38B7bOKXfvPEiIdzEc6fvpnjtRDerWZ+KL9bvJ8uaA+ysm51DiJwSwHX7y3TYlGVAuq5Eu6Gw2o+K9eMuUvoNWuvGXOXeK3jz89lPi1K/55keG8B70f3zo/VzSMQsY81j4aVEphLQMPfXPmyWgIECEQJaPjT8BdSaxr+QphNQoAAAQIEDoHZN/BqHrbVjGktlyjnVBPcp4a/WR9y7Rbvax3u9iArleuHzax1fHZ/Ee9PlZXy+4hu5obr0vdE9ayeS2vmzsfvUM+l96fS4++W39L1lx5/t3hz17NqnKvG5fPkbwH5/bsSVvr8vMP777e/98+u8avzG7WPlfu+5DgCBPIFNPzlWzmSAAECOwlo+NPwF1LvGv5CmE1CgAABAgQOgdk38Gqa92rGtJbL7M6t8RvfV0Cz32fPqx969M3k+dlyHmY9R4o3IiN953D9un5Xvn5XuCd9u+J3uj/n3Ktyjul7B73ubDmx5Bxz3Qr7nvnb30Of6nz263ul/OVUw073q4eH/Pp8tfLnq9Q1f9X92T5WSt7rBO4roOHvvrmxMgIECIwU0PCn4S+k/jT8hTCbhAABAgQIHAKzb+CVNu+VHt+rTGZ37uXgPG0Cuz3Ien949+1Bxirf5pEbR+5xbRV3/ejcOHKPu37F9TO4fv/9iLdCfne7X6nn9ev5vaZTd7+rmg1S8/Z8fZcGqdQ99/311PE9c3DVuVaIocQmN97c40rmHnHsKnHk2uXGm3tc7ryjjsv9zCHe/hmyj9Xf1BkJRAlo+IuSNg8BAgTmEtDwp+EvpGI1/IUwm4QAAQIECBwCs2/g1Wz+PuKOfig5u7PLZbzAKg8wSiRLG3RnNxLv9+qYOb8zr73kmn09tibm0mugdm1XjNsp3ppYrzCPPGdNzDPX87vtt0a46M/UEXlfPd5vtfmt1mes6dy/FSPqKmqOne5X8vu5+fzsM9mM9+ud6vmRs7vFax8r6s5tHgL9BTT89Td1RgIECKwgoOFPw19IHWv4C2E2CQECBAgQOARW2MD79lDuLM0jNrpXcHbJjBUorfO71H6LWs2D5ZoxLWvsObZm7TVjeq655Vw1a68Z07LGXmNdv3mSs+b3EV3N2mvG5Elee5R6zvOdNb950TlqVoFUXeY0A474W6rW2/0qXy5VG/lnijtSfvOtZ8xv7eerlnH5otccWZun2nGpKOxjpYS8TuC+Ahr+7psbKyNAgMBIAQ1/Gv5C6k/DXwizSQgQIECAwCGwygZe7mb/qAdUqzi7bMYJ5Nb4txWOqv8atZaHFi1ja9baY0zLmlvG9lh7zTla1twytmatPca4fvMVZ85vzT125njzs/rzyBqrlvlaxrbkqGVsy5qNJfBJIFWTGv7cr2a8P7dc8TPGW7Pm1LXfYnjV2JY1t4y9Kp7UeVvW3DL227rsY6Wy5nUC9xXQ8Hff3FgZAQIERgpo+NPwF1J/Gv5CmE1CgAABAgQOARt4MYXAOcbZLOsItDy0aBk7SrBlzS1jxTtKYO15W2qyZewo1ZY1t4wdFe9u87bkqGXsbs7ijRHIaeh7rOSsoUg9x+SoZZaWHLWMbVmzsfkCLTlqGZu/wr5Htqy5ZWzfKPLP1rLmlrHfVmgfKz9/jiRwlUDtdajh76qMOC8BAgTmFtDwp+EvpII1/IUwm4QAAQIECBwCtRsH+MoEOJd5OZpAy0OLlrGj5FvW3DJWvKME1p63pSZbxo5SbVlzy9hR8e42b0uOWsaOcn6uuWX+mm+fapmvZeyu8dY09M1Yzy21MePYlhy1jJ3RasY1t+SoZewoq5Y1t4wV7x8B+1ijqsG8uwi8XmP//Pr1V9jfGvbejz3z0vC3SxWJkwABAmUCGv40/JVVTOXRGv4q4QwjQIAAAQIVAjbwKtAqhnCuQDNka4GWhzQtY0eht6y5Zax4RwmsPW9LTbaMHaXasuaWsaPi3W3elhy1jB3lvGsDXIv3jA2OGv5aMn7fsS33nJax9xVZa2UtOWoZO0qxZc0tY8X7R8A+1qhqMO8OAp8a8p7NfKmGvVTTX2r8DsZiJECAAIGfAhr+NPyFXBca/kKYTUKAAAECBA4BG3gxhcA5xtks6wi0PKRpGTtKsGXNLWPFO0pg7XlbarJl7CjVljW3jB0V727ztuSoZewoZw1/5fIa/srNjLhGoOWe0zL2mmic9V2gJUctY0dlomXNLWPF+0fAPtaoajDv6gKpb+97vn7W1PfttVc3DX+rV5H4CBAgUCeg4U/DX13lFI7S8FcI5nACBAgQINAgMMsG3uvDx9eHai0PJaMfzuVuyjSk09BNBB51/16/366F6FrvkYaWhzQtY3usveYcLWtuGVuz1h5jWtbcMrbH2lvPcXb9Ps756Rp2/baKXz++pSZbxl4fWXoG9fzdaPb8pivAETMKnNVlTq3mHHNnjx3uV6+fJ0o/P8jvnav3z9pq81Q7brRK7bprx4n3p4B9rNFVYf7VBEp+xvdbw9/D5du3/Gn4W61yxEOAAIE+Ahr+NPz1qaTEWTT8hTCbhAABAgQIHAIa/hQCgbkEPj28SDW/lj70u4NKzYOamjF3iLX2Aa1475K9vHV8y5em3T9Nj+5XefU0+ij1/D0DM9+fR9eW+a8VKH2/eT1+xvvz62esx//2j2Z+1tfs96tvNVpa79defe1nr8lVzZj2lfY5Q83aa8b0WW37WWrWXjOmfaXOQIBArUCqiTb1+utevoa/2iwYR4AAgX0FNPxp+Aupfg1/IcwmIUCAAAECh8AsDX/SRYDA398A9ulhZe5/n8Gz9AFz6fF3Myhdf+nx4h0rkMrX2TcPzfwALxXvezZKjx+bzZ+zl66/9PjZ4lXP//1fymZtkLpbzVlPX4GzJqhPtTrze9FDLXW/PYtv5phT8e72/iu/c78fqefv9/5Sn77vJM5GgECNQKqhL/X6616+hr+aDBhDgACBvQU0/Gn4C7kCNPyFMJuEAAECBAgcAhr+FAKBeQS+PXz89NrMDyzfH9I+/u+zh9HvD61nbq7IiSXnmFmqOieWnGNmiDd1LZ41SD2vgVlrOid3OcfMkN/d7lct9fzpXn73POfUas4xd4/zdX0lTWEzxfVprbvFm5uzT+9PueNHH5dzvzq7L6XGjY7r2/w596KcY+4c43NyEE7JAAAgAElEQVRtqTyt+DdSTu5yjpkhv2efr75dr8+YZv3svGO8s9ShdRLoJZBq6Eu9/lhHyTG91u08BAgQILCGgIY/DX8hlazhL4TZJAQIECBA4BDQ8KcQCMwhUPsw6/WhwawPPs4ewH/K2qwxvsYj3s/X5Kz5TV2/z+v0W0Pr7LHn3GlnjXG361c951TzeYN63sh7HPXtvWiFa/Vdebd471Fl168i9371WMlK35L9+vk/R3nWa1p+c7I7//vRLvW82+fJvOp1FIH1BFLNeqnXX/fyfcPfevUhIgIECFwtoOFPw9/VNXacX8NfCLNJCBAgQIDAIbBKw9+3b0Z6T/WsDzSU7N4CqQda315PjZ1FdreH8eL9U5mz37dzrsHU+9gqBmf3m9ljO4tp5etXPf/9E6Erfs58rd/X6/PTf5/lc8Snde4Wb8985dwPes5Xeq6c9a34DXCvTt6Pfv+k7WoNnc8cr5zf3T5fibf0Du94AnMKpBr6Uq+/7uVr+JuzBqyaAAECIwU0/Gn4C6k/DX8hzCYhQIAAAQKHwAoNf6mHNGepXrG5QEmvLZB6YLlDw9/aGRbdygKp6/cR++oNfyvnd7fY1PP6Gd/tM8Vu8fas4Jz7Qc/5Ss+Vs77U35L+bixVjztefuOszUSAAAECfQRSDX2p11/38jX89cmJsxAgQGAnAQ1/Gv5C6l3DXwizSQgQIECAwCEwe8Pft28aOXst56GA0iBwR4GW2m0Ze0cLayIwm0DLNdgydjYn651DoKUmW8bOobPGKj81ID+iWzGHu8Xbs0rvXg8t62sZ29PYuT4LtOSoZaycECBAgACBWoFUQ1/q9de9fA1/tVkwjgABAvsKaPjT8BdS/Rr+QphNQoAAAQIEDoFVGv7OvnnBtzUo8pUEWh5KtYxdyVAsBEYJtFyDLWNHxWvetQVaarJl7Nqq94kuJ0ffGuTuE0neSnaLN08l/6gcv/yz9T+yZX0tY/tH4oxnAi05ahkrGwQIECBAoFbgfR++9jyPcRr+WvSMJUCAwJ4CGv40/IVUvoa/EGaTECBAgACBQ2DVhr+cb/6L/nmmnH+lqSwJfBJoeSjVMnZURl6v4do1RF/jtet8jBNvud6M+a1Zs+u3vDaiR+x6/arn/Eqrsco/e98jc+45Gv76ms98tpx6GRlfy/paxo6K2ftRvrz85luNOnK3eu7xN+EVnzfsY426Asy7qoCGv1UzKy4CBAjMIaDhT8NfSKVq+AthNgkBAgQIEDgEVmj4K/l2v9dN1Cs2Qz+V1ezOLpfxAt+aWL+tbsaHWT0edjzOEXmNt1bIbg+0dou39r3H9dt6ZcWMV895zuo5z2n0UTl50vA3Okv3mT+nXkavtmaNNWNGx7nj52efr8qrzt9H5WaRI1o/U/bOr32syOybaxcBDX+7ZFqcBAgQuKeAhj8NfyGVqeEvhNkkBAgQIEDgEJh9A+/TA8dvD2lGPMCZ3dnlcg+B0qa/0uPvEeXvVbQ+7Hico/cDjyt9xFuuO1N+32s6Z+2u33/Li2LQiN2uX/VcXmg513z5Wa8ZkfM5WcPfNfYznjWnXkbHVfp+Wnr86Phe5/d+lP7sIL9po7vU9O71XJOH3p837GPVZMEYAvcQ6NlYeI+IrIIAAQIEegho+NPw16OOkufQ8JckcgABAgQIEOgmMPsG3tlDptQm/ogHU7M7dys4J2oWSNX3Y4L3hyO9N/6bg3ACApsKuH43TfyiYee81+QcsyjPtGHlfE7W8DdtersvPKdeuk9accLce1HO+3TF9IZcLCC/FwM7/bYC9rG2Tb3AFxDQ8LdAEoVAgACBCwQ0/Gn4u6Csfp5Sw18Is0kIECBAgMAhMPsG3reGv09NTiMeTM3u7HK5l0DJtx1o9rtX7qyGgOtXDawkoJ5XyubvWHI+J2v4Wy/vtRHl1EvtuXuPc7/qLXqv88nvvfJhNWsI2MdaI4+i2FNAw9+eeRc1AQIEUgIa/jT8pWqky+sa/rowOgkBAgQIEMgSmH0D79vG/lmj06iHUrM7ZxWTg0IFUg+1NPqFpsNkBIoEXL9FXA6eQKD089gEIW27xNT9KQdmps8gu8Wbk7+SY0b9bVWyxvdj3a9a9O4/Vn7vnyMrnEfAPtY8ubJSAu8CGv7UBAECBAicCWj40/AXcmVo+AthNgkBAgQIEDgEVtjAO9vU/9bs94g7+kHkCs4uGQKjBHJ/pmvU+nrPK95/e5M630AB9ayeB5Zf96lzP3N2nzjwhLs1wO0Wb+9SmrHhr7fBXc+3w/3qrvYR69otv+KN38NaZb8w4no0B4Fagcde8T+/fn0c/qlp79uY58k0/NVmxTgCBAisLaDhT8NfSIVr+AthNgkBAgQIEDgEdmpEG/lAaidnlxaBngK7fUuHeP9UT3Rjds+6da7fAupZPa90LexWzyvlTizXCYz8++q6qOY/s/vV/Dn8FsFu+RXvuM+T9rHWvpeIbpzA67X1qXkv1bCXavpLjR8XvZkJECBAYKSAhj8NfyH1p+EvhNkkBAgQIEDgELCBF1MInGOczbKWwOvDndfmr1UfLov3d/2umt+1rs50NOr573p+/F+aWNN1c9cjUvUsv3fNnHVdLeA9+2rh8vO7X5WbzTRit/yKd+znSftYM90drHUmgVTD36drLzXu1UDD30wVYa0ECBCIE9Dwp+EvpNo0/IUwm4QAAQIECBwCNvBiCoFzjLNZ1hL49hB5xQfM4v1Tvyvmd62rMx2NelbP6SqZ54jd6nmezFjpaAHv16Mz8HN+96v75aTninbLr3jHfp60j9Xz6nUuAr8Fcpr2vh2TM/5sv58/AQIECBB4CGj40/AXciVo+AthNgkBAgQIEPix0fD4D6mfBMBWJ2CjtM7NqH0FUg+QU6/PJpeKJ/W6eGcTWHu9qXpNvT6bTiqe1Ouzxbvjeh85/PQNjfK7Y0WImcB9Bb7drx6rTr1+38isLCd/q+U3FU/q9dmqJhVP6vXe8drH6i3qfAT+NPx9239/Xnupn/vNOQdzAgQIECDwKqDhT8NfyBWh4S+E2SQECBAgQOAQWGED7/VnXkrSGvnTeis4l9g6lkCrQKqBIvV66/zR41PxpF6PXm/rfDnxRD/Qao3J+D8Cu+V3t3h3q/Wd8/vpPvzps3fkZ+sr6nC3eB+GOX9HzZ7XK2rlrufc+X5115z0Xlfq83FODfRe05XnE+/futH5tY91ZXU7964Cuc18Dx8Nf7tWibgJECBwnYCGPw1/11XXy5k1/IUwm4QAAQIECBwCs2/g5Tyk+pTqyIdXszu7XAhEC+Q8zEg9AIpec8t84v2pt1J+W2pjxrHqWT3PWLef1rxbPT8dvsX97fN35OfrnnW2W7wPu5K/o2bNa88ameFcuferRyxyOkNG/17jbvndLd7nffnbtZlj0rOy7WP11HQuAr8FNPypBAIECBAYKaDhT8NfSP1p+AthNgkBAgQIEPhro+HJMdtP+r4+qLrzQwsbpS44AmUCOQ8zVmoIE+/P+lgpv2XVP//R6lk9z1/FfyLYrZ4fkac+X5/dn3Oc7loXu8Wbk+NnrlI2d83pruvKuQ5zjtnV7+5x5+Qu55i7x/l+/7lTA9zVdqm/f6Lzax/r6ow7/44CuQ1/OT/Xm3PMjsZiJkCAAIHPAhr+NPyFXB8a/kKYTUKAAAECBA6B2Tfwojc8a8tmdufauI0jUCuQc22nHojUzj1inHh/qq+U3xE1NXJO9ayeR9Zf77l3q+eHXyrmT/fn1Ljeuel1vtS6V4334ZfzD6Y0/fWqtOvPk6rlnOv7+lWaoVZgt/zuFu/z+rxTg6N9rNqr1TgCnwU0/KkOAgQIEBgpoOFPw19I/Wn4C2E2CQECBAgQOARm38CbpSFkdmeXC4FogdwHPDkPqqPXXjOfeH+qzXJ/r8n36mPUs3peqcbVc34951jdrTZy1rxqw1/JZ6gcp7vldsf15OQp55gd7WaIOSd3OcfMEOtjjTmx5BwzS7zPmDX8zZQxayVQLvCt4e917zjn2/tyjilfoREECBAgsLKAhj8NfyH1reEvhNkkBAgQIEDgEJi9EW2WhpDZnV0uBKIFch7ezHL959iJ96fSSvnNqYGVjlHP6lk9zyvQcv3mjL2bTM6aNfz9zlqO1d3yu9t6cnKUc8xubrPEm5O7nGPEe1+B1N8/0fm1j3XfWrGyeQU0/M2bOysnQIDACgIa/jT8hdSxhr8QZpMQIECAAIFDYPYNvOgNz5aySf1sQ8u5jSWwmsDz2m6Jq+Sba1rm6TFWvOWKM+W3PLq5R6jn8vyp53KzqBG71nPqG4bOXp/pc/mzfnLWvGLDX809J8cq6ro0z7nAbver3epgt/zuFu+jnltjrrm3p64j+1gpIa8TKBP49C1+pd/u95jVN/yV2TuaAAECBP73Pw1/Gv5CrgMNfyHMJiFAgAABAoeAhj+FQIDAHQVaH3Y8YrrigcdVVuItl50pv+XRzT1CPZfnTz2Xm0WN2LWea2pyxoawljW3jI2q3/d5WtbcMnZUvLvNu9v9Sn7LBWru7eWz9BmxYz23xjxTfvtUibMQmFPgfS/+PYqcRr5vx5zt988pZdUECBAg0FtAw5+Gv941dXo+DX8hzCYhQIAAAQKHwOwNf880egCloAkQIECAAAECBAi0CbR8pm4Z27bq+tEta24ZW7/itpEta24Z27ZqowkQIECAAAEC6wh8a/j71MhXun+faipcR1MkBAgQIFAioOFPw19JvVQfq+Gvms5AAgQIECBQLFC6YVA8wcUDWv4FtH/9fHFynJ4AAQIECBAgQGAqgZamrpaxo5Ba1twyVryjBMxLgAABAgQIELiHQMmefO5P/j4j0/B3jxxbBQECBO4moOFPw19ITWr4C2E2CQECBAgQOARKNhfuSKbh745ZsSYCBAgQIECAAIFZBWoa2WrG3MWnZu01Y+4Qb8u6W8beIXZrIECAAAECBAjMKvDYv0/9jO9rbBr+Zs20dRMgQOBaAQ1/Gv6urbD/f3YNfyHMJiFAgAABAofAKg1/vq1PQRMgQIAAAQIECBBoF3j9BzU5n7FLj29fYd8zlK6/9Pi+q207W0vTXsvYtlUbTYAAAQIECBAgUCKg4a9Ey7EECBDYR0DDn4a/kGrX8BfCbBICBAgQIHAIzN7wJ40ECKwv8HjA/N5w8O3bPXOaE+6sJt7//W/l/N659q5Y21k9P+b5lOMVr9+V472iZu58zp3q+f0aPbs2c465cz5f15Yby8zNft/uRSV5mv0+XRLrzMfudL+aOU+1a98tv+L9XSmrfn6uvQ6MI0Dgs4CGP9VBgAABAmcCGv40/IVcGRr+QphNQoAAAQIEDoEdG/58O4XiJzCPwKfrNfVz3rM+jBbv94dZz8qdNb/zXHl9Vvrt/XbFps7d4u1TJfOcZcf8pt5rX7O3wn15h3hLYvx0da6Q63nuPHUr/daYuuL7b53SvKN2y694/9Sq63fe69bKCUQLaPiLFjcfAQIE5hDQ8KfhL6RSNfyFMJuEAAECBAgcAhr+FAIBAncVyHm48+mb/2Z8GC3enw+zVsrvXa+zq9aV+hasb99kudr1+zBeLd6r6uau592tnt/zsFuDwW7x3vW6s646gZz71ePMr++1/kFcnfWIUbvlV7x/V9nZter6HXElmpNAvUBtI94/v34VTVo7T9EkDiZAgACB6QQ0/Gn4CylaDX8hzCYhQIAAAQKHwG4Nf6kN4yvL4mlduklz5Zqcm8CdBXK+TWmlhjDx/qnGlMWMDWF3vtauWFvq4eNZA9xjHZ/++xVr7HnO3eLtaTfDuVry+4jPPWuGLFsjgTUEcu5XZ/el1Lg1dOaPIpWnT6+nxt1VJrVu8f7OXMqpJb/2sVr0jCXwU6C1ES93T7l1HrkjQIAAgTUFNPxp+AupbA1/IcwmIUCAAAECh8AqDX/fvonjU6ojH76u4uyyIRAlkHpokWoIO3uQGbX2mnnE+7faavmtqYmZx6Tq+flg8ux9OGfs3Wxy1vytwXG2+9Xd/K9ej/xeLez8BAj0Esi9X5297+SM7bVO56kTyMnRSg1wu8b77XNhdH7tY9Vdq0YR+CbQoxEvp+mvxzwySYAAAQLrCWj40/AXUtUa/kKYTUKAAAECBA6BFTbw7t7st4qzS4ZApEDqAc9qDWHi/bu6Vstv5LVzh7lS9fxY40oNcLvFe4cai1yD/EZqm4sAgRaB3PvVY46VviW7xWymsbvlV7w/q1PD30xXrLUS6C/wuoefavrT8Nff3xkJECCwgoCGPw1/IXWs4S+E2SQECBAgQOAQmL3h77XZ7/WhxXsjQc5m8ZUlMbvzlTbOTeBMIHXNrtYQJt6/q2C1/O52lafq+eGh4e93VeRY7VY/d4s3J0cr1fPd/K2nr0DNP5R6X0Hkt6T3jX79s+Xerx4SGv7mq4fd8ivenzWq4W++69aKCfQWyG360/DXW975CBAgsIaAhj8NfyGVrOEvhNkkBAgQIEDgEJi9Ee3bhuedfipwdmeXC4FogZwHPJ/W1DI2Os7nfC1rbhkr3lECa8/bUpMtY0eptqy5ZeyoeHebtyVHLWN3cxZvjICGvxjnUbO03HNaxo6Kd7d5W3LUMnaUc8uaW8aK94+AfaxR1WBeAt8Fntfmt2/50/CniggQIEDgTEDDn4a/kCtDw18Is0kIECBAgMAhMPsG3rdvVPn07ROfxlxZErM7X2nj3ATOBFoe0rSMHZWNljW3jBXvKIG1522pyZaxo1Rb1twydlS8u83bkqOWsbs5i5cAgXaBlntOy9j2lTtDjkBLjlrG5qztimNa1twy9opYcs7ZsuaWsd/WZh8rJ3OOIRAvoOEv3tyMBAgQWEVAw5+Gv5Ba1vAXwmwSAgQIECBwCMy+gVfb8PeIPfLnqGZ3drkQiBZoeWjRMjY6zud8LWtuGSveUQJrz9tSky1jR6m2rLll7Kh4d5u3JUctY3dzFi8BAu0CLfeclrHtK3eGXIHaf7w4a37Fm1cZV+XXPlaev6MIRAto+IsWNx8BAgTWEdDwp+EvpJo1/IUwm4QAAQIECBwCs2/gfdrY/LbhedVm6LeSmt3Z5UJghEDNtVozZkRsZ3PWrL1mjHjvIrD2Ompqs2bMXRRr1l4z5i7x7raOmlzVjNnNVbwECPQXqLn31Izpv3JnzBGoydVzzOP8kf/oMSee1DHiTQn9739X5tc+VtrfEQRGCGj4G6FuTgIECKwhoOFPw19IJWv4C2E2CQECBAgQOARm38DT8KeQCawrUPrwovT4u8mVrr/0ePHeTWDt9ZTWZ+nxd9MrXX/p8XeLd7f1lOar9PjdPMVLgMB1AqX3n9Ljr1u5M+cIlOar9PicNUQeU7r+0uMjY8mZq3T9pcfnrOH1mNn3C0vjdTyBWQQ0/M2SKeskQIDA/QQ0/Gn4C6lKDX8hzCYhQIAAAQKHwOwbeJ82OFONgI/YI/91++zOLhcCowRyHmK8HhN9bfd2Ee9P0ZXy27te7n6+nNzlHHP3OJ/ry4kl55hZ4t1tnTm5yzlmNzfxEiAQL5B7L8r53Bm/ejOmBHbLr3j/PS2JiOvXPlbqavQ6gTECGv7GuJuVAAECKwho+NPwF1LHGv5CmE1CgAABAgQOgRU28FJNf2epjmz2W8XZJUNglMD7Q55v64i+tq8wEe9n1RXye0XN3Pmc6lk937k+S9e2Wz2X+jieAIH7CLhf3ScXV6xkt/yKd8znyRX2C6+4/pyTwEiB1+vyn1+/Pi7l/foduWZzEyBAgMB9BDT8afgLqUYNfyHMJiFAgAABAofAKht4Z9/o921TOLppZBVnlw2BUQKphzzR1/TVDuL9W3i1/F5dP3c7/271/PC/02eQu9XDCuuR3xWyKAYCewi4X62d593yu9tnytHx2sda+/4huvkEcpv9zvb754vWigkQIEDgCgENfxr+rqirH+fU8BfCbBICBAgQIHAI7LCBF/FTJ6ly2sE5ZeB1AgQIECBAgAABAgQIECBAgACB+wvYx7p/jqxwPoFe37z37dv9zvb755OyYgIECBC4QkDDn4a/K+rqxzk1/IUwm4QAAQIECBwCNvBiCoFzjLNZCBAgQIAAAQIECBAgQIAAAQIE2gTsY7X5GU3gTKBHw1+q2e9sv182CBAgQIDAQ0DDn4a/kCtBw18Is0kIECBAgMAhYAMvphA4xzibhQABAgQIECBAgAABAgQIECBAoE3APlabn9EEzgRaGv5yGv2ec7bMI3MECBAgsK6Ahj8NfyHVreEvhNkkBAgQIEDgEFhtA+/153vfU/zvv/8Oy/pqzsMgTUyAAAECBAgQIECAAAECBAgQIHCpgH2sS3mdnMClAhr+LuV1cgIECEwroOFPw19I8Wr4C2E2CQECBAgQOARW2MD71uR3luYRjX8rOLtkCBAgQIAAAQIECBAgQIAAAQIE1hewj7V+jkW4roCGv3VzKzICBAi0CGj40/DXUj/ZYzX8ZVM5kAABAgQINAvMvoFX2uz3BBvZ9FfyEwzNCXYCAgQIECBAgAABAgQIECBAgAABAoUCzz1D+1iFcA4nMFhAw9/gBJieAAECNxXQ8KfhL6Q0NfyFMJuEAAECBAgcAis1/OU08b02COYcr0wIECBAgAABAgQIECBAgAABAgQIECBAgMAMAhr+ZsiSNRIgQCBeQMOfhr+QqtPwF8JsEgIECBAgcAis0vBX0rz3bPorGaNcCBAgQIAAAQIECBAgQIAAAQIECBAgQIDAnQU0/N05O9ZGgACBcQIa/jT8hVSfhr8QZpMQIECAAIFDQMOfQiBAgAABAgQIECBAgAABAgQIECBAgAABAvMLaPibP4ciIECAwBUCGv40/F1RVz/OqeEvhNkkBAgQIEDgEFih4a/0m/p8w5/iJ0CAAAECBAgQIECAAAECBAgQIECAAIHVBDT8rZZR8RAgQKCPgIY/DX99KilxFg1/IcwmIUCAAAECh8AKDX+POEqa/jT8KX4CBAgQIECAAAECBAgQIECAAAECBAgQWE1Aw99qGRUPAQIE+gho+NPw16eSEmfR8BfCbBICBAgQIHAI7Nbwp9lP4RMgQIAAAQIECBAgQIAAAQIECBAgQIDAigIa/lbMqpgIECDQLqDhT8NfexVlnEHDXwaSQwgQIECAQCeB2Rv+Hgy5TXy5x3WidRoCBAgQIECAAAECBAgQIECAAAECBAgQIBAmoOEvjNpEBAgQmEpAw5+Gv5CC1fAXwmwSAgQIECBwCMze8Pds4uuVzpKfBu41p/MQIECAAAECBAgQIECAAAECBAgQIECAAIFWAQ1/rYLGEyBAYE0BDX8a/kIqW8NfCLNJCBAgQIDAIaDh7+9CuLLh72n9z69fqo8AAQIECBAgQIAAAQIECBAgQIDAbQXsY902NRa2ucDj2vy2v6zhb/MCET4BAgQ+CGj40/AXcnFo+AthNgkBAgQIEDgENPz9XQhXNfzN7uxyIUCAAAECBAgQIECAAAECBAgQ2EPAPtYeeRZlrEBrE+3rdanhLzZ3ZiNAgMAKAhr+NPyF1LGGvxBmkxAgQIAAgUPABl5MIXCOcTYLAQIECBAgQIAAAQIECBAgQIBAm4B9rDY/owmcCeQ27KXGPl7X8KfGCBAgQKBUQMOfhr/Smqk6XsNfFZtBBAgQIECgSsAGXhVb8SDOxWQGECBAgAABAgQIECBAgAABAgQIDBCwjzUA3ZRbCNRcW6Vj/KTvFqUkSAIECBQLaPjT8FdcNDUDNPzVqBlDgAABAgTqBEo3DOpmud+o//77739X/XzvWbS7Ot8v81ZEgAABAgQIECBAgAABAgQIECDwTcA+lvogcJ1A7vWVe9z7SjX8XZc7ZyZAgMDMAhr+NPyF1K+GvxBmkxAgQIAAgUOgduPgLnyPxr3H/8tt3nseXzKmR6yzO/cwcA4CBAgQIECAAAECBAgQIECAAIH7C9jHun+OrHBugdQ1lnr9W/Qa/uauDasnQIDAVQIa/jT8XVVbf51Xw18Is0kIECBAgMAh0LJ5cAfCkga+12Mfa89tEuwR5+zOPQycgwABAgQIECBAgAABAgQIECBA4P4C9rHunyMrXEMg1Zz3z69fxYGmzll8QgMIECBAYAkBDX8a/kIKWcNfCLNJCBAgQIDAIbDCBl6qkS/1ekQprOAc4WQOAgQIECBAgAABAgQIECBAgACBsQL2scb6m30vgU8NejXNfmf7/XtpipYAAQIEPglo+NPwF3J1aPgLYTYJAQIECBA4BFbZwPvU1HeHZr+VnF02BAgQIECAAAECBAgQIECAAAECawussl+4dpZEt5JAz2vON/ytVBliIUCAQD8BDX8a/vpV05czafgLYTYJAQIECBA4BHpuJtyB9L3B77mmyJ/vPXNYzfkOubYGAgQIECBAgAABAgQIECBAgACB/gL2sfqbOiOBTwK+4U9tECBAgECEgIY/DX8RdfY/DX8hzCYhQIAAAQKHwIobeHf5Vr/XElvR2SVEgAABAgQIECBAgAABAgQIECCwnoB9rPVyKqL7CXy6zlqvP9/wd79cWxEBAgTuIKDhT8NfSB1q+AthNgkBAgQIEDgEWjcQ7sboG/7ulhHrIUCAAAECBAgQIECAAAECBAgQmElgtf3CmeytdQ+BnGvs9Zh/fv3KhtHwl03lQAIECGwloOFPw19IwWv4C2E2CQECBAgQOARyNhdmoXpt9nv+hO/ZfxsRz0rOI/zMSYAAAQIECBAgQIAAAQIECBAgECNgHyvG2Sz7CZReW6XHn+3376csYgIECBA4E9Dwp+Ev5MrQ8BfCbBICBAgQIHAI1Gwa3I0u9RO+qdcj4lnBOcLJHAQIECBAgAABAgQIECBAgAABAmMF7GON9Tf7mgK111XpON/wt2b9iIoAAQKtAhr+NPy11lDWeA1/WUwOIkCAAAECXQRKNwy6TNrxJCXf4Dey8W92544pcyoCBAgQIHHVdO4AACAASURBVECAAAECBAgQIECAAIEbC9jHunFyLG1agdqf6H0GnDtew9+0JWLhBAgQuFRAw5+Gv0sL7HlyDX8hzCYhQIAAAQKHwOwbeM8mvudP+KbSWtIgmDpXyeuzO5fE6lgCBAgQIECAAAECBAgQIECAAIF5BexjzZs7K7+vwOO6+ufXr6YFPq/Nb+fR8NdEbDABAgSWFdDwp+EvpLg1/IUwm4QAAQIECBwCs2/gPRr4cpv9XlNeO662bGZ3ro3bOAIECBAgQIAAAQIECBAgQIAAgbkE7GPNlS+r3Usg1Tio4W+vehAtAQIEcgU0/Gn4y62VpuM0/DXxGUyAAAECBIoEbOAVcTUdnPMvMJsmMJgAAQIECBAgQIAAAQIECBAgQIBABwH7WB0QnYLAAAENfwPQTUmAAIEJBDT8afgLKVMNfyHMJiFAgAABAoeAhj+FQIAAAQIECBAgQIAAAQIECBAgQIAAAQIE5hfQ8Dd/DkVAgACBKwQ0/Gn4u6KufpxTw18Is0kIECBAgMAhMFPD3+NneJ//r+ZnfB9je5xD6RAgQIAAAQIECBAgQIAAAQIECBAgQIAAgRqB1z35f379yj5FzjdvavjL5nQgAQIEthLQ8KfhL6TgNfyFMJuEAAECBAgcAqs1/D0b+j41BGr4U/gECBAgQIAAAQIECBAgQIAAAQIECBAgMELgU0NeTuOfhr8RGTMnAQIE1hDQ8KfhL6SSNfyFMJuEAAECBAgcAhr+FAIBAgQIECBAgAABAgQIECBAgAABAgQIELhWIPXte6mmPw1/1+bH2QkQILCygIY/DX8h9a3hL4TZJAQIECBA4BDQ8KcQCBAgQIAAAQIECBAgQIAAAQIECBAgQIDAdQLffsY39yd+Nfxdlx9nJkCAwOoCGv40/IXUuIa/EGaTECBAgACBQ0DDn0IgQIAAAQIECBAgQIAAAQIECBAgQIAAAQLXCaSa9XKa/lLnONvvvy4iZyZAgACBmQQ0/Gn4C6lXDX8hzCYhQIAAAQKHgIY/hUCAAAECBAgQIECAAAECBAgQIECAAAECBK4TKG3WO/t539JzXBeNMxMgQIDAbAIa/jT8hdSshr8QZpMQIECAAIFDQMOfQiBAgAABAgQIECBAgAABAgQIECBAgAABAtcJ5DTrve/Xvzf95Zzjfb//uoicmQABAgRmEtDwp+EvpF41/IUwm4QAAQIECBwCGv7iCiFnQyZuNWYiQIAAAQIECBAgQIAAAQIECBAgcC5gH0tlEOgrUHJNffp535xzaPjrmzdnI0CAwCoCGv40/IXUsoa/EGaTECBAgACBQ0DDX0whzOQcI2IWAgQIECBAgAABAgQIECBAgACBOwrYx7pjVqxpdoGcZr3XGM+a/nLOoeFv9kqxfgIECFwjoOFPw981lfV2Vg1/IcwmIUCAAAECh8BMG3j//fff/2Xt33//Pc3g85jU64/Bn465ojRmcr4ifuckQIAAAQIECBAgQIAAAQIECBCYQ8A+1hx5ssq5BD59a9+3KN7HaPibK+dWS4AAgTsJaPjT8BdSjxr+QphNQoAAAQIEDoGZNvA0/ClaAgQIECBAgAABAgQIECBAgAABAtcKzLRfeK2EsxPoK1BzbZ19Y98/v359XJhv+OubM2cjQIDAKgIa/jT8hdSyhr8QZpMQIECAAIFDoGaTYRSdhr9R8uYlQIAAAQIECBAgQIAAAQIECBDYRWCm/cJdciLOdQRav+nvIaHhb516EAkBAgSiBDT8afgLqTUNfyHMJiFAgAABAofATBt4rw1/PdLnJ317KDoHAQIEygVyGrjLz3rfEbvF+8zE+/t2zvvuc0zOsffN+D4rK/lsJqf71IVICRAgEC3w7bPW2XvV7O9Jue+/s8f5+pnyLJZPDqvEHX0dvc83037haCvzE6gVeFxn3xr3zs7rJ31rtY0jQIAAAQ1/Gv5CrgINfyHMJiFAgAABAofATBt4uZvauamN3ASeyTnXz3EECBCoFVjxwes3i93ifVh8e8/+9v6r4a/2qood1/KZLPLzV6yK2QgQIEAgWiD1eSP1evR6e8xX8x4863vvp0bOHINZY+5RI73OYR+rl6TzEIgX8JO+8eZmJECAwAwCGv40/IXUqYa/EGaTECBAgACBQ2CmDbycTd2StEZuAM/kXGLoWAIECNQIvDZ11XwLXM2cI8fsFu/D+qxxL+ebDjX8jazU/Llr8lQzJn9FjryDgBzfIQvWQGAvgbPPFmefu17/9s/5PHJXxZxvMlwl1k+fJ7/999fXHv87cs/nrjXTsi77WC16xhIYK6Dhb6y/2QkQIHBXAQ1/Gv5CalPDXwizSQgQIECAwCFgAy+mEDjHOJuFAIE5BGqbweaI7ucqxfvHJPWQXcPQ/au8JUctY+8vY4XyqwYIEIgU+HbPebz2aPZ6/v/v65rxfpX6DPWI8VNcM8f76ad8fWP09Vebfazrjc1A4CoBDX9XyTovAQIE5hbQ8KfhL6SCNfyFMJuEAAECBAgcAjbwYgqBc4yzWQgQmEMg9TDyNYoVvplDvH/XZem308xR1fussqVpoGXsPsLzRiq/8+bOygnMKJBq+HvG9Klh7PH6TJ8zc+6xqc+cK8Tb4jBjnY9cs32skfrmJtAmoOGvzc9oAgQIrCqg4U/DX0hta/gLYTYJAQIECBA4BGzgxRQC5xhnsxAgMIdA6kHda0PYp4hWeGD5jG23eB9xf2r6S9XGHBW+9ipbctQydm3VNaKT3zXyKAoCswik7jmfvt3v9XPISp8nXz9X1nwr3t3y3tK8mKqNu8V61/XYx7prZqyLQFpAw1/ayBEECBDYUUDDn4a/kLrX8BfCbBICBAgQIHAI2MCLKQTOMc5mIUBgDoGSh3CfmuFWfED7+gD6PZMrxnvW9FdSG3NU+3qrbMlRy9j1JO8ZUU4DcmrlM92vUrGs/Pq3ZqiV4xbbOgKp9xQNf39ynbK6Y1WkvsHRT/penzX7WNcbm4HAVQIa/q6SdV4CBAjMLaDhT8NfSAVr+AthNgkBAgQIEDgEbODFFALnGGezECAwh0DLQ8eWsaN0WtbcMnZ0vI/5U40/701/M8Y7ynnUvJ++nTG1ntpxqfN6va+Ahr++nnc+2/v9VgPgnbNlbZ8Eaj831I4bnYnUulu+FW90bGfzf/rskGoGfJ4r9Tn0jjHfaU32se6UDWshUCag4a/My9EECBDYRUDDn4a/kFrX8BfCbBICBAgQIHAI2MCLKQTOMc5mIUBgDoHUw8o5oshf5W7xPmTem4ZyvoXlVdQD2vz6GnFkS37ldkTGyuasvWfVjitbnaN7Cjyb/OSup6pzRQrUNJPPXO+pBrin/fO9tuT9OjJvJXOdNaI/4ks1qPu8UaJ8fqx9rHZDZyAwSkDD3yh58xIgQODeAhr+NPyFVKiGvxBmkxAgQIAAgUPABl5MIXCOcTYLAQJzCMz8oLVGeLd4n0Ylca/wQLqmNmYek3rQfhabh+/zZLzk+q255ueRWGul365b1+daud4pmpKmv5Jj72qYev99v5Zr7ud3iz0V8/t63c/6ZNA+Vh9HZyEwQkDD3wh1cxIgQOD+Ahr+NPyFVKmGvxBmkxAgQIAAgUPABl5MIXCOcTYLAQJzCKzw4LFEerd4S2zej2XVojdmbM5DeA/ex+SmZdaaa7FmTMsajS0X0PBXbmbEPALPb6z8tuKcY2aJeNd/LPHpPuazRv/KtY/V39QZCUQJaPiLkjYPAQIE5hLQ8KfhL6RiNfyFMJuEAAECBAgcAjbwYgqBc4yzWQgQIECAAAECBMYIaPgb494yq5/0bdEzlgABAmsL2MdaO7+iW1tAw9/a+RUdAQIEagU0/Gn4q62donEa/oq4HEyAAAECBJoEbOA18RUNflr/8+tX0TgHEyBAgAABAgQIECBAoKfAe4PmSt981tPJuQgQILCzgH2snbMv9jsKvO7jf9tf1vB3x+xZEwECBMYLaPjT8BdShRr+QphNQoAAAQIEDgENfwphFYGSh5QrfAPNp3h3/GmnFfK5ynUYEccK+Xa/+lwpK+Q34jqYdY4V8pv6CeOdf1JwhfzOem3VrLvkvajm/LOMObumV7iOc/9WeORphXhL6223+9UK8Zbcs1aIt7SmHU+AwB4C3xr5XhsANfztUQ+iJECAQKmAhj8Nf6U1U3W8hr8qNoMIECBAgECVwEoNfzs2OlUlfaFBnx66px5azfwA4NtDyW9NCCmTmcti5nzO7D5q7TPnu6apQLyjKs28VwisVs8po5Xfe89inzm/qVx6fU6BVE2u2sD7Ke5V462pzlRt1JzzzmNmjrfmb/6Z471zHVkbAQLjBc6+4e/smzg1/I3PlRUQIEDgjgIa/jT8hdSlhr8QZpMQIECAAIFDYOaGv9QDi9cU7/bAdZfyTtXAp7zP+gAg1dB3FteKsebWt+s+V2qu41at6Z3uV4+KWy3eua6icatd5fp91u+3992n8k7vRbPmd9wVYearBb7V5Ovn6tfr9NN/v3qtvc5fE9eO1+5uMc8a725/7/e6DzgPAQIENPypAQIECBA4E9Dwp+Ev5MrQ8BfCbBICBAgQIHAIzNrwl9r4/ZTenR66rl7iOQ/wVmooyYn3UxPNjA94aq/x17p3va95F5i5ns9qMtVYIN4163jXqGau50/vsY///ojr/fpOXdsr1sCM+V0xD6Uxpf5BSen57nR8zufnnf5e+PbZeLfrV7x3ulI/r+VTnlLvsbvld45sWiUBApECGv4itc1FgACBeQQ0/Gn4C6lWDX8hzCYhQIAAAQKHwIwNf+8PpVJNPaXHK405BFKb+C0P+O4o0BJPyuqO8T7WlHqQ81z3rPHd1T1iXbs1dKZqtOX6jshX6Ry7xVvqM/vxrt+fGUw1JKQ+q96pJnbL753so9dSkuuZavjVMfX+uloDXMu9KPXeHV2fOfOV1PCn881U27vGm2rKfeT2U9P9TPnNqXnHECBAIFdAw1+ulOMIECCwl4CGPw1/IRWv4S+E2SQECBAgQOAQmK3hr7Z5r3acMrmvQM5DqZaHXneLPPXA8uxBxzOGHKu7xfu+9lXju6v71evywPKn8C73q9R9aeb71dXXzV3O7/rd4/ptqTcNFi16MWNz/jbKOSZmtfWztLy3zvh+tGu89RXys1Gs5VxXj/X++/n99/1vxRmv36vrx/kJENhLQMPfXvkWLQECBHIFNPxp+MutlabjNPw18RlMgAABAgSKBGZu+Ct9mJj7bWFFgA4eJpC7iX92XO7YYcGdTLxrw9+T4tv1O2M+71Rbo9byyFvpffyx1hnznbvmHe5Xr/W2SryjrqGR8+bW9Psaa8fdPdaWJpuRsX2auzZPtePuaLDymkr/Jio9/k52qc/PvuHvT7ZmvX5r1107bnR91667dtzIeHPX7PPkyCyZmwCBVoHnvvw/v35lnypnjIa/bE4HEiBAYCsBDX8a/kIKXsNfCLNJCBAgQIDAITBrw19Nk8gj3txNY+Vxf4GSXL4fWzL2LhIta24Ze5f4X6/fx/9+vQesEt+drCPWUpu32nERMX2ao2TNu92vVoh3ZG2Nmrukpl/XWDtuVJy5nx01/P3O0Iz5HVlbo+auyVPNmFHx5d5zUjGlXr9DfGdr+HY/Wq3BseW+s1p+U/U4c7w5ez8+T6YqwOsECNxN4FNDXk7jn4a/u2XTeggQIDCPgIY/DX8h1arhL4TZJAQIECBA4BCYqeHvuYn7WHfOpu+3ByAt56gtnZwNmdpz7zqu5MHFa/08vWrraJR3SbzPNdaMGRVf7rzv94IVY8y1mP24mtzVjLmDU8m6d7tfrRDvHWoseg0lNT37e9K3WD99Pu3xuTU6p6/z7ZTfkc4j5q7J7WOdteNGxPh+zzn77F9zXY+MJXfu9/fU1D+Smf1eVVubM9Zzy3vprPGW1KfPk7l3ibLj7GOVeTmaQI5A6tv3Uk1/Oddlao6cdTqGAAECBNYT0PCn4S+kqjX8hTCbhAABAgQIHAIzNvy1NmmN2OyeyXmmS6PkAcDrw6Czh34zxF0S77eHfTPEmlqjBzopoXleL70nlx5/F4mS63e3+9UK8d6lzqLXUXo9lh4fHc+n+c7ec96PPWuqeRzT+rl1pEFpvkqPHxnbznM/8lRTlzPmt/TafX8/qnG6Q23lxP3tHnaHGErXUFqfpceXrufq40vXX3r81esvOX/JZ+jV/wYucetxrH2sHorOQeBvgdfr6r2x79trr2fR8KeqCBAgQKBWQMOfhr/a2ikap+GviMvBBAgQIECgSWCmDbxem9S9zlMCP5NzSVx3ObbkwWXJA4O7xPe6jtz6nT3OXPtd4sz1cNz9BXa6Xz2ysVu8969AK2wR0GzeomfsHQRyP0eerbVl7B1if74nva/lvalvhTjP/nb4lINZmxrvUlPWESNQel2WHh8TxXyz2MeaL2dWfH+BVLNeTtNf6hwPBd/wd/9asEICBAiMENDwp+EvpO40/IUwm4QAAQIECBwCM23g9dq07XWekhKaybkkLscSuIPAiGv6DnFbAwECBAgQIECgRKDlM1PL2JI1OpYAAQIE7iFgH+seebCKtQRKm/XOft639BxrCYqGAAECBFoENPxp+Gupn+yxGv6yqRxIgAABAgSaBWbawOv1kKnXeUrwZ3IuicuxBAgQIECAAAECBAjMIdDyd1DL2Dl0rJIAAQIEXgXsY6kHAv0Fcpr1HrPm/PTvWTPgc8W+4a9/7pyRAAECKwho+NPwF1LHGv5CmE1CgAABAgQOgZk28Hr8dGePc9SUzkzONfHdcUzJz0jecf2laxJvqZjj7yygnu+cnfa17ZbfdrG5zrBbfsU7V33uvtqWpr2WsXd1d/3eNTN91iW/fRzvepbd8jsiD/axRqibc3WB3Ia/9z371+a+nHNo+Fu9ksRHgACBOgENfxr+6iqncJSGv0IwhxMgQIAAgQaB2TbwWh80tY6vpZ7NuTbOkeNemzk/rePff/8ducSuc4v3J+dK+e1aLBOcTD2vXc+75XeCS67rEnfLr3jXvl91vThueLKWv4Vaxt6FwvW79vUrv/Lr78G+d1v7WH09nY3AQyCnWe9V6uyb/nLOoeFPvREgQIDAmYCGPw1/IVeGhr8QZpMQIECAAIFDYLYNvJZv6GsZ21ouszm3xhs5PufBzut6Zn8IIN7v1TV7fiOvnTvMVVrPjzXPnGPxpqtu5vymo1vrCPWczufM9bxbftPZXOOImry+Rz5rXZfGPmucz3yJd+2/GeR37fze5R3HPtZdMmEdKwl8+6neT3G+j9Hwt1JFiIUAAQKxAhr+NPyFVJyGvxBmkxAgQIAAgUNgxg28msa9mjE9S2RG557xX3Wu9wcd3x7Mja6BHgbi/fwNjSvkt0eNzHaO3LzlHnf3+HPjyD1OvHcXWHt9uXWae9zdtXLjyD1OvHcXWHN9pU1CZwozNsLlXpcln7XvXCHiPc/Obvl9KOTWwgr1vEq8d8qFfaw7ZcNaVhKoubbOvrHv9Wd+3318w99KFSMWAgQI9BPQ8Kfhr181fTmThr8QZpMQIECAAIFDoGaTYTTdpwdV7w+fzo4b9YBqRufRec6Z/5njkrzWjMlZS8QxNWuvGRMRS84cNWuvGZOzFsf0F6jJVc2Y/iuvO2PN2mvG1K2u/6iatdeM6b9yZ8wRqMlVzZictUQcU7P2mjERseTMUbP2mjE5a3EMgVaBmtqsGdO6zl7jaxq8xNtL//rzyG/aeOZ6TkcXe4R9rFhvs+0l0PpNfw8tDX971YxoCRAg0ENAw5+Gvx51lDyHhr8kkQMIECBAgEA3gZk38Eq/oaKkKawb8P8/0czOvS16na92I792XK91156ndt2142rX2WtczcOsx9yzxtvLbabz1OSqZsxdTGrWXjNGvHcRWHsdtbVZO260Zu26a8eJd7SA+VcSqL0Oa8eNtqtdd+048cYK1OapdlxsdD9nq1137bjR8d5tfvtYd8uI9awo8LjOvjXuncXsJ31XrAQxESBAIEZAw5+Gv5BK0/AXwmwSAgQIECBwCMy+gZfT9Dey0e9ZZrM73/FyadnEbxk7yqJlzS1jxTtKYO15W2qyZewo1ZY1t4wV7yiBtedtqcmWsaNUW9bcMla8owTMu5JAyzXYMnaUYcuaW8aKN0agJUctY2Oi+zlLy5pbxo6K947z2se6Y1asiUCegJ/0zXNyFAECBHYT0PCn4S+k5jX8hTCbhAABAgQIHAI28GIKgXN/55ZN/Jax/SPJO2PLmlvG5q2u/1Eta24Z2z+S+jN+ami+QxNzfVS/R7bkqGVs67prx7esuWVs7Xpbx7WsuWVs67qNzxNoyVHL2LzV9T+qZc0tY/tHknfGljW3jM1bXdxRZ+/BK7z/5gq+xz9r7C012TI217n3cS1rbhnbO47c87WsuWVs7vp6H9ey5paxvePIPV/LmlvG5q4v6riR70f2saKybB4C/QU0/PU3dUYCBAisIKDhT8NfSB1r+AthNgkBAgQIEDgEbODFFALn/s4tm/gtY/tHknfGljW3jM1bXf+jWtbcMrZ/JOVn/NTo936mWR++P+JoyVHL2PJs9BnRsuaWsX1WX36WljW3jC1fqRE1Ai05ahlbs9YeY1rW3DK2x9prztGy5paxNWvtPWaH99+n2bdcfXOY7bNHS022jO1dm7nna1lzy9jc9fU+rmXNLWN7x5F7vpY1t4zNXV/v41rW3DK2dxy157vDe5J9rNrsGUdgvICGv/E5sAICBAjcUUDDn4a/kLrU8BfCbBICBAgQIHAI2MCLKQTO/Z1bNvFbxvaPJO+MLWtuGZu3uv5Htay5ZWz/SMrOePZg5/Xheur1stnGHd2So5axoyJuWXPLWPGOElh73paabBk7SrVlzS1jxRsrkHp/Tb0eu9q22V5jOWvgO6vbGWv5odSy7paxbRmqH92y5pax9StuG9my5paxbauuH92y5pax9StuG9my5paxbavuM/r9PWfU34P2sfrk01kI9BZ4Xpv//Pr18dQa/nqrOx8BAgTWENDwp+EvpJI1/IUwm4QAAQIECBwCNvDiCiFnQyZuNfPP1LKJ3zJ2lFzLmlvGijdOIPUA/nUlJcfGRZA/U0tNtozNX2HfI1vW3DK2bxT5Z2tZc8vY/BU6skWgJUctY1vW3DK2Zc0tY1vW3DK2Zc0tY1vW3GNsydpXfg/+5lBi1CMnPc7RsuaWsT3WXnOOljW3jK1Za48xLWtuGdtj7TXnaFlzy9iatfYY07LmlrE91t5yjpL3mJJja9dkH6tWzjgC1wnkXJca/q7zd2YCBAjMLKDhT8NfSP1q+AthNgkBAgQIEDgEZmr4e93M7JG+2X6SqkfMK52jdhO/dtxou9p1144Tb7xATa5qxsRH9nPGlnW3jB0Ve8uaW8aKd5TA2vO21GTL2FGqLQ/TZ4z34Vy77tpxo3L7nLdm3TVjRseZk9tvca0a86e8iPcOFZteQ22easelV3TtEbXrrh13bTTps9euu3ZcekXXHlHzmWPWWK+VdHYCawto+Fs7v6IjQIDAlQIa/jT8XVlf/3duDX8hzCYhQIAAAQKHgIY/hTCzQM3mds2YuxjVrL1mjHjHCNTkqmbMmOh+zlqz9pox4h0jUJOrmjFjojNrTa5qxtxFumbtNWPEO0agJlc1Y8ZE9/esqXVr+PvtlXK6Qy4/raFm7TVj7mJQs/aaMeIdI1CTq5oxY6Lr8/fR7Pesu9hbB4GZBDT8zZQtayVAgMC9BDT8afgLqUgNfyHMJiFAgAABAoeAhj+FMLNAyb+ALzn2riYlMbwe+4hnxm+03CnelgdTLWNH1vpO+X19EJdzPa52/aZiXiHekdfSiLlLclZy7IhYcuYsiaHk2Jy5RxxTEkPJsSNiyZnzEUPN56QZ339bGvpmjPf9/Tf1flT6fp1TX9HHlF6TJZ/HomPJna8khpJjc+ePPq4khpJjo+PIna8khpJjc+ePPK72Pls7LjI2cxEg8Fug50/t/vPr10fWnvPIHQECBAisI6DhT8NfSDVr+AthNgkBAgQIEDjdaPi2WYCMwB0F3h9qPdf4eHD77bU7xpKzJvH+Vlotvy0PaVrG5tTclceo5zXr+Vkzu+X3ymvljufeLb/iXfN+1fIe2jJ21DW9Y8Pfw9r1u+b1u+vnDfW8bj3v1IA+6n3QvARGC/RsxNPwNzqb5idAgMB8Ahr+NPyFVK2GvxBmkxAgQIAAgUNgpm/4kzICnwQ+PfR4P77m21vuqC7e86zMnN+WpoGWsXeob/W8Xj2/RrRbfu9wTUWuITe/jzXNfI9+mor3c3XNmt+W99CWsZHX6dk9+SxfqXhSr4+KqWTe3Gt41np+txCvz1irvP8+4tihnjX8ldzRHUtgTgENf3PmzaoJECCwioCGPw1/IbWs4S+E2SQECBAgQOAQ0PCnEFYTOHsQsMpDu7NciXetJpKaWl3hAfyzttXzGvX86X1lt/yu9v6aime3/Ip3jftVy3toy9jU9XTV65/W/FrPnz6LzBiv96PfAu5Xa9yv1PP69azh76p3P+clcB+B13342l/ZeZ7DN/zdJ69WQoAAgVkENPxp+AupVQ1/IcwmIUCAAAECh4CGP4VAgACB8QItD9Fbxo6P3AoIECBAgMA4gZb30Jax4yL+0/z12tiXiiWnIXBkTOYmQIDACgIa/lbIohgIpAVyGva+nSVnfM9vEkxH5AgCBAgQmEVAw5+Gv5Ba1fAXwmwSAgQIECBwCMza8Pfp51xqvh1rtVJ4t3k32e0bHlbLr3jWFEg9aP8WdcvYNTVFRWCMgPffMe5mJdAi0PIe2jK2Zc2tY7/9LOa3n/p9zOtvrVZ94wkQIPBZQMOf6iCwj0BO094njZyxGv72qSWREiBAoERAw5+Gv5J6qT5Ww181nYEECBAgQKBYYMaGv28Pqe78ICpnQ6Y4gW8DUo2QpQ/4WtdjuwBlUgAAIABJREFUPAECeQKp+1rOWTyEz1FyDIFrBLz/XuPqrASuFtj1/bfkHwDN2th4de04PwECBHoLtL4nXfH3YMQ+Vm9H5yMwi0Dt9ZUzTsPfLFVgnQQIEIgV0PCn4S+k4jT8hTCbhAABAgQIHAKzNfzlboBesdHZUjIRzp9+aiv3G4fuZpbyzq2Fb+eZKWbxpiri5+vyW24WNUI9l0ur53KzyBFnDTGv/+3sG1tm/YlM1295Zbl+y82iRuxWzzWutd84VTNX7zG75Ve85RXk/lxuFjVit3p+uLbG3LueI/axourJPARWEtDwt1I2xUKAAIFYAQ1/Gv5CKk7DXwizSQgQIECAwCEw2wZe6uF46vVRaY9w/vbtGymXGb+5o3Uz/FELvTfEr6wv8ZbrzpTf8ujmHqGey/M3Uz3vmt+an8L0/lt+LUSP2LWeW5xnul+1xGns/QVcv+U5mun6lV/5TQnMVM+pWEa8HrGPNSIucxLYQcA3/O2QZTESIECgXEDDn4a/8qqpGKHhrwLNEAIECBAgUCkw2wZezoPxnGMquaqHRTjnNPx92vC+o1k1toEECBAgQCBQwPtvILapCBC4lYC/IW6VDoshQIBAV4GIfayuC3YyAgT+T0DDn2IgQIAAgTMBDX8a/kKuDA1/IcwmIUCAAAECh8BMG3ipb6l7pvSOD54inDUcuKgJECBAgEC8gPffeHMzEiBwD4E7/t11DxmrIECAwPwCEftY8yuJgMA9BTT83TMvVkWAAIHRAhr+NPyF1KCGvxBmkxAgQIAAgUNgpg08DX/fi1bDgYuaAAECBAjEC3j/jTc3IwEC9xDQ8HePPFgFAQIErhCYab/wividk8DMAhr+Zs6etRMgQOA6AQ1/Gv6uq66XM2v4C2E2CQECBAgQOARm2sDLfaCUe1xkCUQ4t8TdMjbS0VwEVhV4bWiujfHTT3bXns84AgTyBFreQ1vG5q3OUQQIfBPw/ttWH+5hbX5GEyBA4FWg9T2p99+DEftYKoDAbgKtjXj//PqVRdY6T9YkDiJAgACB6QQ0/Gn4CylaDX8hzCYhQIAAAQKHwEwbeLkPlHKPiyyBKOfcb0F8xl56fKRZyVxnG+O9N7tL1nP1seL93/9Wy2/rw51Hzc1qop7nzV3OvW6X/Na8n97x80pOTlMPpme9F+XEvks9n31OfP631fK78/tvTs2njpnpPub69XkjVc8zva6e16zn1vek3u/RUftYM1171kqgVaBXI16q8a/XPK3xGk+AAAEC9xLQ8KfhL6QiNfyFMJuEAAECBAgcAjNt4OU+UMo9LrIEIp1z469pTog0y5krtSHee8M7Z01XHiPev3VXy29N7cx8Havn9ev5W45XvH5r3n8fVTCrxa75PbtXz5rDb+87u+W39D145vff0lhz6uTu18Bu9SzeP1V799qsuR7ld+38ltbEle9HkftYpXE7nsCsAr0a8TT8zVoB1k2AAIGxAhr+NPyFVKCGvxBmkxAgQIAAgUNgpg280gfpd9rcj3Z+WKXiz/W886XyKYYVYjtzT8U7c+OIeMuutPcHfanrvezsMUd/ejh15UOrmMjOZxHvb5dV81taWznv06XnjDxePa9dz7vlt+TaWeH9tyTe1LEzfOberZ7F6/48498Fn+41u9Vz6p77+nrE+1H0PlZJ/I4lMKvA87pKNex9iu/1uvx2jl6NhbM6WzcBAgQInAto+NPwF3JtaPgLYTYJAQIECBA4BFo38FKbjJ/+9XnNJnTuA6Xc4yJLoNU5cq2zzJXKc+r1WeJ8rjMVT+p18c4m8Hm9qzRMfavZ1er5kU3x/qnpFfO7zh0mLxL1vHY975bfvKrXsHzmNMP9fLd6Fq/7c81eS+59MPq43eo51ze1D5d7ntRx9rFSQl4nUC7Q2vD3upev4a/c3wgCBAjsLqDhT8NfyDWg4S+E2SQECBAgQOAQaNnASzXzfXr9lb5kMzrnfCVpLZm75Lxnx7Y45849+7cF5cb5PC71gDH1eul8o49PxZN6ffT6S+dPxZN6vXS+GY6PerATYZHKX+r1iDX2nCMVT+r1nmuJOFcqntTrEWvsOcdq8aRsUvGmXk+d/26v58Sz2mewVDyp1++Ww9b1rPT+22rxPj7n+ug9Z+n5UvWaer10vtHHp+JJvT56/aXzp+JJvV463+jjU/GkXh+9/tL5U/GkXi+d7+7HR78fRexj3d3c+gj0FtDw11vU+QgQIECgREDDn4a/knqpPlbDXzWdgQQIECBAoFigdgPvfaPxfeJHM92nB0CvY0ua7lJzlgZfMnfpud+Pr3UumTd687dkbVccm3rAmHr9ijVdec5UPKnXr1zbFedOxZN6/Yo1jTrnitd2Tv5WeoAn3p9Xz4r5fUYZ+flixH1JPe9Rz9/qeKXrN3UN1f7dkjrvKq/n3A9GxpqzvpXqWbzn9+fHf13hvTk3v6vE+4gjdX3mmIy8B/Wce8T7UcQ+Vk8j5yKwi0BO06Cf9N2lGsRJgACBMgENfxr+yiqm8mgNf5VwhhEgQIAAgQqBmg281EZj6vXnxu1zubmb7xr+0gk+M8r1TZ/9XkekNvdTr98rmvRqUvGkXk/PcK8jcuJJPQC6V0R1q8m5n9adeeyo3fIr3p/1ttr16/337xyvlF/X7/rX79k74vs1vern6dZPAznXR+scLeNz1rfj/ephukJN5+ZXvC1X0bixu+X3k/TI96Oa/cJxFWNmAvsIaPjbJ9ciJUCAQG8BDX8a/nrX1On5NPyFMJuEAAECBAgcAjUbeKmN19wGldR5VkpRjXNL/J+aI1d4sPN0SdVP6vUW3xFjU/GkXh+x5pY5c+JZ6QHtu9XIBzstecsdu1t+xfuzMla9fr3//s71Svl1/e5z/T5r9zXilT47575HlxyXc32UnK/3sTnr2/F+9XBeobZz8yve3ldWzPl2y++Zau7e2lUZid7HuioO5yWwikDJNekb/lbJujgIECDQV0DDn4a/vhX14Wwa/kKYTUKAAAECBA6Bks2CJ1nuxmvqIULOeVZJU41zr9jPmg9Suek195XnSdVP6vUr13bFuVPxpF6/Yk1XnjMnnpUe0L5ajn6wc2Vee7+PRKy1xxy71fNu8X6qkV3ffx8eK92fd6vn3eLd7f23x3vamdld/7bYrZ5z433k8K45K6lR8f7UyjEpMR55bE4sOceMjKF27vfPkKOu15H7WLV2xhFYVaD0etTwt2oliIsAAQJtAhr+NPy1VVDmaA1/mVAOI0CAAAECHQRKNwyeD3FTDwlyHvSuujl7lpYa5w7p/esUZ40HqTz2XkPP86XqJ/V6z7VEnCsVT+r1iDX2nCMnnpz7TM81XX2uuzzYuTrOnu8jEWvtMcdu9bxbvKka2e3993mNj3o4ncpH6eu71fNu8b6+Jz1rY5XaLa31muNz6qXmvL3G5Kxvpc+TufHO/Dfga22I9+eVkmPS6/q6+jw5seQcc/U6e57/bn8P3mEfq6evcxGYWeD1evzn169kKBr+kkQOIECAwJYCGv40/IUUvoa/EGaTECBAgACBQ6BmAy+1qfq6SfntgVnqPKul6GmdszFzdexnzQezPdz81EBRYjdTzOItyezvY2fN70zrLs/K7xHquVxuprrYLb8l2fT+O/f9uSTXr8e6fmvlrh+X+3fL9SsZP8OKf5vt9n4k3vLryP253CxqxG71/Po30p3q8k77WFG1Zx4CKwho+Fshi2IgQIBAfwENfxr++lfVyRk1/IUwm4QAAQIECBwCLQ1/j/FnG5E5D85yjqlN0beN4TttnNbG13vclbnovdbX8+32AEC85dU00/Uuv/KbElDPKaH5Xvf+O0fO3J/L8+R+VW42akROfc+Uz3fHnPhS9jPFL95UNn++Lr/lZlEjdqvnh2trzDPVc1QdmYfArgIa/nbNvLgJECDwXUDDn4a/kGtEw18Is0kIECBAgMAhUNPw974R+dxUfH9w/elbIno84P72DRSpTVKboH+K/91qJptUnnMucfHmKI05Rn7L3dVzuVnUCPVcLj1TPZdH9/OB7kzxqufyjMtvuVnUiN3q+dW1JPaZarg2xk81N1PsJTkV728B+Y2625bPs1s9v++zlYvNVc818RlDgEC+gIa/fCtHEiBAYCcBDX8a/kLqXcNfCLNJCBAgQIDAIdCj4e+M8rFxnrNBW7PBnmoYTM1bM+dK5fLJZ3eXlXIsFgIECBC4n4D33/vlxIoI7CqQ+nvq6ZJ73K6O4iZAgAABAgQI3FFAw98ds2JNBAgQGC+g4U/DX0gVavgLYTYJAQIECBA4BGob/s4eAj3+23vT2Lfmu5oGs5xvpLvymwVnLpuzXNTkYGYDaydAgAABAtEC3n+jxc1HgMA3gZomvm/frk6bAAECBAgQIEDgXgIa/u6VD6shQIDAXQQ0/Gn4C6lFDX8hzCYhQIAAAQKHQGvDXy5jzYOls3PnnCfn5353aXTzbUK5Feo4AgQIECDQT8D7bz9LZyJAoK9ATfNezZi+q3Y2AgQIECBAgACBXAENf7lSjiNAgMBeAhr+NPyFVLyGvxBmkxAgQIAAgUMgquGvF3fOwyYNf/87/TnlXZocn7W2W7OFeH9nftU6l9+18/uIbrdvgVs13lXjKv0ct5uDeNd9/13x/pzz99TZNV87rvT+EX2869f1G11zV87nb4a1/2bYLb9XXivOTWB1AQ1/q2dYfAQIEKgT0PCn4a+ucgpHafgrBHM4AQIECBBoEJip4S/n2/1eH8p9avzZ6WHVyg1Qr2X/yOnVPyfdcJl1Hyre8+aoJ/TsTX/yu19+X9+73m8YK9bzavHu/PD17H61Wn5TnzfE+0fI/ar7R77uJ2z5O6hlbPdAKk7ofvUbbdX3LPmV39fbgvejipukIQQILCWg4W+pdAqGAAEC3QQ0/Gn461ZM306k4S+E2SQECBAgQOAQmLHhL7V5m3oYlXp91tLIbYicNb5P6/6Uz7P/voKReP9+mPV6P5Df+a5u9fwnZ+8Pqleu52fDwSrX7wq5qrl7fPs8pZ7/+z/S1OfWGvuIMd/q+ltj+qrxPszP7lmzxdvyd1DL2Iia/TZHqp5Xye/TQLx/f76S39/vSbPdr9Tzz5x92+OYNb+j3x/MT2BVAQ1/q2ZWXAQIEGgT0PCn4a+tgjJHa/jLhHIYAQIECBDoIFDT8PfpWwFKllOzGdnrIVOv85TE+zj2af3Pr1+lQ7OO//StBlmDJz2o9GHWI8xR+e9BLN4/iiWNYj3sI84hv/vm93lv+vRNpTXvmRE1+22OVBPcSg1D3n///VEKK+X39bPD43+fXY/iXffz1afPjrN+nmxZd8vYke9JOe9H79f2rLHm3q/EO28DnHr++26yWgPcHfN79T7WyPcHcxNYWUDD38rZFRsBAgTqBTT8afirr56CkRr+CrAcSoAAAQIEGgVGNfx9emCa0zzQ2vgw4gFOjXNjapcfXrMZ/kSZsTlDvOmHO/I712X/7V6ceq31fWCEVOq959N9KTVuRCw5c6bWvVq8OSYrHbNbfsX78z34U+NjzWf80ddGTn7P4kqNGx3X2fwta24ZO9Iite5Pr6fGjYyp5W9m8f7Wk9+7VnD+33zf8ii/ffJrH6uPo7MQGCGg4W+EujkJECBwfwENfxr+QqpUw18Is0kIECBAgMAhULOB99p41MpY0rTRa9O213lKYq9xLjn/2bGpZornmJIctK6p5/hUHlMNQ4+1zBS7ePMf/qSsetZhr3Ol1qye/0inrHrlpOd5ctacumevdL962K4U73utpGJ7PX6mvD7XrZ5/3h1SOZ8pz/J7nt+zz405Vj3fS3qcq2XNLWN7rL3mHDlrXqkBTryuX/X8uwZyroWae8qVY3LWHJ3fEftYVxo7N4GdBDT87ZRtsRIgQCBfQMOfhr/8amk4UsNfA56hBAgQIECgUKBmAy9nIzK1jNemwdyHoDVj3tfR4xyp2M5er3GumedTM+bT+NPrj7ly81CzrivGpOpQg9Qf9f/H3h0cWa5j6QF+27GkF28tC2RHOSBFjDGKkBwoO7SprSxoS2arIHs4j49FEgABHpDE15vurkvyAN85zMrL/OtmyuqO/tReM7Vm/dXfN33NSs3z1E2BoX/NdI5V7deXu87f+zt2xL9/zfO3vz6P2t+975Xf+PXq7L1A7tfGL/79+7X+nvUoOjCUO1dXjsu5B+33vd9f6e/vd0X0PEc9x7py/zuHAIFzAYE/E0KAAAECewICfwJ/IXeGwF8IsyIECBAgQGAWuPIAL+fBaw7vletcOWe9ltrzc/a1d8wV5yu1UoG+vf33Mrmyv1a9fOOea9Zcc25tn66eX7PmmnOvrrf2vJo115xbu+6r59esuebcq+utPa9mzTXn1q776vk1a6459+p6W5zn7988xTf2t2bNNefmibY/qmbNNee230neFWvWXHNu3uraH3X2tSq32tcCf0f7fnN/r/TIfnPvgH7H1fSo5txeO65Zc8259vuXQNRzrF7m6hL4soDA35e7a28ECBC4LiDwJ/B3fXoKzhT4K8ByKAECBAgQqBS48gCv1cPTK9dZ/5Cq9AcZNedWMl8KVpbWPPNM7f1KL0rX1/r4mjXXnNt6H7nXq1lzzbm562t9XM2aa85tvY/c69Wsuebc3PW1Pq5mzTXntt5H7vVq1lxzbu76Wh9Xs+aac1vvI/d6/v7NlXrnJzjWzGTNufmqbY+sWXPNuW13kX+1mjXXnJu/wrZHrt8TXL1y6Xuwq3VanFfTo5pzW6z9yjVq1lxz7pW1tjinZs0157ZY+5Vr1Ky55twra21xTs2aa85tsfYr16hZc825Z2u98rzwyt6dQ4BAewGBv/amrkiAAIEvCAj8CfyFzLHAXwizIgQIECBAYBbo+QDvykPJ7Q+pcn/gtD4v95yWIxLhnBM4ONr7lV609LlyrZo115x7Za0tzqlZc825LdZ+5Ro1a64598paW5xTs+aac1us/co1atZcc+6VtbY4p2bNNee2WPuVa9SsuebcK2ttcY6/f/MVv9bf1M7tNyXU//WaHtWc23/nY6ygpkc15/bSrVlzzbn2GyNQ06Oac2N293uVmjXXnGu/fwlEPMfq5a0uga8LCPx9vcP2R4AAgWsCAn8Cf9cmp/Asgb9CMIcTIECAAIEKgV4P8GoCeNvQ37T9VJBtTSTw1/ZhesX4VZ1a8xC/5tyqRVecXLPmmnMrllx1as2aa86tWnTFyTVrrjm3YslVp9asuebcqkVXnFyz5ppzK5ZcdWrNmmvOrVp0xckCf/l4X+tvauf2mxLq/3pNj2rO7b/zcVYw9enK+7+39td+82b7zf09e/5xtHv7zZuL3kdd7dPV81L77fW8MLUurxMgkBYQ+EsbOYIAAQIjCgj8CfyFzL3AXwizIgQIECBAYBbo8QCvJuy3tG0v9Jdq6ZUf9KSumft6hPNogYPJ/sqD7Svn5Pb57uOurP3KOXfvI/f6V9Z+5Zzc9dx93JW1Xznn7n3kXv/K2q+ck7ueu4+7svYr59y9j9zrX1n7lXNy13Pncf7+zdN9a399v6G/ewJvnue8jn7nqCu9unLOU8SurP3KOfbbR+BKr66c02d3v1e9svYr59jvvkDEc6yn2FsHga8JCPx9raP2Q4AAgTYCAn8Cf20mKXEVgb8QZkUIECBAgMAsEP0AbxvUqw3h5Qb/auvUjkuEc82D7Zpza21qzi8Nj5YeX7O2O84tXX/p8XesueaapesvPb5mbXecW7r+0uPvWHPNNUvXX3p8zdruOLd0/aXH37HmmmuWrr/0+Jq1tT635u/QmnNb76PkeqX9Kj2+ZC0Rx5auv/T4iD2U1Chdf+nxJWuJOLZ0/aXHR+xBjWOB0n6VHv80+9L1lx5vv30FSvtVenzf3f1evXT9pcfb77lAxHOsp/XAegh8RUDg7yudtA8CBAi0FRD4E/hrO1EHVxP4C2FWhAABAgQIzALRD/De+oPt2nGJcr7ie+WcWo+W568f6k/X3Qt35hzTck13XitnLznH3LnGltfO2UvOMS3XdOe1cvaSc8yda2x57Zy95BzTck13XitnLznH3LnGltfO2UvOMS3XdNe1rvxdeuWcu9Z/5brb3u39HfyV/k57s9/fv8fS3x9Xbp2u5+zNcemCev9DqtL1un//Jbbtm/v3fffvMvv+PjLPUfdv1HOsK1/XnUOAwLmAwJ8JIUCAAIE9AYE/gb+QO0PgL4RZEQIECBAgMAt4gBczCFHOJf+iPeohcYRwyQ8v3/hDyq2h/R5Plf5G3HFta5hn87wIvPn+9fdv+uvCm/t7FrI42rn9pmfiaUeM8PdRyR6/Ntsle3f/Pu3uTK9Hf30/+YXvJ5/2/UbUc6z0He4IAgRKBQT+SsUcT4AAgTEEBP4E/kImXeAvhFkRAgQIECAwC3iAFzMIkc65nxhUEk6IUaqvcvaDni/84G4rZL9/iehv/f3T+wrm2Tz3nsEW9ac5Tn098vdvC+m+1/D1ytervhOoeo2A+9f9WzM/TzvXPJvnO2cy8jnWnftwbQIjCgj8jdh1eyZAgEBaQOBP4C89JQ2OEPhrgOgSBAgQIEAgU8ADvEyoysM4VwI6nQABAgQIECBAgAABAgQIECBAIETAc6wQZkUI3CIg8HcLq4sSIEDg9QICfwJ/IUMs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4gZhsf7z16+4oioRIECAAAECBAgQIECAAAECBAgQKBTwHKsQzOEEHiIg8PeQRlgGAQIEHiYg8CfwFzKSAn8hzIoQIECAAIFZQODPIBAgQIAAAQIECBAgQIAAAQIECBAgQIAAgfcLCPy9v4d2QIAAgTsEBP4E/u6Yq9+uKfAXwqwIAQIECBCYBQT+DAIBAgQIECBAgAABAgQIECBAgAABAgQIEHi/gMDf+3toBwQIELhDQOBP4O+OufrtmgJ/IcyKECBAgACBWUDgzyAQIECAAAECBAgQIECAAAECBAgQIECAAIH3Cwj8vb+HdkCAAIE7BAT+BP7umKvfrinwF8KsCAECBAgQmAUE/gwCAQIECBAgQIAAAQIECBAgQIAAAQIECBB4v4DA3/t7aAcECBC4Q0DgT+Dvjrn67ZoCfyHMihAgQIAAgVlA4M8gECBAgAABAgQIECBAgAABAgQIECBAgACB9wsI/L2/h3ZAgACBOwQE/gT+7pir364p8BfCrAgBAgQIEJgFBP4MAgECBAgQIECAAAECBAgQIECAAAECBAgQeL+AwN/7e2gHBAgQuENA4E/g7465+u2aAn8hzIoQIECAAIFZQODPIBAgQIAAAQIECBAgQIAAAQIECBAgQIAAgfcLCPy9v4d2QIAAgTsEBP4E/u6Yq9+uKfAXwqwIAQIECBCYBQT+DAIBAgQIECBAgAABAgQIECBAgAABAgQIEHi/gMDf+3toBwQIELhDQOBP4O+OufrtmgJ/IcyKECBAgACBWUDgL24QFus/f/2KK6oSAQIECBAgQIAAAQIECBAgQIAAgUIBz7EKwRxO4CECAn8PaYRlECBA4GECAn8CfyEjKfAXwqwIAQIECBCYBQT+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SDr2e2AAAgAElEQVQIECBAgAABAnUCnmPV+TmbQE8Bgb+e+moTIEDguQICfwJ/IdMp8BfCrAgBAgQIEJgFPMCLGYSaBy1//vqVtcirNVz/nJfPvg8Xc7P3d0jWF6s//vjj6/Pj6/H5JPDhsyeQ+rpgbszNlblZzhltflL306guy775jP197GhfD8x93jsUXxfSTrlG6Ss5ggCBuwWu/l1397pcnwABAgT6Cgj8CfyFTKDAXwizIgQIECBAYBYQ+IsZhNoHLakHq65/Horkc4+Puaz7Yam5vGcuc3+oeZf/XdetDWf0drH+fwn4unnt66b76ptfL31duPfrgq83177emMt757L39yP+PvH3ydlXBl83675uxjxdU4UAgRyB2r/vcmo4hgABAgTeJyDwJ/AXMrUCfyHMihAgQIAAgVlA4C9mEGoftHjwXPbgefJem/G/5wc7veZy6a++3tPXJ/wgdpqtt/b3resWcPh2wOHt/XVfffPr/dvn8unr7/V92tNd1u8qzox83Xn3152pz3v91dd393Xp6fb9/lu+7nz963LM0zVVCBDIEaj9+y6nhmMIECBA4H0CAn8CfyFTK/AXwqwIAQIECBCYBQT+4gbh6sOW1EPh2ofbX7z+3g8A+J/PeqlPz7lZ97d03YtCz/WvO2H9v8/lF/qrr8dfb67aHP3gfq/S1Rq+Lpz/PZHjc9U+p79Xr52z7r3viXO/Q3T9+rnhn5620vk3l+m5PAoM+T4t/Wm0b3j/edbf0vvJ+4f016icv8dbzo3+/t6Tp3zdz5sWRxEgQIAAAQIExhTo/fNYgT+Bv5A7T+AvhFkRAgQIECAwC/T+BlMbYgRyfqAVs5KYKvYb49y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vob49yriv72ko+pq78xzr2q6G8v+Zi6+hvj3KuK/vaSj6mrvzHOvauM1ufe3uoTIECAAAECBFoL9P55rMCfwF/rmd69nsBfCLMiBAgQIEBgFuj9DaY2xAiM9mDYfmPmqlcV/e0lH1NXf2Oce1XR317yMXX1N8a5VxX97SUfU1d/Y5x7VdHfXvIxdfU3xrl3ldH63NtbfQIECBAgQIBAa4HeP48V+BP4az3Tu9cT+AthVoQAAQIECMwCvb/B1IYYgdEeDNtvzFz1qqK/veRj6upvjHOvKvrbSz6mrv7GOPeqor+95GPq6m+Mc68q+ttLPqau/sY4964yWp97e6tPgAABAgQIEGgt0PvnsQJ/An+tZ3r3egJ/IcyKECBAgACBWaD3N5jaECMw2oNh+42Zq15V9LeXfExd/Y1x7lVFf3vJx9TV3xjnXlX0t5d8TF39jXHuVUV/e8nH1NXfGOfeVUbrc29v9QkQIECAAAECrQV6/zxW4E/gr/VM715P4C+EWRECBAgQIDAL9P4GUxtiBEZ7MGy/MXPVq4r+9pKPqau/Mc69quhvL/mYuvob49yriv72ko+pq78xzr2q6G8v+Zi6+hvj3LvKaH3u7a0+AQIECBAgQKC1QO+fxwr8Cfy1nund6wn8hTArQoAAAQIEZoHe32BqQ4zAaA+G7TdmrnpV0d9e8jF19TfGuVcV/e0lH1NXf2Oce1XR317yMXX1N8a5VxX97SUfU1d/Y5x7Vxmtz7291SdAgAABAgQItBbo/fNYgT+Bv9YzvXs9gb8QZkUIECBAgMAs0PsbTG2IERjtwbD9xsxVryr620s+pq7+xjj3qqK/veRj6upvjHOvKvrbSz6mrv7GOPeqor+95GPq6m+Mc+8qo/W5t7f6BAgQIECAAIHWAr1/HivwJ/DXeqZ3ryfwF8KsCAECBAgQmAV6f4OpDTECoz0Ytt+YuepVRX97ycfU1d8Y515V9LeXfExd/Y1x7lVFf3vJx9TV3xjnXlX0t5d8TF39jXHuXWW0Pvf2Vp8AAQIECBAg0Fqg989jBf4E/lrP9O71BP5CmBUhQIAAAQKzQO9vMLUhRmC0B8P2GzNXvaroby/5mLr6G+Pcq4r+9pKPqau/Mc69quhvL/mYuvob49yriv72ko+pq78xzr2rjNbn3t7qEyBAgAABAgRaC/T+eazAn8Bf65nevZ7AXwizIgQIECBAYBbo/Q2mNsQIjPZg2H5j5qpXFf3tJR9TV39jnHtV0d9e8jF19TfGuVcV/e0lH1NXf2Oce1XR317yMXX1N8a5d5XR+tzbW30CBAgQIECAQGuB3j+PFfgT+Gs907vXE/gLYVaEAAECBAjMAr2/wdSGGIHRHgzbb8xc9aqiv73kY+rqb4xzryr620s+pq7+xjj3qqK/veRj6upvjHOvKvrbSz6mrv7GOPeuMlqfe3urT4AAAQIECBBoLdD757ECfwJ/rWd693oCfyHMihAgQIAAgVmg9zeY2hAjMNqDYfuNmateVfS3l3xMXf2Nce5VRX97ycfU1d8Y515V9LeXfExd/Y1x7lVFf3vJx9TV3xjn3lVG63Nvb/UJECBAgAABAq0Fev88VuBP4K/1TO9eT+AvhFkRAgQIECAwC/T+BlMbYgRGezBsvzFz1auK/vaSj6mrvzHOvaroby/5mLr6G+Pcq4r+9pKPqau/Mc69quhvL/mYuvob49y7ymh97u2tPgECBAgQIECgtUDvn8cK/An8tZ7p3esJ/IUwK0KAAAECBGaB3t9gakOMwGgPhu03Zq56VdHfXvIxdfU3xrlXFf3tJR9TV39jnHtV0d9e8jF19TfGuVcV/e0lH1NXf2Oce1cZrc+9vdUnQIAAAQIECLQW6P3zWIE/gb/WM717PYG/EGZFCBAgQIDALND7G0xtiBEY7cGw/cbMVa8q+ttLPqau/sY496qiv73kY+rqb4xzryr620s+pq7+xjj3qqK/veRj6upvjHPvKqP1ube3+gQIECBAgACB1gK9fx4r8Cfw13qmd68n8BfCrAgBAgQIEJgFen+DqQ0xAqM9GLbfmLnqVUV/e8nH1NXfGOdeVfS3l3xMXf2Nce5VRX97ycfU1d8Y515V9LeXfExd/Y1x7l1ltD739lafAAECBAgQINBaoPfPYwX+BP5az/Tu9QT+QpgVIUCAAAECs0DvbzC1IUZgtAfD9hszV72q6G8v+Zi6+hvj3KuK/vaSj6mrvzHOvaroby/5mLr6G+Pcq4r+9pKPqau/Mc69q4zW597e6hMgQIAAAQIEWgv0/nmswJ/AX+uZ3r2ewF8IsyIECBAgQGAW6P0NpjbECIz2YNh+Y+aqVxX97SUfU1d/Y5x7VdHfXvIxdfU3xrlXFf3tJR9TV39jnHtV0d9e8jF19TfGuXeV0frc21t9AgQIECBAgEBrgd4/jxX4E/hrPdO71xP4C2FWhAABAgQIzAK9v8HUhhiB0R4M22/MXPWqor+95GPq6m+Mc68q+ttLPqau/sY496qiv73kY+rqb4xzryr620s+pq7+xjj3rjJan3t7q0+AAAECBAgQaC3Q++exAn8Cf61nevd6An8hzIoQIECAAIFZoPc3mNoQIzDag2H7jZmrXlX0t5d8TF39jXHuVUV/e8nH1NXfGOdeVfS3l3xMXf2Nce5VRX97ycfU1d8Y595VRutzb2/1CRAgQIAAAQKtBXr/PFbgT+Cv9UzvXk/gL4RZEQIECBAgMAv0/gZTG2IERnswbL8xc9W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qP197/9n//5x//7H/87BvcBVUbb72jzbL8PuMluXIL790bcB1za/fuAJty4BP29EfcBl9bfBzQhYAmj9TmAVAkCBAgQIECAQKhA75/HCvwJ/IUMvMBf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ECBAgAABAjECvX8eK/An8Bcy6R4ghjArQoAAAQIEZoHe32BqAwECBAgQGFlgtPe/o+135Nm29+8JuH+/11M7IkCAAAECBAgQIECAAAECBGIEev88VuBP4C9k0j1ADGFWhAABAgQIzAK9v8HUBgIECBAgMLLAaO9/R9vvyLNt798TcP9+r6d2RIAAAQIECBAgQIAAAQIECMQI9P55rMCfwF/IpHuAGMKsCAECBAgQmAV6f4OpDQQIECBAYGSB0d7/jrbfkWfb3r8n4P79Xk/tiAABAgQIECBAgAABAgQIEIgR6P3zWIE/gb+QSfcAMYRZEQIECBAgMAv0/gZTGwgQIECAwMgCo73/HW2/I8+2vX9PwP37vZ7aEQECBAgQIECAAAECBAgQIBAj0PvnsQJ/An8hk+4BYgizIgQIECBAYBbo/Q2mNhAgQIAAgZEFRnv/O9p+R55te/+egPv3ez21IwIECBAgQIAAAQIECBAgQCBGoPfPYwX+BP5CJt0DxBBmRQgQIECAwCzQ+xtMbSBAgAABAiMLjPb+d7T9jjzb9v49Affv93pqRwQIECBAgAABAgQIECBAgECMQO+fxwr8CfyFTLoHiCHMihAgQIAAgVmg9zeY2kCAAAECBEYWGO3972j7HXm27f17Au7f7/XUjggQIECAAAECBAgQIECAAIEYgd4/jxX4E/gLmXQPEEOYFSFAgAABArNA728wtYEAAQIECIwsMNr739H2O/Js2/v3BNy/3+upHREgQIAAAQIECBAgQIAAAQIxAr1/HivwJ/AXMukeIIYwK0KAAAECBGaB3t9gagMBAgQIEBhZYLT3v6Ptd+TZtvfvCbh/v9dTOyJAgAABAgQIECBAgAABAgRiBHr/PFbgT+AvZNI9QAxhVoQAAQIECMwCvb/B1AYCBAgQIDCywGjvf0fb78izbe/fE3D/fq+ndkSAAAECBAgQIECAAAECBAjECPT+eazAn8BfyKR7gBjCrAgBAgQIEJgFen+DqQ0ECBAgQGBkgdHe/46235Fn296/J+D+/V5P7YgAAQIECBAgQIAAAQIECBCIEej981iBP4G/kEn3ADGEWRECBAgQIDAL9P4GUxsIECBAgMDIAqO9/x1tvyPPtr1/T8D9+72e2hEBAgQIECBAgAABAgQIECAQI9D757ECfwJ/IZPuAWIIsyIECBAgQGAW6P0NpjYQIECAAIGRBUZ7/zvafkeebXv/noD793s9tSMCBAgQIECAAAECBAgQIEAgRqD3z2MF/gT+QibdA8QQZkUIECBAgMAs0PsbTG0gQIAAAQIjC4z2/ne0/Y482/b+PQH37/d6akcECBAgQIAAAQIECBAgQIBAjEDvn8cK/An8hUy6B4ghzIoQIECAAIFZoPc3mNpAgAABAgRGFhjt/e9o+x15tu39ewLu3+/11I4IECBAgAABAgQIECBAgACBGIHeP48V+BP4C5l0DxBDmBUhQIAAAQKzQO9vMLWBAAECBAiMLDDa+9/R9jvybNv79wTcv9/rqR0RIECAAAECBAgQIECAAAECMQK9fx4r8CfwFzLpHiCGMCtCgAABAgRmgd7fYGoDAQIECBAYWWC097+j7Xfk2bb37wm4f7/XUzsiQIAAAQIECBAgQIAAAQIEYgR6/zxW4E/gL2TSPUAMYVaEAAECBAjMAr2/wdQGAgQIECAwssBo739H2+/Is23v3xNw/36vp3ZEgAABAgQIECBAgAABAgQIxAj0/nmswJ/AX8ike4AYwqwIAQIECBCYBXp/g6kNBAgQIEBgZIHR3v+Ott+RZ9vevyfg/v1eT+2IAAECBAgQIECAAAECBAgQiBHo/fNYgT+Bv5BJ9wAxhFkRAgQIECAwC/T+BlMbCBAgQIDAyAKjvf8dbb8jz7a9f0/A/fu9ntoRAQIECBAgQIAAAQIECBAgECPQ++exAn8CfyGT7gFi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fE9g+7z/ezu0IwIECBC4IiDwJ/B3ZW6Kz/EAsZjMCQQIECBA4LKAwN9lOicSIECAAIFqgdHe/4623+oBcQECDxJw/z6oGZZCgAABAgQIECBA4EBA4M9oECBAgMCegMCfwF/IneE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TxD4+fPnvIwfP348YTnWQIBApYDAXyWg0wkQIPBRAYE/gb+Q0fYAMYRZEQIECBAgMAsI/BkEAgQIECDQT2C097+j7bffZKlMoL2A+7e9qSsSIEDgLoEpwJUKb52FvJbXUutL1Uidf/X11PrO1pU6d1lTr71dNak572rg760zlJqB0t6fXa/0Wts+pta6PT5Vr6RnqWtNtdfrSx2f2kvq/JoZH+1cgb/ROm6/BAgQyBMQ+BP4y5uUyqM8QKwEdDoBAgQIECgQEPgrwHIoAQIECBBoLDDa+9/R9tt4XFyOQFcB929XfsUJECBQJBAV+FsvKiKskwoM5ayn5BrL9SL2VtTgxgf3DPzl9KzVdkt6n9Pz1tfb22dJjRzLHoG/kj3kuLeahy9fR+Dvy921NwIECFwXEPgT+Ls+PQVneoBYgOVQAgQIECBQKSDwVwnodAIECBAgUCEw2vvf0fZbMRpOJfA4Affv41piQQQIEDgUaBn4K/m0vDvDOrmfJJY6LvX6groNKd25t96jfHfg7wkzdKXvtetuMUO5655mKKdeSeBvumZq7lPrS72+d7+lava+X95QX+DvDV2yRgIECMQLCPwJ/IVMnQeIIcyKECBAgACBWUDgzyAQIECAAIF+AqO9/x1tv/0mS2UC7QXcv+1NXZEAAQKtBLYhnnXg7yjgkxv8yQnf5IZ6ru639Ppnx7e81tX9PO28noG/xaK0LyWGpddOHZ96fbu20uPX55eemzo+576f7vnUdXL6lnuNnGuV9Nuxvz/vZ0KAAAECBCYBgT+Bv5A7wQPEEGZFCBAgQIDALBAZ+Mv5l6ZHD8VyHjC3bOnVh50t1+BaBAgQIPB9gdHe/4623+9PsB2OJOD+Hanb9kqAwJsEts9azta+fraSE/yZrpX7PKY03FNifOXaqaBj9N6O+pTzKXJ7fVv7pXq0Vzt3Fs769JYZajk/k0fr6+UYX5nXvbnI7VnufLUM165tt2v3nLbkK6bAX5mWowkQIDCOgMCfwF/ItHuAGMKsCAECBAgQmAWiAn9nD6BLH25GtM6DpAhlNQgQIEBgtPe/o+3XhBP4koD790vdtBcCBL4skBtGyg3+pMJki2Vu3Sv2La995VpXzlnvMyeUmQpnpa5x1Kec864+A3vLDNX276iXuffGdH6t8XSN3Ho5fTmbt6VWjlvrwN/R14erfle+3nzhHL/S9wtdtAcCBAi0FxD4E/hrP1U7V/QAMYRZEQIECBAgMAtEBP6OHv6UPDjKfajVqq0eJLWSdB0CBAgQOBMY7f3vaPs1/QS+JOD+/VI37YUAgS8LTM8zll/JefUfWOY8r9kzvOtZyja0VvOMKHpvqXq54aylr1v3msBVrWvO2qf1lvTrjhmq3efa/I71nX09Ss1P6X1Y2rPUfnPnr3QOjua8ZJa+/HU+tTeBv5SQ1wkQIDCmgMCfwF/I5HuAGMKsCAECBAgQmAUiA385/3r0KQ90Ug+0jA8BAgQIEGghMNr739H222JGXIPAUwTcv0/phHUQIEDgWGD9LCP1XKM0+JPjfiWclHPd6ZhtaGv6syvhn6trrD0v5xP4jn6N6dlecwJXOcHPK55vmqHW83Nl9nJnfX3clbnL6UvuM9pU/ZLXl31F2V3x/so5An9f6aR9ECBAoK2AwJ/AX9uJOriaB4ghzIoQIECAAIFZoHfgb/vQ9ujh5pWHQXsP80rbfqVuaQ3HEyBAgMC4AqO9/x1tv+NOtp1/UcD9+8Wu2hMBAl8S2Av5tAz+5Filwj851zg7JvWcJ+cZztU1Xj0vteecwN50jZzQ3pVnajX7ypmv1Nq3PjXrKbHeOzY1P3eu7WjtpTVTx1/pWe2MtrhvU731+t8FBP5MBAECBAjsCQj8CfyF3BkeIIYwK0KAAAECBGaBJwT+pnUcPXBK/Yv0mgfBOSOQetiXcw3HECBAgACBI4HR3v+Otl+TT+BLAu7fL3XTXggQ+KrA9Axl/Rxj+//X+74S/Em5pcJGqfNzX08FiKbrXPlEvdxnTC2fFdWGqY6eqeX2Ive4PZu3ztDV+amxyp3t7XElNXOOvdqz1HPbs3tu2dNV96t2I58n8Ddy9+2dAAECxwICfwJ/IfeHB4ghzIoQIECAAIFZ4CmBv9QDyqsPU68GBq+eZ6wIECBAgECJwGjvf0fbb8ksOJbA0wXcv0/vkPURIECgTOBq8OesSk7gqGyVeUcfBYlyf21pTpXavV0JO+U+m9o7rmS9uXW2TlGewXwAACAASURBVF+Zodz5KTHNmamcY3LmZu86qcBr6b1xtPcak1z3HCfH/F1A4M9EECBAgMCegMCfwF/IneEBYgizIgQIECBAYBZ4UuBvWs/2YeHVh45Le6+ef/U8Y0WAAAECBEoERnv/O9p+S2bBsQSeLuD+fXqHrI8AAQJlAneGta7+o82yHRwffRZCuhpQuvqcqCSwdeVX8u49S1v/2fS/U/2o3VtpeOysz1fX0mp2UnbR6yuZn9pep+6NvddT55T0peW1Sup+8ViBvy921Z4IECBQLyDwJ/BXP0UZV/AAMQPJIQQIECBAoJFAROAv9bBsu5W9h1mph5OtHxZGP8Br1E6XIUCAAIGXCYz2/ne0/b5sHC2XwKmA+9eAECBA4FsCXw78nT2HuhoquvqcKFUvJ5yYeia2t7ZU3fU01+7ta4G/O+bn6lePkj7m1Ki974/+ofZUOzWnJetrdb2cml88RuDvi121JwIECNQLCPwJ/NVPUcYVPEDMQHIIAQIECBBoJBAV+Fs/LMt5ALQN/eWcc0ZS+vCy9PhG7XAZAgQIEBhMYLT3v6Ptd7Bxtt2PC7h/P95g2yNAYDiB2uDPFqx1MKm2IUfrubLOK+esn4NN/zv1K1b3jsl9NlUT+Lu6t9RzvivXvXJO7Zwcnd9yfpYa0zVLn2+2Nqm977fruWt9Z/fMXT3/0nUF/r7UTXshQIBAOwGBP4G/dtN0ciUPEEOYFSFAgAABArNAZODvCnnuw80r13YOAQIECBDoLTDa+9/R9tt7vtQn0FLA/dtS07UIECDQX6A2+LPeQet/tHl07ZKwVKvAVs3ecsJQvT/hL2eNR9P6hhm6ur+cvkwuuTN5xzqufBVp0bP1NVrdZ8terjpdsfjyOQJ/X+6uvREgQOC6gMCfwN/16Sk40wPEAiyHEiBAgACBSoGnB/4qt+d0AgQIECDwaIHR3v+Ott9HD5/FESgUcP8WgjmcAAECDxdoEfxZtnh3SKf0+i3DWqW1121PnZsKE+b+I9ij41L1p7XmHHM0ym+ZodI9po5P9W3rlbre2ZeKmnP3rtuiZ9s11cxfyf3y8C+pj1qewN+j2mExBAgQeIyAwJ/AX8gweoAYwqwIAQIECBCYBd4Y+JseJOX+C9qWbe5Vt+UeXIsAAQIEniUw2vvf0fb7rGmzGgJ1Au7fOj9nEyBA4GkCrYM/0/7uelZTErBKHZsboEpdJ6efOcHDySwVmEq5ps4/6k3tHt8yQyX7zD12e9yece61zmYpd15z5nE6pkXP1tdZ193Oacn+U8eerTt37yMdJ/A3UrftlQABAvkCAn8Cf/nTUnGkB4gVeE4lQIAAAQKFAgJ/+WACf/lWjiRAgACBPIHR3v+Ott+8KXAUgXcIuH/f0SerJECAQK5AbvAn93qpUFrudc6O2wtZnR2/t6bSa0zXr9nbWb3lukdhp9yQU00vzwKHqZ7V1N27do1zaq3T66W9T62n5Hqpax2t/6mBvz3Poz2WOB3db7n3Qs4cjHCMwN8IXbZHAgQIlAsI/An8lU/NhTM8QLyA5hQCBAgQIHBRQOAvH07gL9/KkQQIECCQJzDa+9/R9ps3BY4i8A4B9+87+mSVBAgQyBVoFda6GmTKXefecTkhuqPrl4SPWu0t9Wlwdwb+Jofc+qX7fesM1cxP63lM3QdfCPwte6xxF/hLTcrfXxf4K/NyNAECBEYREPgT+AuZdQ8QQ5gVIUCAAAECs4DAX/4gCPzlWzmSAAECBPIERnv/O9p+86bAUQTeIeD+fUefrJIAAQIECBAgQGBsAYG/sftv9wQIEDgSEPgT+Au5OzxADGFWhAABAgQIzAICf/mDIPCXb+VIAgQIEMgTGO3972j7zZsCRxF4h4D79x19skoCBAgQIECAAIGxBQT+xu6/3RMgQOBIQOBP4C/k7vAAMYRZEQIECBAgMAsI/OUPgsBfvpUjCRAgQCBPYLT3v6PtN28KHEXgHQLu33f0ySoJECBAgAABAgTGFhD4G7v/dk+AAIEjAYE/gb+Qu8MDxBBmRQgQIECAwCwg8Jc/CAJ/+VaOJECAAIE8gdHe/46237wpcBSBdwi4f9/RJ6skQIAAAQIECBAYW0Dgb+z+2z0BAgSOBAT+BP5C7g4PEEOYFSFAgAABArOAwF/+IAj85Vs5kgABAgTyBEZ7/zvafvOmwFEE3iHg/n1Hn6ySAAECTxKYnqPU/OfHjx81pzv3AwJm6ANNtIVwAYG/cHIFCRAg8AoBgT+Bv5BB9QAxhFkRAgQIECAwCwj85Q+CwF++lSMJECBAIE9gtPe/o+03bwocReAdAu7fd/TJKgkQIPAkAWGtJ3XjnWsxQ+/sm1X3FRD46+uvOgECBJ4qIPAn8Bcymx4ghjArQoAAAQIEZgGBv/xBEPjLt3IkAQIECOQJjPb+d7T95k2Bowi8Q8D9+44+WSUBAgQIECBAgMDYAgJ/Y/ff7gkQIHAkIPAn8Bdyd3iAGMKsCAECBAgQmAUE/vIHQeAv38qRBAgQIJAnMNr739H2mzcFjiLwDgH37zv6ZJUECBAgQIAAAQJjCwj8jd1/uydAgMCRgMCfwF/I3eEBYgizIgQIECBAYBYQ+MsfBIG/fCtHEiBAgECewGjvf0fbb94UOIrAOwTcv+/ok1USIECAAAECBAiMLSDwN3b/7Z4AAQJHAgJ/An8hd4cHiCHMihAgQIAAgVlA4C9/EAT+8q0cSYAAAQJ5AqO9/x1tv3lT4CgC7xBw/76jT1ZJgAABAgQIECAwtoDA39j9t3sCBAgcCQj8CfyF3B0eIIYwK0KAAAECBGYBgb/8QRD4y7dyJAECBAjkCYz2/ne0/eZNgaMIvEPA/fuOPlklAQIECBAgQIDA2AICf2P33+4JECBwJCDwJ/AXcnd4gBjCrAgBAgQIEJgF3hj40zoCBAgQIPAVgdHe/46236/MqX0QmATcv+aAAAECBAgQIECAwPMFBP6e3yMrJECAQA8BgT+Bv5C58wAxhFkRAgQIECAwC0QE/qZPxqv9z48fP4ov0atu8UKdQIAAAQLDCoz2/ne0/Q472Db+SQH37yfbalMECBAgQIAAAQIfExD4+1hDbYcAAQKNBAT+BP4ajdL5ZTxADGFWhAABAgQIzAICf+eDcCVoaLQIECBAgECuwGjvf0fbb+4cOI7AGwTcv2/okjUSIECAAAECBAiMLiDwN/oE2D8BAgT2BQT+BP5C7g0PEEOYFSFAgAABArNARODvKvX6E/oig3e96l51ch4BAgQIvFdgtPe/o+33vZNp5QR+F3D/mgoCBAgQIECAAAECzxcQ+Ht+j6yQAAECPQQE/gT+QubOA8QQZkUIECBAgMAs8MTA3/ZX8UaF/XrVNYoECBAgMK7AaO9/R9vvuJNt518UcP9+sav2RIDAFwS2zzL29rQ8V5mOjXrGcoftstc37+EOlzdcM6d3Ocdc2eve3J/dNznzlXvf5R437atkTSXHrs1ynn3m9CHnmCu9ck4bAYG/No6uQoAAga8JCPwJ/IXMtAeIIcyKECBAgACBWeBpgb9en67Xq64xJECAAIGxBUZ7/zvafseebrv/moD792sdtR8CBL4qcBbqe3vg76s9G2FfqYBY6vUao7PA3zbcl/t8MHe9ucdN+zs6dm9NqWNz9nW015RB6vWaXjm3jYDAXxtHVyFAgMDXBAT+BP5CZtoDxBBmRQgQIECAwCzwlMBfzr8wvaNlveresRfXJECAAIH3CYz2/ne0/b5vIq2YwLGA+9d0ECBA4B0CAn/v6NNoq0wF31Kv13iVBP6WOqlwbO56c4+b6p4du32t1bFL3XVAMBXoS71e0yvnthEQ+Gvj6CoECBD4moDAn8BfyEx7gBjCrAgBAgQIEJgFegf+egXuetU1dgQIECBAYC0w2vvf0fZr2gl8ScD9+6Vu2gsBAl8WyAn8pQI7Oc9MUsekXt/2YFn32Xl7oacpqNRiP+v1bNcwvbYNRK3rrn9l8vo6ub8a9uq1UsY5r2/99vZ69GfLXvf2uWe4vc5yfk7P91y3M3PkfTXwd7Te6c9zg3y5x+Vcc72P1oG/9V5L7qecGf/y19un7k3g76mdsS4CBAj0FRD4E/gLmUAPEEOYFSFAgAABArNAz8Bf6gHSXS3qVfeu/bguAQIECLxXYLT3v6Pt972TaeUEfhdw/5oKAgQIvEMgFfibdrENqO19utdewG0ROApQpa57Fg7aCzClPtUs9fq03tRat109WkeO0dr2qHZuvdS1Uvu6so8rPdjbZ851ahwWm9ww3ZXAX6p/JbW3vTz6SpK6Zk3gLxXM27v2ss6jT//L3dc7vnJ+a5UCf9/qp90QIECglYDAn8Bfq1k6vY4HiCHMihAgQIAAgVmgR+Av9S+M72pNr7p37cd1CRAgQOD9AqO9/x1tv++fUDsg8JeA+9c0ECBA4B0CJYG/aUfb44/O3waCUuG9o099O/sUtmk929fPQk65obZU2CnV2avBwj3fba2cPSzntO5BTu1W85ETZtv2PzWLqWvuua3/bG/e1v3JuZeOZufoUx+3x6eCpEfrPdt7bs+O9rq+9tG1cu1T95bX7xEQ+LvH1VUJECDwdgGBP4G/kBn2ADGEWRECBAgQIDALRAf+1qG72geuJS3sVbdkjY4lQIAAgfEERnv/O9p+x5toO/6ygPv3y921NwIEviSQCimdBeomh1TIajlm+u+SX6F6du2za6YCfzn7OVtrTu+fGvir7YHA3/EMX53X7TyVBOO2/1B5e62zT9pLHZt6Bnt0nwn85XyFeN4xAn/P64kVESBA4AkCAn8CfyFz6AFiCLMiBAgQIEBgFogK/PX6dL1edY0XAQIECBDIERjt/e9o+82ZAccQeIuA+/ctnbJOAgRGF2gR+DsyzP3VnmfBpZqQ4F7wLhX4m/ZS+mzoaP3rT23bq5vjtj1mr1+5fmf7yrnGWe1pf0eBwNQ+U9fdOz8nfLict1z/bNbXNa6sZ5mb0k+k3Ovv9GepwN16Tq8eexQuzHE6C/wt619fvyTIOPrX5B77F/jroa4mAQIEni8g8CfwFzKlHiCGMCtCgAABAgRmgYjA3/ohY85Dq1at6VW31fpdhwABAgS+LzDa+9/R9vv9CbbDkQTcvyN1214JEHizQIvAX+mzm5wgXso0J6yUUycVbkoFlc5CbqnAX6nbZHIURiu9Vo7NtgdHVmeBupTv2Z6m10oCdFfWtzdnVwJ/V+bkqPbZvtfnpGrmHNtir0ezdBQKTN3bXo8XEPiLN1eRAAECbxAQ+BP4C5lTDxBDmBUhQIAAAQKzQHTg7yp76YPO5QHj1XrLeVfq1tZ0PgECBAiMIzDa+9/R9jvOJNvpCALu3xG6bI8ECHxBoEfgb3kGcxaIS9lGBf62a92uKycw1Sqkd7SWnFDdnuc2kJV6pnUlUJezthzDPffpz7afIrm3h7NAYspleT0VrkvtM3V+bp31enOvuX7mefRJkzmffLle496nd27vZ4G/1Fex57wu8PecXlgJAQIEniQg8CfwFzKPHiCGMCtCgAABAgRmAYG/80FIPRw1RgQIECBAoEZgtPe/o+23ZjacS+BpAu7fp3XEeggQILAv0CLwN105JwC0XkEqDJQKM+V+st56bTnBu5xjjvYx/fmyrpy6Kbe9juWG444+da2mB1cDf6l95nxC3NYip//rfiy/cjjnuV2u8VG/j/q2dag5bru31Ne3s/vpbL/bOV7qpO737XGp+zm1fq/fKyDwd6+vqxMgQOCtAgJ/An8hs+sBYgizIgQIECBAYBaICPyhJkCAAAECBPYFRnv/O9p+zT2BLwm4f7/UTXshQODLArWBv8VmHXSb/uzok8SW448+iW1tfRbOWn9q29E5paG33L1s5+Eo5Lc4pIxz9zwdV3OtVI+W6595nvUt1a+zfe6tLWevqTlbz2LqU/jW/c+57tksn83I0deTJZSY+nqz/iS9vXtt7/xU4O/oOiUzc/ZpiwJ/qa72fV3gr6+/6gQIEHiqgMCfwF/IbHqAGMKsCAECBAgQmAUE/gwCAQIECBDoJzDa+9/R9ttvslQm0F7A/dve1BUJECBA4C+B3PAWMwIECBA4FxD4MyEECBAgsCcg8CfwF3JneIAYwqwIAQIECBCYBQT+DAIBAgQIEOgnMNr739H222+yVCbQXsD9297UFQkQIEDgLwGBP9NAgACBNgICf20cXYUAAQJfExD4E/gLmWkPEEOYFSFAgAABArNAROBv++sizujPfl1Iact61S1dp+MJECBAYFyB0d7/jrbfcSfbzr8o4P79YlftiQABAs8REPh7Ti+shACBdwsI/L27f1ZPgACBuwQE/gT+7pqtv13XA8QQZkUIECBAgMAs8LTA37otteG/ksBfy7pGiwABAgQI5AqM9v53tP3mzoHjCLxBwP37hi5ZIwECBAgQIECAwOgCAn+jT4D9EyBAYF9A4E/gL+Te8AAxhFkRAgQIECAwCzw58Detryb0dzXwV1vXaBEgQIAAgVyB0d7/jrbf3DlwHIE3CLh/39AlayRAgAABAgQIEPiKwPq5/Z+/fmVvS+Avm8qBBAgQGEpA4E/gL2TgPUAMYVaEAAECBAjMAhGBvyvU67BeTeivtHavuqXrdDwBAgQIfENgtPe/o+33G1NqFwT+JeD+NQkECBAgQIAAAQIE2gikwnxHob2c4J/AX5seuQoBAgS+JiDwJ/AXMtMeIIYwK0KAAAECBGaBpwb+prUt4bvIwF/PukaSAAECBMYTGO3972j7HW+i7fjLAu7fL3fX3ggQIECAAAECBKIE9gJ56yBfKrCXCv2lzo/apzoECBAg8CwBgT+Bv5CJ9AAxhFkRAgQIECAwCzw58DetT+jPoBIgQIDAlwVGe/872n6/PLv2Np6A+3e8ntsxAQIECBAgQIBAW4GzMN4U5Fte3wv1nb22XqXAX9ueuRoBAgS+IiDwJ/AXMsseIIYwK0KAAAECBGYBgb/9QegVNDSWBAgQIDCWwGjvf0fb71jTbLdfF3D/fr3D9keAAAECBAgQIHCnwNmv8c15Rp/6NcDL2gX+7uyiaxMgQOC9AgJ/An8h0+sBYgizIgQIECBAYBbIeZjQk6pX8K5X3Z7WahMgQIBAvMBo739H22/8RKlI4D4B9+99tq5MgAABAgQIECDwfYHUJ/SlXl8/yz/7tb4Cf9+fJTskQIDAFQGBP4G/K3NTfI4HiMVkTiBAgAABApcFBP726QT+Lo+UEwkQIECgQGC097+j7bdgFBxK4PEC7t/Ht8gCCRAgQIAAAQIEHiyQCvSlXp+2VnLMgyksjQABAgQ6CAj8CfyFjJ0HiCHMihAgQIAAgVlA4G9/EAT+3CAECBAgECEw2vvf0fYbMUNqEIgScP9GSatDgAABAgQIECDwRYFUWC/1+vpZvk/4++KE2BMBAgTuFRD4E/i7d8L+8+oeIIYwK0KAAAECBGaBJwf+eoXuetU1kgQIECAwnsBo739H2+94E23HXxZw/365u/ZGgAABAgQIECBwt0Aq0Jd6ff0sX+Dv7m65PgECBL4nIPAn8Bcy1R4ghjArQoAAAQIEZoGnBv6W0N20xh8/foR1q1fdsA0qRIAAAQKPEhjt/e9o+33UsFkMgUoB928loNMJECBAgAABAgSGFkgF+lKvr5/lC/wNPUo2T4AAgUsCAn8Cf5cGp/QkDxBLxRxPgAABAgSuC0QE/tYhutKV1oT9etUt3aPjCRAgQGBcgdHe/46233En286/KOD+/WJX7YkAAQIECBAgQCBKIBXoS70+rbPkmKh9qUOAAAEC7xAQ+BP4C5lUDxBDmBUhQIAAAQKzwFMDfzVBv6W1VwJ/LeoaLQIECBAgkCsw2vvf0fabOweOI/AGAffvG7pkjQQIECBAgAABAk8VSIX1Uq+vn+X7hL+ndtm6CBAg8FwBgT+Bv5Dp9AAxhFkRAgQIECAwC0QE/lATIECAAAEC+wKjvf8dbb/mnsCXBNy/X+qmvRAgQIAAAQIECEQLpAJ9qdfXz/IF/qK7px4BAgTeLyDwJ/AXMsUeIIYwK0KAAAECBGYBgT+DQIAAAQIE+gmM9v53tP32myyVCbQXcP+2N3VFAgQIECBAgACBcQS2z+Frdi7wV6PnXAIECIwpIPAn8Bcy+R4ghjArQoAAAQIEZgGBP4NAgAABAgT6CYz2/ne0/fabLJUJtBdw/7Y3dUUCBAgQIECAAIFxBAT+xum1nRIgQOCJAgJ/An8hc+kBYgizIgQIECBAYBZ4Q+Dv58+ff/z48SO8Y73qhm9UQQIECBDoJjDa+9/R9tttsBQmcIOA+/cGVJckQIAAAQIECBAg0FigZbCw8dJcjgABAgQ6Cgj8CfyFjJ8HiCHMihAgQIAAgVkgMvA3Bei2/zkL8q2Prwn89aprxAgQIECAQEpgtPe/o+031X+vE3iTgPv3Td2yVgIECBAgQIAAgVEFBP5G7bx9EyBA4FxA4E/gL+Qe8QAxhFkRAgQIECAwC0QF/vZCd+sWbAN92+OvBv561TVeBAgQIEAgR2C097+j7TdnBhxD4C0C7t+3dMo6CRAgQIAAAQIERhYQ+Bu5+/ZOgACBYwGBP4G/kPvDA8QQZkUIECBAgMAsEB34Owr2LX/eKui3tHe5XnRd40WAAAECBHIERnv/O9p+c2bAMQTeIuD+fUunrJMAAQIECBAgQGBkAYG/kbtv7wQIEDgWEPgT+Au5PzxADGFWhAABAgQIzAIRgb+j0N3Sgun1KZAXFfa7u67RIkCAAAECuQKjvf8dbb+5c+A4Am8QcP++oUvWSIAAAQIECBAg8AaB6Zn8n79+HS71KLR3ds5yMYG/N0yANRIgQCBeQOBP4C9k6jxADGFWhAABAgQIzAJPCfyt23H11/duW5oTNLyjrtEiQIAAAQK5AqO9/x1tv7lz4DgCbxBw/76hS9ZIgACBP/72jymvPl9JPU/p7fyk9S3/iPXIpHatR9ff/qPZqf5Rv0uOXfZRu+7aGeld/8r612ve9u3uObmyXuf0E1iexx+F91KBvVToL3V+v52rTIAAAQI9BQT+BP5C5s8DxBBmRQgQIECAwCzwpMDf1QfRVx+qvvHhobElQIAAgW8JjPb+d7T9fmta7WZ0Affv6BNg/wQIvEVg/VsU9p6z5DwLyTmmlUdOrZxjWq3n7Dp760gFuWrXtXf9o3VMtdY9Xwf9cv68Zq0te9TyWjV7qjlX4K9G79vnrp/F7wX3jp7Vp85bqwn8fXuG7I4AAQJXBQT+BP6uzk7ReR4gFnE5mAABAgQIVAkI/B3/C+gqWCcTIECAAIEMgdHe/46234wRcAiB1wi4f1/TKgslQGBwAYG/+wbgSYG/bZjzytpahhVbhvRaXuu+aTi/ssBfL/ln180J7Z0dk3P+JCDw9+w5sDoCBAj0EhD4E/gLmT0PEEOYFSFAgAABArOAwJ/An1uBAAECBPoJjPb+d7T99psslQm0F3D/tjd1RQIECLQW2P5K0en6R5/stn1tvZa9XwG7d3zOr4o9O2b72tknEi7rm47Z+9Wpe59md/QJd8u1cuqnjl0HLNdr3J53pQ/TNUpCeetja0NzucbLGtfzk7vXrd26t1vLK7N2FIrc69P2Xjz6ZMW9ay5/tme2noOz32xy9Z5r/dtSWn9Ncr2/C6R+le90dOqY1Ovra/AnQIAAAQJrAYE/gb+QO8IDxBBmRQgQIECAwCwg8Cfw51YgQIAAgX4Co73/HW2//SZLZQLtBdy/7U1dkQABAq0Fcj5VLCcIdvRpcdN698JNyz625129ztbl7LpHr5WudTo+Fa67sp+99Z2Fxvb2nhPqyrEvmbez8GiOw+K57sPW+GgWc/ayN+ultc76fdS3s1Bli8DfXlgydc/lzEdJ7x17n0AqrJfzCX6pa+w9779vR65MgAABAm8SEPgT+AuZVw8QQ5gVIUCAAAECs4DAn8CfW4EAAQIE+gmM9v53tP32myyVCbQXcP+2N3VFAgQItBa4M/A3rXUbdjr6RL51QCnnmOnaOZ9+dvRJatvzcz6d7SjsVRICW0zO6ucE/s7mIBVCXM7N6X3JvJ0F/razkOOwrr2sNTfwt7fuUter/d7O8tk90Drwd+WeK+mxY+MFUmE9gb/4nqhIgACBkQQE/gT+QubdA8QQZkUIECBAgMAsIPAn8OdWIECAAIF+AqO9/x1tv/0mS2UC7QXcv+1NXZEAAQItBWo+dW27jrMgVmmYb4TAX+6veZ2cj2yPZiEn8JcTcCydtbPw2rKPs0+j2ztmWYPA3+/daHXPlfbZ8bECuYG/P3/9OlxY6hp7z/tjd6kaAQIECDxVQOBP4C9kNj1ADGFWhAABAgQIzAKRgb8a8iu/nmJ5WBZdt6aecwkQIEBgLIHR3v+Ott+xptluvy7g/v16h+2PAIG3C5w9A0kFs7Z7bxU+yvlUtZwA3N6nuU1rnvaVG3bb+wS8o54fPYM6ClWWBP6mmttepT7dsGQ9y55yXM9mvlXg78z4bD6W/m73s71eKoCaOn9bZ339vU/z6/0Jf6Uz+/ava19bfyqsl3p98ig55mt+9kOAAAECdQICfwJ/dROUebYHiJlQDiNAgAABAg0EBP7OEa8EDRu0xSUIECBAYBCB0d7/jrbfQcbYNgcRcP8O0mjbJEDglQJn4a6zsNzRZkcJ/JU+82kV+Fu7p4J5JaG4kuumBr1V4O9KmDFnZveOuVLrzGEvmHn26YRnZqlPaqy551K99PpzBM7Cejm/znfaicDfc/ppJQQIEHibgMCfwF/IzE4PEP2HAAECBAgQiBH4j3/+82+F/u0f/4gprAoBAgQIECBAgAABAq8S+PXf//1V67VYAgQIjCKQEyZafxLa5JIKR+0dc/bpZov1lWNK11MaRpuuv/cJf08I/O2tbT23OZ+SeDTnV8OEy5qWvuR8imJuGDJ3b+uZ6WeoeQAAIABJREFUOKqfOianVuprxNG+ju6PI7Oce/TqPZfag9efIyDw95xeWAkBAgRGFBD4E/gbce7tmQABAgQIfFog4hP+Pg1ocwQIECBAoEJgtE/MGm2/FaPhVAIECBAgQIBAtkBOmKg28Hf1U9emTZz9SuFUKG06/6x2ThhtuUbqVxun1pIbatuGHtcGuetdmp8TdjsalPUn1O3tfdub9XVKQ5W5wbjUdY/6nVp/qje569talpzX+hP+rtxz2V80HNhF4Cjwl/vpftOifcJfl9YpSoAAgU8ICPwJ/H1ikG2CAAECBAgQ+EtA4M80ECBAgACBfgKjBeBG22+/yVKZAAECBAgQGEUgFVKbHLZBpMXm6BPulpDZOjA2nbM9fvv6lWOOQmnr/m2PSYXGSkJ1qT2erWOx3XM5C1iW1sxxP+tpTp+290up8Vkfj/a716ftvC7r2rv+USCuxCL1KY+Rgb9pLTmzkXPMKF//3rjP7bP47R7+/PXrcFs5Yb/p5FSNN7pZMwECBAjUCwj8CfzVT5ErECBAgAABAo8SEPh7VDsshgABAgQGExgtADfafgcbZ9slQIAAAQIECBAgQIAAgROBszDeUdiv9Pm9wJ8RJECAAIE9AYE/gT93BgECBAgQIPAxgdIHBh/bvu0QIECAAIGuAqMF4Ebbb9fhUpwAAQIECBAgQIAAAQIEHilQ8ky+5Ff+TpsV+Htkyy2KAAEC3QUE/gT+ug+hBRAgQIAAAQJtBUoeLrSt7GoECBAgQIDAaAG40fZrwgkQIECAAAECBAgQIECAQI3A9Pz+7Ff9bq8t8Fej7VwCBAh8V0DgT+Dvu9NtZwQIECBAYFABgb9BG2/bBAgQIPAIgdECcKPt9xFDZhEECBAgQIAAAQIECBAgMIyAwN8wrbZRAgQIFAkI/An8FQ2MgwkQIECAAIHnCwj8Pb9HVkiAAAEC3xUYLQA32n6/O7l2RoAAAQIECBAgQIAAAQJPFBD4e2JXrIkAAQL9BQT+BP76T6EVECBAgAABAk0FBP6acroYAQIECBAoEhgtADfafouGwcEECBAgQIAAAQIECBAgQKBSQOCvEtDpBAgQ+KiAwJ/A30dH27YIECBAgMC4AgJ/4/bezgkQIECgv8BoAbjR9tt/wqyAAAECBAgQGEHg58+f8zZ//PgxwnZv22OU41Snda+uXjNqz62atqz37HqTbe5x03XOjt32qeTY9Rq35x31P6cfOce08nadtgJXg3h//vpVtJCrdYqKOJgAAQIEXicg8Cfw97qhtWACBAgQIEDgXEDgz4QQIECAAIF+AqMF4Ebbb7/JUpkAAQIECBAgcC7wldBQy32krpV6PXfmrobzzq5/5Zqt9pO77xbH5a4597hpTUfHrkN6S0AvdexZQHB7jal2zvFrt701tXB1jRiB2iBebvCvtk6MhioECBAgEC0g8CfwFz1z6hEgQIAAAQI3Cwj83Qzs8gQIECBA4ERgtADcaPs1/AQIECBAgACBpwqUBKKeuodpXS33kbpW6vVcpyvhvNS1r1yz1X5Sa2v5eu6ac49LzdD2OmfXLTl2qSvw13I6nn+tFkG8nNBfizrP17RCAgQIECgVEPgT+CudGccTIECAAAECDxcQ+Ht4gyyPAAECBD4tMFoAbrT9fnp4bY4AAQIECBB4jMBe0Gj7a03XwaKjXy+a+rWjS6gsVW/vk8wWrNSvSF3Wfbbe6Vp7v7Y1Z4/rpm33e7TG6c/PbPauc/Yre7fhvJzzU8fsBf7OQoC5M7BYLzZHM7B3M5yteXudbZ2jmys3yJd73Lq3Z79mN/UJf3vXSa1h7/W12d56Uq8/5ouShTQVKH1+L/DXlN/FCBAg8BkBgT+Bv88Ms40QIECAAAEC/xIofWDAjQABAgQIEGgnMFoAbrT9tpsUVyJAgAABAgQIHAukPlnsLFh0FmQ6CqYdhfb2Andnf3YWHMxdV87eJrmcvdQEtFJ7X3dvvZac9eceU7KGxWT675R16pi9yTxa81GtlP1So/Vxew7b/aT6dbS2s8Dl+pzcoOpZ6NTXxzEE1s/xzz7pT+BvjHmwSwIECJQKCPwJ/JXOjOMJECBAgACBhwsI/D28QZZHgAABAp8WGC0AN9p+Pz28NkeAAAECBAg8RiAV+JsWmgq8HYWTcsJOqXDXGmp7vZzw4BZ6XS+y9tVae+tfB9+OPsnt6jFXQ3E1M5BzM1zt23Z+zmqdfbrk+rzccGTOvbVcd+8eO/ukx9R9eXS93P7m9MQx7xNYnuUL/L2vd1ZMgACB3gICfwJ/vWdQfQIECBAgQKCxgMBfY1CXI0CAAAECBQKjBeBG22/BKDiUAAECBAgQIHBZ4OiT8tYXFPj7e+hxL9yWClK9IfCX2sN2Jqb/XxosXJ9TMrTbwN9e2DMnIJdT/4rD0V5Sv156fd722Jz9HIUPBf5KpmucYwX+xum1nRIgQKC1gMCfwF/rmXI9AgQIECBAoLOAwF/nBihPgAABAkMLjBaAG22/Qw+3zRMgQIAAAQJhAq0Cf0cLLgmELdfI/bS4nE/42/4q06XGdO5RCO/KXlIhsacH/tZ7TgXNpmNz5mY5LjUDe96pvj0t8HfFbM8xdQ+src6CuEefiJia07AvPAp1ERD468KuKAECBD4hIPAn8PeJQbYJAgQIECBA4C8BgT/TQIAAAQIE+gmMFoAbbb/9JktlAgQIECBAYCSBnODW1U/4WzvmhPiW43OOzfmUvbNA31ngLxXeyqm9naE3BP6OTPbuh5y5mc5bWx31NddqOm5Z41cCf1uj9T2w7DfHf7nO+pzFe9uDs+uO9LVvxL0K/I3YdXsmQIBAGwGBP4G/NpPkKgQIECBAgMBjBAT+HtMKCyFAgACBAQVGC8CNtt8BR9qWCRAgQIAAgQ4COcGtNwf+zj4FsCSEt27NFwN/V36d7GSS+vS+q4G/VN++FvhbWy6zdhaQzJlBgb8OX1AfXlLg7+ENsjwCBAg8WEDgT+DvweNpaQQIECBAgMAVAYG/K2rOIUCAAAECbQRGC8CNtt82U+IqBAgQIECAAIFzgVaBv6nKNjS2/rOcT+1bVpr6ZL7puL11L+cfhdDWvyY29St9U3vZ21sqoJUy2tvXtnupT2s7cknt5+z1vQlqUedoMo8CpovfUdgt55MZtz3I2dvZHbQ3q2f7Oqp/FuDbztp2zo/um+2858yXr5ffFhD4+3Z/7Y4AAQJ3Cgj8CfzdOV+uTYAAAQIECHQQEPjrgK4kAQIECBD4T4HRAnCj7degEyBAgAABAgQiBGoCf9P69oJiy7pzPjXuLAi43f/Rp74t6zgLCq7Xug5C7a11+rPtMWe11/WPQmd74au9OlvTrcFZGC53L3t9O/tEvb05TFmXzMDZ9Y/6VvMJf2f31ToImjpu3b9U2DB17FlwMDWLyzpzPrGyJKAY8fVHjTiB9XP8P3/9Oiy8fd4ft0KVCBAgQODJAgJ/An9Pnk9rI0CAAAECBC4ICPxdQHMKAQIECBBoJDBaAG60/TYaE5chQIAAAQIECAwjIMw0TKttlACBAoGSZ/gCfwWwDiVAgMBAAgJ/An8DjbutEiBAgACBMQRKHhaMIWKXBAgQIEAgTmC0ANxo+42bJJUIECBAgAABAu8TyPk0s/ftyooJECDQTmAvvHf26X5TZYG/dv6uRIAAgS8JCPwJ/H1pnu2FAAECBAgQ2HkAkHpgAI0AAQIECBBoJzBaAG60/babFFciQIAAAQIECHxTIPdXnX5z93ZFgMBIAi2CeDnP7lvUGakv9kqAAIFRBAT+BP5GmXX7JECAAAECwwj0+oS/6Qf+2//8+u//frt7r7q3b0wBAgQIEHilwGgBuNH2+8qhtGgCBAgQIECAAAECBAgQaC5QE8TLCfotC66p03zTLkiAAAECjxEQ+BP4e8wwWggBAgQIECDQRqBH4G8vdLfs5s7QX6+6bTrlKgQIECDwRYHRAnCj7feLM2tPBAgQIECAAAECBAgQIPBcAYG/5/bGyggQINBTQOBP4K/n/KlNgAABAgQI3CAQHfg7C90t27sj9Ner7g0tc0kCBAgQ+JDAaAG40fb7oVG1FQIECBAgQIAAAQIECBB4gYDA3wuaZIkECBDoICDwJ/DXYeyUJECAAAECBO4UiAz85YTulr22DP31qntn31ybAAECBL4hMFoAbrT9fmNK7YIAAQIECBB4o8DPnz//+PHjR8jSp1rTf47qpV5vtci9Ous/i1rHej+RfWjlWHqdO/eY6lnq9dK9tDi+55p61m5h5xptBAT+2ji6CgECBL4mIPAn8Pe1mbYfAgQIECAwvEBU4K8kdLc0pUXor1fd4QcLAAECBAhkCYwWgBttv1lD4CACBAgQIECAQKXAUdCtReCvRYCoxTX2iFLXTb1eyb57+rbmnWG41PpTAcjU+bmv37nHVA9Tr+fuoeVxPdfUs3ZLQ9eqExD4q/NzNgECBL4qIPAn8PfV2bYvAgQIECAwrIDA3++tbxE0HHagbJwAAQIEigRGC8CNtt+iYXAwAQIECBAgQOCigMDf/icZ9gg/CfxdHOKD01I9TL3edjV5V+u5pp6183QcFSEg8BehrAYBAgTeJyDw93//1/u6ZsUECBAgQIAAgROB//jnP//26r/94x+8CBAgQIAAAQK3CQjW30brwgQIECBAgMCAAkvAZ9n68ql+y6eurV/f+8S/7fnTddbXWJPm/srevWuurzv976N1L/VS6987fx12Sr2+rpPaY2qtZ9dK7aNkHXvjfdS/s/3vzcr22ttenxm03GPO7KzXmnv82Zwf9WBvZieXvVDnXm9Sn7CZuvfWtbZrOVvz0bEDfnkcdssCf8O23sYJECBwKjB84M98ECBAgAABAgS+JuAT/n7vqCDC16bcfggQIPBcAZ9499zeWBkBAgQIECBA4C0CR5/wN61/G95bh5ByPhkw5xPD9oJ2Z3Wu1L2yx6NgVspku/a98Ftp+DFVc92r6X8vIbqzGUw5XjHbq11aJ6duSZ2tzdokp1bNMTn3y17vzta87P2s56nZPbtGqvZbvq5Z53UBgb/rds4kQIDAlwUE/r7cXXsjQIAAAQIEhhQQ+Pu97QJ/Q94KNk2AAIEuAgJ/XdgVJUCAAAECBAh8SiAn0DRt+EqI7Erg7+jT4bafPrhtwnp9qZDZsp/pv4/CdKnQ1JHHdh2pT2pb7yNVc68POevIHdjS8OXedff2cGaQ26ujT5g8m4vU/B29ntPD1P1wpZd7c9mydzlh1PU9kVvbcd8SEPj7Vj/thgABAq0EBP5aSboOAQIECBAgQOAhAlGBv2m7U6gh9z8tQ3e96ubu1XEECBAgMK6AwN+4vbdzAgQIECBAgEArgZzA1VQrFXBajpn+++wT6bbr3obMWgX+Up+slwpk5byeE0Jbe6R6lhOW2/bhC4G/nF7lWKdm52z21q99IfB3xTQVkEzNr9e/ISDw940+2gUBAgRaCwj8tRZ1PQIECBAgQIBAZ4HIwN+01ZzwXcuw38Lbq27n9ipPgAABAg8XEPh7eIMsjwABAgQIECDwAoGawN9y7nabdwf+jlhTn/ZW8quCcwJ/qXVMr2+NSj7tbi/Mtxf4y1nH3jFn/Tuai+k6e45nM5Dac044LbXHI6vtetfXafkJfzn3Qmqf63lJfTJkqnepWle8XvDlzBIbCAj8NUB0CQIECHxQQODvg021JQIECBAgQGBsgejA36R9Fr67I+y3dLhX3bEnzO4JECBA4ExA4M98ECBAgAABAgQI1ApcDfzlBMJyPjGs1Sf8rR1KgnKtf6XvWT9SHi0/4S81F6n+pV6frp97TIvAX04Artcn/F11uBq6S9XLnf9Sr9RMef0bAgJ/3+ijXRAgQKC1gMBfa1HXI0CAAAECBAh0FugR+Ju2vBe+uzPstzD3qtu5zcoTIECAwEMFBP4e2hjLIkCAAAECBAi8SKAm8JcKDKUCbhPTSIG/Zb9H4bXowN9Z/1KhsqO95OxhfXtcDadtb7Er4blWn/CXUztnn9v74ejLSKpeTq3UNV70JcxSCwWm5/l//vp1eJbAXyGowwkQIDCIgMDfII22TQIECBAgQGAcgV6Bv3GE7ZQAAQIECBwLCPyZDgIECBAgQIAAgVqBVoG/9a8YrfmVvtN+tr+adx1Oqgmi3fErfVPXTP1q1XX/csJy26BWjsfejBxdZ/HPuW7qGtO1UvOVG05bz8XedY/s9q6/eOTuMaf20a85Tv2a6dS8X+1dau6ueNV+rXF+ncDyHP4srJeqkHMNgb+UotcJECAwpoDA35h9t2sCBAgQIEDgwwICfx9urq0RIECAwOMFBP4e3yILJECAAAECBAg8XuAoqJcKDE0bS4X89l7fguwFj9bHTOs4+zSy5dht4Cq1/u3ajtaRCi+urzOt5ehT8/bWeWSxXCcnDLdcI7WOvUE869+2B6l+r/ee09P1ulO9yt3jnkEq8LfM195+j+qm+rw3M0frKF3z3pq29Y7WlzObZ16P/2L28QWun8OXhv5KnuEL/H18kGyPAAECFwUE/i7COY0AAQIECBAg8FSBkocFT92DdREgQIAAgbcKCPy9tXPWTYAAAQIECBAgQIAAAQIE8gWuPocvPU/gL78njiRAgMBIAgJ/I3XbXgkQIECAAIEhBEofGAyBYpMECBAgQCBIQOAvCFoZAgQIECBAgAABAgQIECDwAIHc5/G5x223JPD3gCZbAgECBB4oIPD3wKZYEgECBAgQIECgRuDqg4Oams4lQIAAAQIE/iUg8GcSCBAgQIAAAQIECBAgQIDAWAKpZ/Kp18+0BP7GmiW7JUCAQK6AwF+ulOMIECBAgAABAi8RqHl48JItWiYBAgQIEHisgMDfY1tjYQQIECBAgAABAgQIECBA4FaBVDjvz1+/iuunrll8QScQIECAwCcEBP4+0UabIECAAAECBAj8JSDwZxoIECBAgEA/AYG/fvYqEyBAgAABAgQIECBAgACB3gJHAb0rYb9pLwJ/vTuqPgECBJ4pIPD3zL5YFQECBAgQIEDgsoDA32U6JxIgQIAAgWoBgb9qQhcgQIAAAQIECBAgQIAAAQKvFmj5jF7g79WjYPEECBC4TUDg7zZaFyZAgAABAgQI9BFo+TChzw5UJUCAAAEC7xUQ+Htv76ycAAECBAgQIPAmgZ8/f/7x48eP/1ry9v+/aS9fWuvUh+k/6958aX9X91LqEjHPy5rWe9rr295xyzkl9+D2Ombk6jQ9/zyf8Pf8HlkhAQIEviAg8PeFLtoDAQIECBAgQGAlIPBnHAgQIECAQD8Bgb9+9ioTIECAAAECBEYSGCXwVxoUG2kGjvb6NLOc9WyPuTPwtw7ebQN7k+k2iHe0/u11jta8V+9oDeb33QJHz+Vrn9f7hL93z4XVEyBA4C4Bgb+7ZF2XAAECBAgQINBJoPYBQqdlK0uAAAECBD4hIPD3iTbaBAECBAgQIEDg8QICf49vUbcF5gTsIheXs57owN/Rp+vtrfVs/evX9gJ/qb3fGWyM7LFaf/yReiafev3MUODPhBEgQIDAnoDAn7kgQIAAAQIECHxMoObhwccobIcAAQIECIQLCPyFkytIgAABAgQIEPikQOrXjaYCf2fnHwWT9j7ZbO8T0Bbw1K8kLd3DdN312o5+BWruda98slrq2ssa10M3OSzrPguMXXU7+sS5veudmeX0d9nLdn9nN1lq1lLX2lvz1nO6Rs6v282dydRx6zXnhvauBv62ezvq4Se/0H1kU+vn8X/++nW6qyvP7gX+PjIotkGAAIHGAgJ/jUFdjgABAgQIECDQW+DKQ4Pea1afAAECBAh8RUDg7yudtA8CBAgQIECAQD+Bo9DYNnx39P9Tn1J29Glqe2G7pUZuSHBRu7KH6dy9IOP05+t1rP//cs7ZMWfBv9SvdM1Zz1ngL8dhPWkp55zr5RyTY71nu70rUrOWc42SHpb2a2+9JWG/nPWvw4mpUOXeV5XtfXflGv2+Wo1d+epz+NLzBP7GnjO7J0CAwJGAwJ/ZIECAAAECBAh8TKD0gcHHtm87BAgQIECgq4DAX1d+xQkQIECAAAECnxU4CuktG06Fhqbjjo7ZCyztBd1Kg1LbZqT2sF3j8v+n/z4LHu7tbX3O3nWP/uzqmpd6OXs8G9K9wN/6+KPXz8Kaufs/+iS7szVdXU+Oc6qHObX36pTO8ZHLdj5TYc2jvufcu5/9wvbyjZV8st92qyXP8AX+Xj4olk+AAIGbBAT+boJ1WQIECBAgQIBAL4GShwW91qguAQIECBD4qoDA31c7a18ECBAgQIAAgb4CqSBZTmioNvA3CZSGpdZqqT1Mx+Z+ot62Gy0Cb3sdzl3zYpNz/NkknYXL9nyWa7XY/9MCf6lPumsV+Fv2ve7L2a+y3vbv6qdg5vau71ce1c8EpufwqV/hmxJcnuWfXUfgL6XodQIECIwpIPA3Zt/tmgABAgQIEPiwgMDfh5trawQIECDweAGBv8e3yAIJECBAgAABAq8Q2AshTQs/ChfdHfibam/XlAr/le5hqXH2a1tzQl65n7R2dNzegKRCXUtvagN/Kecj0+1srP//nuuR9V5Pe33CX07g7+hmPprNs72s7VO/Onivbu7cbc89Crkux6Xus1d8QbPIU4FUcFDgzwARIECAwJ6AwJ+5IECAAAECBAh8TEDg72MNtR0CBAgQeJWAwN+r2mWxBAgQIECAAIFHCux90loqSHYl8Lfe/BQqWq6R+pS56bzUMVf2sFy3V+CvZs3T2hfD5X/v7ad04FJ937ve0T5yA3Sp49Y1cwOYa5OcNeeE51LhvZw622NyZuCoh2cB0rMA4plN6j4rnSfHv1NA4O+dfbNqAgQI3C0g8He3sOsTIECAAAECBIIFBP6CwZUjQIAAAQIrAYE/40CAAAECBAgQIFArkBMc2vtUsLNPoZvWdPRJYlc+zWzveut9X93DdI2egb+9sNt6Tal9XQnopeYlJ8y5td9zTPX5KFz25E/4u/Lpd6n9pGbwqF854cftuTmhxZxjUjPk9XcLCPy9u39WT4AAgbsEBP7uknVdAgQIECBAgEAnAYG/TvDKEiBAgACBP/74Q+DPGBAgQIAAAQIECNQKnP2Kz9xf6Tut4UrAqyT0lQpO7dVfr2svHJdad84nsOV8OtxU5yw0uby+9HLtvreH5c9y91TyK2e3gb9WRqnrrA1KPqEux2B7j+QEJVsFVpdaOfvPMVj2chb4O5qjvTWUfMJi7dca57cVSP1q3r1qy7P8P3/9OlyMwF/bPrkaAQIEviIg8PeVTtoHAQIECBAgQOA/BQT+jAIBAgQIEOgnIPDXz15lAgQIECBAgMCXBPZCSetQVElYbXFJfXrddNzZrxBdr2k6NvXpaqk9rOst18sNO257vQ0X5oSmzj6tb72/owDbes17/3tZY43bkfPZNVOBtjPr9a8lPpqbrf12Lds1n83UntH610uva+UE6nLm8qgvKeuceT87JncOco/70te7t+/lKJB3FuJb9izw9/buWz8BAgT6CQj89bNXmQABAgQIECBwi4DA3y2sLkqAAAECBLIEBP6ymBxEgAABAgQIECBA4DMCOYG2N2z27BMb37B+ayTQQyD16Xup0J/AX4+uqUmAAIFvCAj8faOPdkGAAAECBAgQ+C8BgT/DQIAAAQIE+gkI/PWzV5kAAQIECBAgQIDA3QJHv1I49elvd6+rxfUF/loousZIAuvn8Ntg39lrayOBv5Emxl4JECDQVkDgr62nqxEgQIAAAQIEugsI/HVvgQUQIECAwMACAn8DN9/WHy9Q++kbj9+gBRIgcIvA2deO1Kf23LIgFyVAoLvAV3/lqsBf99GygJcJpMJ6OaG/1DUmktT7mJexWS4BAgQINBIQ+GsE6TIECBAgQIAAgacICPw9pRPWQYAAAQIjCgj8jdh1e36LQOoHZYI7b+mkdRKIFRD4i/VWjQABAgQIvEWgNKy3936j9BpvsbFOAgQIELhfQODvfmMVCBAgQIAAAQKhAgJ/odyKESBAgACBvwkI/BkIAs8VEPh7bm+sjMCTBb4e+PO18cnTZ20ECBAg8GSBnLDetP6cX/179o+PUn9XP9nI2ggQIEDgPgGBv/tsXZkAAQIECBAg0EVA4K8Lu6IECBAgQGAWeGrgr/cPCHxymhvkCQKp+8CcPqFL1vBWgdT9dde+Iu7brwX+ansVYX7XvLguAQIECBBoKZAb+JtqHoX+cq5R+3d3yz27FgECBAg8R0Dg7zm9sBICBAgQIECAQBMBgb8mjC5CgAABAgQuCQj85bEJC+Q5OaqtQOoHZeayrberjSWQur+iNO64j78S+LujR3d4R83KW+r8/PlzXuqPHz9uX3JkrfVmetZdu07raOWcs6ecY25v+kGBnLXlHHPn+nvXv3Nvrv0egZyw3no3e6G/nGvc8Xf4e5StlAABAgSOBAT+zAYBAgQIECBA4GMCAn8fa6jtECBAgMCrBAT+ytslLFBu5oxrAqkflJnFa67OIjAJpO6vaKWW9/PbA39396aldfScPL1edKApql5UnVR/twG/6MBfan09X39Kj1IGb1lnah9ef6/A2a/qPdrV9hyBv/f238oJECDQW0Dgr3cH1CdAgAABAgQINBYQ+GsM6nIECBAgQKBAQOCvAGt1qLDANTdnlQmkQi/msMzT0QTWAqn7q5dWi/v6zYG/qL60cO41I0+u2zKAlrPPqPBUVJ3UngX+joWe0qNUD6fXo++TnDU5ZiyBK8/i9/5+Pvu7NOrv87E6Z7cECBB4v4DA3/t7aAcECBAgQIAAgb8JXHnIgJAAAQIECBBoIyDwV+coMFDn5+xzgdQPysyfCSJwXSB1f12/cv2Zo97b0T0Z1bl+Qo+vcBRkWsJY6zP3fjXt+ri9X1W7d53pmme/1vZK7fU1t+dPtfbCZWd1Fpcr+zv7Fb48LLFmAAAgAElEQVTb626PTdms+5ETmFsfk7OnvXlIhRZzw3Bns3DkstfLxSCnp9s5u1Jnqpe7xzvvVdcmUPtJf5OgwJ85IkCAAIFSAYG/UjHHEyBAgAABAgQeLiDw9/AGWR4BAgQIfFpA4K++vQID9YausC+QCr+YPZND4LpA6v66fuV2Z450j5f2Y8+m9BpTp0YybjeZ+1c6CowdBanOwmln4auSUFvOda4csz0ndY3S4xfhknDc3rHTdc7CkOtOXgn8ra+f0+fp+LN15qxhucZ2b9sw4t7eSwJ/OfvJOSa157vvS9cnkBKY/u4s/bvQr/RNqXqdAAECBI4EBP7MBgECBAgQIEDgYwICfx9rqO0QIECAwKsE3hr4K/2hRE5TrgQFluvesZ6cNTvm2wKpmTR33+6/3d0rEHV/peqc7XKUezzXqMQj95qTf8l1753Kd1+95FPLcgNwZ59uN2mlAmJHa1r/+VlQcamfWm+qTm4wbDsBe3WPTFLhwNR0pSy33jl72nM5+7PcGTq6xrTGo09g3Ft/zqcn7vXkaC6WGjkhy9y9pvrmdQJPFSj5e/ipe7AuAgQIEGgvIPDX3tQVCRAgQIAAAQJdBQT+uvIrToAAAQKDCwj8HQ9A6Q8pBAYGv5lu2H5qBs3cDeguOYxAz/srVXvdhK/f57kWVx1yrn/12sPcLJkbLQkwpYJsU8mcAFsqpJYK4i11pv8++nWte8fkrH+9h9zg25Y6VecsuFjSjzOH9Zq2n6J3ZrbXw7M/W+pcDctt13bU0+XPU/N1dXZSM7nss7Q/mbehwwg8RiDn79/HLNZCCBAgQCBMQOAvjFohAgQIECBAgECMgMBfjLMqBAgQIEBgT0DgLz0XuT+sEBhIWzqiTCA1e2auzNPRBNYCT7i/UmtY1vvlez1l0GLvqRqTc4s6o99hZwGmJQS1NVp/UtrV8Nh0zaOQWG5oa+/8VJhuXTdVJzfwV+p0tMbc0Nm6Hznn3BX4m9ZREoDL+YS/o54ufUsFBI96kdv3tW1qvkb/2mH/3xTI+bv3mzu3KwIECBA4ExD4Mx8ECBAgQIAAgY8JCPx9rKG2Q4AAAQKvEhD4y2tX7g8sBAbyPB2VJ5CaO/OW5+goAnsCT7m/UuuY1v7Vez1y76laXzWOvPvPQm/TOra/PnX9ZzmBuFTIa2+vqSDedM5R0C068Le3jpJP+Fv2svxK25xPylub9Qz8Lda5ob/ULOTO4lndnLXkHrOd/3WvIu9RtQhECqT+3o1ci1oECBAg8BwBgb/n9MJKCBAgQIAAAQJNBAT+mjC6CAECBAgQuCQg8JfPlvNDC4GBfE9HpgVSM2fe0oaOIHAk8KT7K7WWaQ9fvN9T+26558hao951OeG6xSYVZJuO214vFfLac89Z05MCf3ufcjjt6+iTEI+McoJoW6+IwF/KOnfdqVl4UuBvb5aP/mzUrx32/U2B1N+739y1XREgQIBASkDgLyXkdQIECBAgQIDAywQE/l7WMMslQIAAgU8JCPyVtTP1g4uW4YSylTn6iwLm7YtdtaenCDzt/nraeiL6dLbnO/4+HdE4oo9LjVSYa3vc9P9Lf6Xv3jlnIbHcT81bX3f633uBxG3ts/+/vcaVTzBc1nDmtBf4W5zPPlFxby7uCvzlOG3Xmvp0wqPAaOqTAlPnrV1yZyf1q6iXWUj1I8c/8n5Wi0CtQOrv3NrrO58AAQIE3ikg8PfOvlk1AQIECBAgQOBQQODPcBAgQIAAgX4CAn/l9qkfXtwRUihfpTO+IGDWvtBFe3iqwNPur6et5+6+9dhvj5p3Oz7t+qlPVpvWuw75Lf8/JxA3HbsOwZ2du3bZnrNew3LN5dfgrs/bC2ita+5dZ9uPkkDjdn85TqVuZ0G6PadlPzlrWVse+W9/3XBOqO5oxs9mITWHe/spqbMcm6qz9Ts7T+DvaV/NrKdWIPV3bu31nU+AAAEC7xQQ+Htn36yaAAECBAgQIHAoIPBnOAgQIECAQD8Bgb9y+9QPL+4K/KXqnu3krjWl9K6uufV6j9aRU6dkDznXS5mtX0/VTtVLnb+ulbpWybqvHFuy1un6d673yryk1n+23jvrRX+C2lHvr+zxyhyVnFPTs5I6Jce2XNMTzVt+fStxXY5t6Xul/gjn5P5K1idZvHHNZ35nIbTUJ+c9qS9fXsvXZu7LvbK36wKpv3OvX9mZBAgQIPBmAYG/N3fP2gkQIECAAAECOwICf8aCAAECBAj0ExD4K7dP/fCidRApVa9kB63Xtle75Xqn67dY85XQU+0+7l73kU3tuluZ58xli7Xesd7SecnZx5XAX02Pl3qptbWY01Svn7CGK1+rImy262plVTrDqR7e+XpkMLGV750eX7j228JMb1vv2Yykfr2xwF//O8wn+fXvgRXECKT+zo1ZhSoECBAg8DQBgb+ndcR6CBAgQIAAAQKVAgJ/lYBOJ0CAAAECFQICf+V4qR9etAqJpOqUr/yvM1qtcb2GO9c71alZc0n4peU+atY87Tm1lu31U8eXzEzt2s9qtVznuk6rNd8xL60Cf7l2Twn8pdbbqmcls70c+8S1tVpTyQxfsXvrOa1837r/qHW/LdD0hcDf+tfbCvVFTXp5nbfdG+U7dAaBvwRSf+eyIkCAAIExBQT+xuy7XRMgQIAAAQIfFhD4+3BzbY0AAQIEHi8g8FfeotQPL2oDLKnrl694/4zada6v+vQ154Zf7trHVevUetbXTR17ZW6urvuo1h1r3NZqseY75qVF4K/EL3c2WnidzVZqzXfXf9vaWnnlzvCVrwtvPqeV75sNrJ0AAQIECEQIpP7OjViDGgQIECDwPAGBv+f1xIoIECBAgAABAlUCAn9VfE4mQIAAAQJVAgJ/5XypH17UBFhS1y5f7fkZNWtdrvyGNeeEX+7exxXr1JpyP8WtZm6urHuvXmovNWvcnlu75jvmpTbwV+qXG/ib7Gq9znqXY9my9yXXSpne6XK0zlZrerJ7SY9aH9vKt/W6XI8AAQIECHxNIPV37tf2az8ECBAgkCcg8Jfn5CgCBAgQIECAwGsEBP5e0yoLJUCAAIEPCgj8lTc19cOLqyGR1HX3VrpXq/Q6V9c7rae01nROi19DW7rmVPgldx81AbvSNef4TtfMWXtJ+Ct3zkrunJw1rq93ZFVynSveyxpS85LTm63PiIG/VL9qelQyf0fHPnF9rdaUM8MtDN92jVa+b9u39RIgQIAAgVYCR3+XtniP12qNrkOAAAECzxUQ+Htub6yMAAECBAgQIHBJQODvEpuTCBAgQIBAEwGBv3LGuwIDqetOKy0NyORc88p1F7Wc6z9hzanwS+4Pro6mJcfhinPudbfrKjHPrVFyze16cmqUXv+Oa+bMdU7Ici8YWhP4S+01p17qHij/Spg+I3fd6Svdc8QT19dqTT36fU+X2l6VS1tPVyNAgACB8QTWf5duvwet/UdG42naMQECBMYTEPgbr+d2TIAAAQIECHxcQODv4w22PQIECBB4tIDAX3l7WgUy1pVT15yOLQ1ElVz/yrVTa75yzbvWnFrrdgqurD23Rsm1c6+5Xn/J9Zfzcupcue50/TdeOxUK2nv9qk/K6ChgWFov1YfS6+V85Uw55lzjzmN6mKT202pNT7dPOdzx+v9n747OpcWRBdHW67VkDBk7yoXrVHsyXowl9/V+9Gm6qCxAAQiFkNZ56vo3KBQrlGxlKk7uWrZvzM2YBAgQIEBgNIHS793R8pUPAQIECMQENPzFnFxFgAABAgQIEPiMgIa/z5TKRAkQIEBgQAENf9eKGjm4uNM4Uxr3zpjbzErjL9dejdGioaQ07+icS+NsraJj7q2cSJwr40fG63Xuy7wi87/iccf8zviltb33zSbXniR/v7pVvFKcJzn83luq/Z261JxfZH1mzLGWW8ta167LW+PVsn1rfsYlQIAAAQIjCZR+746Uq1wIECBAIC6g4S9u5UoCBAgQIECAwCcENPx9okwmSYAAAQKDCmj4u1bY0sHFnQaRN8bcy6pmnJpjlSpQo3GlNN91Dnfq9zv/UqwrMUpjbWNfGffIvBTvaoza4/Uy75rrZRmr5FQrXinO1fqevXZrvG5Lz4anP2/pEZlrzfl8wT9iUuuamra15mQcAgQIECAwskDpd+/IucuNAAECBI4FNPxZHQQIECBAgACBwQQ0/A1WUOkQIECAwKcENPzFyxU5tLjTMFMa986Ye1nVjNOymaRGrFLuq1dv1l+d9+JZmnst67V2NdZJZKzta6tWDiWrWuuzFKdWPqX614wTf4L/88qWHpF51pxPzddDZO49X1PTtec8zY0AAQIECPQkUPr929NczYUAAQIE2glo+GtnLRIBAgQIECBAoImAhr8mzIIQIECAAIFdAQ1/sYURObC428RSGvvuuHuZ1WoCqTVOTP/5VSXjJUIr5yuxIvO+Ml5EshQz6lRrnMicl2tqxiuN1dq8ZrwWr92SX3QNRWt/97qe5lmay9U10KLOd91b31ey7WU9tnYRjwABAgQI3BVYf7ee/Q4t/f69G9t9BAgQIPBtAQ1/366f2RMgQIAAAQIE/iGg4c+iIECAAAECeQIa/sr20cOKLzQN1GoCqTVOWb/OFZEa1qxfKV40VmmcRSc6VlSyFDMSr8YY0flur6u1Lkvzr+3eMl4pVqS+pdrUqkMpztOft7CIzrH2XL5Sg6jP3etqu96dh/sIECBAgMBIAhr+RqqmXAgQINBWQMNfW2/RCBAgQIAAAQKvC2j4e51YAAIECBAgcCig4e94cZQaBbZ31miSabFMazWBlGx688iYbw3r0ryXNVPbuhQzEq/GGHdeDzXMl7it598yXotYtepwZw1cuaeFRWQ+pXnceZ1/pQYRn7vXlFwjz7K7sd1HgAABAgRGFtDwN3J15UaAAIF3BTT8vetrdAIECBAgQIBAcwENf83JBSRAgAABAv8V0PD312IoNQccLZsvNQ2UcozmUmucVi/FjPnWiFkaY/GL1uyK9dNmoaf3X5nr9tqSV9Sq1jjRPEaK1zqXqPHeddlzLcVf5xxdt9HXwp3xnjhn3BuxncEhw15MAgQIEBhfQMPf+DWWIQECBN4S2G34eyuYcQkQIECAAAECBN4X+P/+7//9W5D/53/9r/eDikCAAAECBAj8V+D//O//tzuNyGF9D5P+WsNAyfVKPjXHeruWGXOtEbM0xuJ2pWZR56cNe0/vj87z97qSV9Sq1jjRPEaKl1X7qPX2utbuS+xSzN88omv2ymvh7ph3jDPuiRiPbpDhLiYBAgQIzCOg4W+eWsuUAAECtQX+0fBXO4DxCBAgQIAAAQIE2gr8fiDvw/e2/qIRIECAAIEeBSIH9tnz/uKepeR6JafSWGt9roz5Vk1Lc31jjjVi1hjjjunTuJlNXzViP83/qnnreMv8ajjt5fnWuFdNI9eX3CNjvH3N3WfTl+pQ0zBS07umNedpLAIECBAgkCUQ+V0ZndvZ79SacaLzcR0BAgQI9C+g4a//GpkhAQIECBAgQOCSgIa/S1wuJkCAAAECUwj0fkDw1YaBkuvVvErj/S7Wq+PXWuyleb4xrxoxa4xxx/BJ3Cf33pnr7z01Gp1a59A63mL2Rswa9jXWQHSMkkF0nLeue/Jc+lotnhpGa/nE9Okc3U+AAAECBHoQiP7OjMxVw19EyTUECBAgsBXQ8Gc9ECBAgAABAgQGE9DwN1hBpUOAAAECBCoI1DyIqDCd/w6R3SzwtsvV/J7M52qsJ3XMaH4p2UTyrzHGHbcncZ/ce2eu23tqxa41TjSfr67P3/wy8oga711XqvOTsZ/cG3k2lMb/Wi1K+Zz9PFrHGq5P5uleAgQIECDQg8D6e/PJ78XIGNHfzz2YmAMBAgQItBPQ8NfOWiQCBAgQIECAQBMBDX9NmAUhQIAAAQKfEujpgODJYchT9NYOd3KtNcc7saO+Gc0vJZdIvjXGiBptr3sSt3TvnfnUuidivsRqvV5ax1s9a8etPV6tuh+N0+Naja7Rks3XalHK52kNa7nenaf7CBAgQIBATwKRhr2z+Ubu73Gf1VMNzIUAAQKzCmj4m7Xy8iZAgAABAgSGFdDwN2xpJUaAAAECBG4L9HBAkNkgkJX/3Zxrz/fuPI4WXEbzS8kkkmONMe68CJ/ELd17Zz617omYL7Far5fW8VbPUq2iXhlmNdZEKf8aMaJjXLGOjJm1piJzq3VNpH61XWvN3TgECBAgQCBTYPs79M7vSg1/mdUTmwABAt8W0PD37fqZPQECBAgQIEDgHwIa/iwKAgQIECBA4FegdJB/52BiT7lVnGiFS/OJjnP3uqeub8z/6ZwWi6zml6dxS541bGq/Lkpzvrs2a9wX9Xpat6tzbR1vO79asWuNc9XuyfXZazW6Hu/k+MV6XMkzUrs3fa/M1bUECBAgQKBHgUjT3tG8I/dGflf36GJOBAgQIPCugIa/d32NToAAAQIECBBoLqDhrzm5gAQIECBAoHuB0gFBzYP8lrHO4EvzaFG0Wq5v5PJkblnNL0/jlhyfmDxZi2dxS3NusY6PYkS9ntbtao6t423nV6rXU7Po/VfNalxfK/cac6k9Ruaaqp3LlfW6XtvzunvTx9gECBAgQOCKQKRxb2+8yH2lfdaVebqWAAECBMYR0PA3Ti1lQoAAAQIECBD4t4CGPwuBAAECBAgQ+BUoHRDUPMxvGeuo0qU57N13x6AU586YpdVbilm6//fnd+aY1fzyNG7J7o5FxPtJ3NK9kfhvXRP1elq3q/NvHW87v1K9ImaZ879qXTv3J/HfvPerNTkzKa3V9d7Imn3Tfuax//Wvfx2m/+eff57S/N5bun4dbL1v7/rIz9Zxzu4/m/jRPCOxf+/d84tc8zu/K3bRa3tc12fGNefbKk7NOZfGWnI6q33POZfmXsrdz9sJRH9vt5uRSAQIECDQg4CGvx6qYA4ECBAgQIAAgYoCGv4qYhqKAAECBAgMIlA6IKh9oN863rZMpdjba5/mXYr1dPzS8ivFL92//vzqPDOaX0q5RnKoMUbU9MqafPINf5G878y55j2t10vreL9WT+M/vb9m7a6MlfX6ujLHu9d+tSZH+ZZqdfd3w11f9+0LHDUJbRvZzhrY1p+dXf8bOTL2Nube9dF4VxqNrjb8lex+be406v3GuJLPrGu+58a3aE32cvhS7a3baKX7uy76u7u/mZsRAQIECLwpoOHvTV1jEyBAgAABAgQSBDT8JaALSYAAAQIEOhcoHRDUbhoqxVu4asdcS9AydinWWzkeLbfSfM6W6ZW5ZjS/lHKLzL/GGHde6k/iPrn3zlzfuKf1emkd79fsac2O7o+s8TfqFx3zad7ROBnXZa+pmjmX6vTm7+eaecwwVqk56rfJ6Or1e4ZXGv6exrvSJHWl4a/WtaU1pnGqJPTPn5fWzPUR29+h4a+9+QwR19/NT/6fgGZwkiMBAgQI/FNAw59VQYAAAQIECBAYTEDD32AFlQ4BAgQIEKggUDrgf6ORpMeYC2XNXDNyjC6H0tx+x7niktH8UsonMv8aY0T9t9c9ifvk3jtzfeOe1uuldbw9s7tzuHvfG3W7OuYIa/Uo5y/X5cqzqPbvyKtryPV/Fyg1R+01nC0j3PmzuGvkbcPf71i142U0/P2usZLx0Zrcc1rzKX3D4ZlxpA7LNZEx9nJd1sbRvUcNjDXyKc35d057a28799Ia3+b++42UvwZ731h59G9ndlfGfbJWSq+bM8s31+1vTne+NXPm3wEa/mauvtwJECDwTEDD3zM/dxMgQIAAAQIEuhPQ8NddSUyIAAECBAikC2Q1YrSOO3q8uwup5LKOG2maW67NaH4p5RCZe40x7tTgSdwn996Z6xv3tF4vrePtmd2dw9373qjb1TFHWKtHOX+5LmtOpfos10Weo1fXhevvC0Sa0bbNP6VGoGUmpWu2MX+vvfONdmfxSnPZyp1ZHH3j2nJ/qekoYnxUwVIDZHRee857f6r57M8QRyxL87mbz9lcf+1Kc1ivL81lryZHY5819NW8Z7veSvMv/Xx9rf6OuTYVlhoer+R8Zy57z5Inr6X7T8lx7tTwN04tZUKAAIHWAhr+WouLR4AAAQIECBB4WUDD38vAhidAgAABAh8UKB30v3XIX4q7UNaKXYpVK862/Bkx7y6/0lyv1KI0Vq/WGfNeXJ/G/XqzUev5t46395q8W/Oj+954Td19lhzddzfn2vN4Y7we1tSTvEq1ufL8fzIP914TiDTQvNnwt8z2d/zl37aNZ5GGurPmpNL9q9jVhr917lvxvVi/33j2W6Gz+UUbpfa+Ye43zpU6HjX3lZr+jgzX+2rmc7TSIw1225qfNTlGXk01ctpryNy+DrZr7ajWNeZxFGfrEFkbteZSej5E6uOavwQ0/FkNBAgQIHBXQMPfXTn3ESBAgAABAgQ6FdDw12lhTIsAAQIECCQKlA7732wmaRW7VZxtGTNiPl1GNeZcY4yredSIWWOMq/Nern/aLPT0/jtzrnlP6/m3jndkdXUeV6+vWaMaY2W9vmrMvTTGl2tTqsuS+5t7gJKtnx8LaPj7y+ZOw99WdtvYV/oTrtE1udc4Vfq2uzsNWb/ziYyxl8Odhr9IPkusJ42bkXwir4VIznuxSg19pZ8vcUvj1lorJYc7lqW5H+X3+++luUVfV1+8LvJ7NprX2e/jmnGi83EdAQIECPQvoOGv/xqZIQECBAgQIEDgkoCGv0tcLiZAgAABAlMIlA4I3j7sbxG/RYztYinFW6592/XO4i3NOzLnGmNcnXuNmKUx3qrZ02ah0rwjNbvqXfP6p/lfnUvreEfzuzqPo+t7r++a/9fX6dk6u1rLq2v2retLNXnrmfdWPrONG2mgufLNcIvfnW+BO/sGuFKj11m80ly29X7a8LeOFfl2s+g6u9vEdTT+XiPieu3Zz7bjlb6R8OhbDtc/FbuMdfYNjkfNYVfmsI1xtiavru11rD3fKzlt67q37o7+7cqfYb7bZFd6JrzZ8Fdat1dez9HX2Feui/yujeai4S8q5ToCBAgQWAU0/FkLBAgQIECAAIHBBDT8DVZQ6RAgQIAAgQoCpYOItxtKSvGXFJ/OoRTj6fi/ZSjFq5FThdLvDvG0eaWUe23rJYmncy6NsULVnnsNqxpjvLWWIuPWqF0kznpN63hnc4vOJXrdFYfW1359ndaoY2vzUryRa1LKfYSfR5p7ljyjf/a0NN4y1lkz09VmuVK8Kw1CtRr+1hyjZmfr6G7DX6lJ8jdmJE5kvR8ZXmnoLNUsUvPtmv2txzaPqw1/kea8SKPddk5nDY6lP9X8O//f12rk2xP3rvn1OzI7s6wxl711enVtR9btF64p/a69koOGvytariVAgACBRUDDn3VAgAABAgQIEBhMQMPfYAWVDgECBAgQqCBQOoio3eS0N+W35/D2+L85leIt17dwvbM8njYXlXKvnXeteKVx3qhZKWbEqsYYd9ZJrXuerrer82gd72x+0blEr7tq0fL6r6/TGnVs6V2KNXI9SrmP8vNI81SpaWhrUWrWWq49awpbxyo1Oq3XleKVfv5bx8i3l605RL/prmR8tpYijXi/c76a857lkzGW8Y7WzJ189nzO5nfWUHpW70jOkeY8DX//fI1HTO76j/IsLuWx/X0b2defvU/W8FfS9nMCBAgQ+BXQ8GdNECBAgAABAgQGE9DwN1hBpUOAAAECBCoI9HDwX5rDkubdQ5Ll3tL4T8b+LUEp1nr9nZjr2HfujS6Vp81Fkfxrzr8ULxqrNM7TNXh2gHdUm1pzj44TXSM1r3u63q7OpXW8s/lF53J0Xc91vfpc/FIuV3LrMa/Ss67HOV99nc9w/dXmu8VkvWf537/fYrf9tyO/qzGfxIs0EW3nGfkGtyODks2dbya70yAXyaHUgBUZY6++pfvu5nO16fR3HZbmtdauVKO95srV4cqf9D1bQ9uflRpft/O5a3v1dRy1/B23VMPouKUajfzcfvr+LXJ/6Xf7yL5yI0CAAIFjAQ1/VgcBAgQIECBAYDABDX+DFVQ6BAgQIECggkDpgKDV4X9pHkuqd+dSGvvuuL/8pTjb6yMxMxp9ok1IR0svYhDJPbq0S/GisUrjrPOJjleafynelTg1xyrNe/35Xswrcz4bp7b1Nqen6zvqE72uNJ/Sz6Nxsq/LWKOtcv5SjUauQ6t69xJn20z3O6dSY83vvaXr1/GPGv6Wn0d+to4TiXe14W87h63HUaw9v6M/kXpW88j4yzWlRr1tjFJ9Sj/fsyiZr/M7GvtOU9rVeUQaSvfWUHStnDWg3qnRnulRjLOmuRq26/wXn9I3WJ49L37nX2vdRmvUy/P1jXlEmvZK7618w98blTEmAQIExhbQ8Dd2fWVHgAABAgQITCig4W/CokuZAAECBAgUBHpqAHhrLm+N+0tbirO9PtIcldFI8jRm1CCSf+nFW4p1JUZprHUuV8Y8m38p3tU4tcd7Yn9l7k/XW2meV16jV+Z9Ne7R9aX8M5p+a+W2Haf1+nwjh7s1bDmXUqyR61DK3c8JEDgW0JB1bXX06HXWdHstO1e/IbD9/Xt1vxlpFiz9fn8jJ2MSIECAQP8CGv76r5EZEiBAgAABAgQuCWj4u8TlYgIECBAgMIVA6YDg6qHEE7TSXJax78ynNO6dMX/zLMX4vT4SszRmZIwr9Sg1H0XGKs15HaPG3EuxrsQojbXN/cq4e2aRWFdjlMa8Ot5ZrWvGqrHmIutyvaZ1vMjcSp57Y9SsZ2SOT68p5fi1fLYePa6pO8+dL9fg6fp0P4HZBXpsYOu1Jj1YHf0Z3dI3OfZqal7nAhr+rBACBAgQuCug4e+unPsIECBAgAABAp0KaPjrtDCmRYAAAQIEEgV6a8QozWehutOYUBr3zpjLXPbGXcaqFa/WOKUlVitOaZztPO6aH7n/5nhl/JS1hVgAACAASURBVCvzvrsG1/mVYl2Z9zbnt8Z9M0brZqnW8Uqvu+hafrK2I3N4+5oWa/PtHI7G73FN7c31K/PMqqO4BGYW6KGJrXf/vT/XmznnyJ92zpyf2G0FSvustrMRjQABAgR6EdDw10slzIMAAQIECBAgUElAw18lSMMQIECAAIGBBEoHBHebj54QvTGn0pjLfK/mejTmOk6NBos35v1bm5oxImP9xq/lvh33jTFbzPvOOlznFbW/arOM/9bYNV4jV541reNF5ha1Xce6U7/IPN68ppTjF3OKvO56yWtk/zfXrbEJECBAgMAXBEq/57+QgzkSIECAQH0BDX/1TY1IgAABAgQIEEgV0PCXyi84AQIECBDoUqB0QJDRsFCa0wJ5Z16RcUtjl8bYzuvKtWeLozTO9t6oyxtjLvMoNVSVfl7DIWqwjVXyOPvWxki80vjrXCJj1TAqrfM1RnTe0fF+5/5kPdx5oLaOF53j287Rebx1XSm/p+v+rXlHxu11TV15vkXyfOOaL9f9DQ9jEiBAgACBOwKlfdadMd1DgAABAt8X0PD3/RrKgAABAgQIECDwNwENfxYEAQIECBAg8CtQOiDIOpAvzWvJ4+rcImM+WSG/87kTby+nO+M8yWN7b03jyDcf1pj31TkvMUvGkT/T/HTud+a9F7OUy9N57t1/d+6tm6Vax4taX6nZXevoXN64rpTfF3NanXpdU9s6lvzfqHlkzC/XPZKfawgQIECAQAuBXn/Pt8hdDAIECBA4FtDwZ3UQIECAAAECBAYT0PA3WEGlQ4AAAQIEKgiUDgiyDuRL81pSvzO3yLh3WGs16h3l9Na8z3Kt7Xvl2w/v1ODumljuK/m+3ax4x/rMqJTPXd+9+57MvXWzVOt4V5wjNXtifWUuta8t5fbVvErPjl7yKvnXrnd0vF58ovN1HQECBAgQuCLw9Pdv9Pfk0zhXcnItAQIECHxHQMPfd2plpgQIECBAgACBkICGvxCTiwgQIECAwFQCpQOC6EHDG2iluS0x78wvMu6VfM7mcDVWKZ+r413JY3ttaR5H415pqKqdy905L7mU5vJms+KTeZ/Vt5TT3bVRY52sY1xZLzXm2zrelTlH6vXWWrkyzzvXlnL7al6lZ0cveZX879S0xj29+NTIxRgECBAgQOBXoNbv39Lvy1pxVJAAAQIExhLQ8DdWPWVDgAABAgQIEPjHQWbpA4MRyLI/9JjBeIR1IgcCBAjMLFD6XZn9u6w0v6V2d+YYGTeyLiKxr8SqPV4kh+01kfhnY15tqLpicxT36ZyXca/Ou3RP1L3G3Euxahj/xqg17zvupXxrrs8nsa7eW6pTLfOr86px/ay59VKzkn+NGt8ZoxefO3Pv8Z5//etff/z55589Tq3pnEoOy8+X//uq1VF+a15b7KMcr1y7jvcbd2+M9dqI7dn9v+NEr70ypyvX/i7g33v38o2ss8g1R7Ejxk1feILtCtT6/Vv6fVkrjjISIECAwFgCGv7GqqdsCBAgQIAAAQLTNfz18oFH6YMZS5MAAQIECGQKtG64uZpr5Pf5k9+1kfH35nw1ZjTOW+OW3K/GPRrv7nqK+mzj1przMubdeZfuPXKqOfdSbbc/v+O83v/GnJ+4X8l7vbZ1vKtz7H1+V/OJuC/XvLG27s716n1fqNmT1/1VjyvXf7nuV/J849q9RqFSo9sb87gy5u+c7zQ7ReL17hDJ4eyavfyO1sMyzrYxbNuoFvn37TyOGv5+G8+OYvzmdKX+0WuPrtubU+nasya+retd06jTE7ena839zwXW3793f99tf3+fjdHr7/nngkYgQIAAgScCGv6e6LmXAAECBAgQINChwO8HAHc/cOgwtd0p9fKBx+jOX1kP5kmAAAECBCICe/uHr/0uL+2B3synVvPLl+vwtbkf1ezNdRJ5Lc54Ta3Xz4x2ciYwk4CGv+Nqz9rwd9R499vYd/bNcGd20Ya/tTKlOkSb+JbxoteeXXel4TTaQLldhUc+yzXR5sHIMyxqERnLNe8LPG34W2YYGaP03u/9TEUgQIAAgR4FNPz1WBVzIkCAAAECBAg8ENDw9wDvwa0OSx/guZUAAQIECBD4lICGpU+Vy2Q7EvDa6agYpkKgY4GjPye6NhyVvjns9/4l1b2msNI4v0Rn4+79bHv/0bfNrdecfYvc1fnvNX4t45fy3XOPNrWd5RqJvb2/FPPo2qeNYnca/n5r8zu3s5/fubaU4zaHK82By1wiY2/zubKervx53tI8Vrej58Se6976jDY9RuJ0/Dh9fWqRZr3SJCJjaPgrKfo5AQIE5hTQ8Ddn3WVNgAABAgQIDCyg4S+nuBr+ctxFJUCAAAECBNoLaFpqby7iGAJeO2PUURYEWghEmnEi1yxzLTVyRRqMjmLtNfKt/1Zrfr857DX0LdccxS1dv47/O8baqHfUrFXL5Hc9RRv+InldWauldbI31tlcI+tqHTN6bem6pw1/pca8vfHXHM6aWkvjbm1LOe6t18jrvPQ6OnodbF8Xe3GurDHX7gto+LMyCBAgQOCugIa/u3LuI0CAAAECBAh0KqDhL6cwGv5y3EUlQIAAAQIE2gtoWmpvLuL3Bbxuvl9DGRBoKXC3WW5vjpHGsGiT2Xb80riRxqVlvL1xSn+Wdrnv6E/Zlua1xiz9Kdzo/K+Y7MX+rVm0FnsNelcay0pxI/lHGv6OXjelb33c3nfWRLpeF6n79tq9b5Us+R01FB7VImK4V4ff9V2q1VlepfV59jo4qm90jbZ8Zn45loa/L1fP3AkQIJAroOEv1190AgQIECBAgEB1AQ1/1UlDA2r4CzG5iAABAgQIEBhAQOPSAEWUQnMBr5vm5AIS+LRA5NvjlgQjjTeRhrrIOL+gpQaraLNTZH7b2HtzPftmt9L1R47R+f/ObfnvbYPa1caySC0iOV19Aew1rW1z2Rsv0vBXaqJb/Uuxttcd5XaniXAd66r7dn1o+Lu62ly/CFz5DN+f9LVmCBAgQGBPQMOfdUGAAAECBAgQGEzgyocFI6TeywceGv5GWE1yIECAAAECBCICGpciSq4h8JeA14zVQIDAVYEnDX/rvb8xnzShLWNFxl2uK30bW2Sc0jf8nTXRRRoII9+OF2n4u5NLqbHsbhNdZL5n6/BLDX93mwjPjEp1WV8De+v7t/lvfR3cqUnknqN1t339XX3NHj1zjtZMpAZXn3szXX/18/tePv+eqUZyJUCAwBcENPx9oUrmSIAAAQIECBC4IHD1A4MLQ3d5aS8feGj463J5mBQBAgQIECDwgoDmpRdQDTm0gNfM0OWVHIFXBO42/J017Txp+IuOu2CcNfxFx/lCw9/dXEqNZUc/LzWClX5eWqhXG/5K8Uo/384nem30umXso2tr+R41lm7HvzLf1SNyT2kNHeV/9lzZGzMSp7Su/HxfYLs3jHym3Mvn3+pJgAABAn0JaPjrqx5mQ4AAAQIECBB4LKDh7zHhrQEiH87cGthNBAgQIECAAIHOBDQvdVYQ0+lawOul6/KYHIFuBZ40/O19+92S6NOGv8i4v3G2/73876OmotL8toUqNSYdNWKdjRGZ1+9iidxTmuveAjxrSCt9q1qpWeysgetOw1+pMfO3/kcvuNK81/ui161rbS/+2RhPfNZ7e2r4K71mt6/JO2u12wfogBPT8DdgUaVEgACBCgIa/iogGoIAAQIECBAg0JOAhr+camj4y3EXlQABAgQIEGgvoIGpvbmI3xQoHc56D/HNupo1gRYCtRr+1nGWOdds+Dsa9zfO9r+X/33UVHblvlJj0t2Gv705/M5/W/toLmd/fnhvLUUaCY/W4F5dVvf1nqMmvWjD31GM3znVaM57a8yzpspfp5Lp7zdanq3liMnda0rr/iyPJYfouovMr8UzcrYYpT3lbB7yJUCAAIH/EdDwZyUQIECAAAECBAYT0PCXU1CHdTnuohIgQIAAAQLtBTT8tTcX8XsCpYNZ7x++V1MzJtBS4EmjXqkZr9Qwd5RnZNz13rWBaPvf6/8ujbNct71m+e9tk1pp/qXGp3X8o28/W+NFGptKuZTmumd91ni1d/1eA9+v369hJO7eGHv1jKyXo2v2muXOro3U5HednfmcNT9u5xEdo9Q0GZn/Ffez18nv6+joT23fmVPpmyZbPitniVXaV87iIE8CBAgQ+LuAhj8rggABAgQIECAwmICGv5yCOrDLcReVAAECBAgQaC+g4a+9uYjfEYgeyHr/8J2amikBAnMKRBqh5pSRNQECrQWi+8vW8xKPAAECBHIFNPzl+otOgAABAgQIEKguoOGvOmloQAd2ISYXESBAgAABAgMIaPgboIhSeCSwfQ0s7wOuHsJ67/CI380ECBCoLrDX3Hf0Z1+rBzcgAQIECgJX95pACRAgQGAOAQ1/c9RZlgQIECBAgMBEAhr+cort0C7HXVQCBAgQIECgvYCGv/bmIvYl8OTQ1fuGvmppNgQIEFgFSn8elRQBAgSyBJ7sPbPmLC4BAgQIvC+g4e99YxEIECBAgAABAk0FNPw15f5vMAd3Oe6iEiBAgAABAu0FNPy1NxexL4G7h67eM/RVR7MhQIAAAQIECHxB4O7e8wu5mSMBAgQI3BfQ8Hffzp0ECBAgQIAAgS4FNPzllMXhXY67qAQIECBAgEB7AQ1/7c1F7EvgzqGr9wt91dBsCBAgQIAAAQJfEbiz9/xKbuZJgAABAvcFNPzdt3MnAQIECBAgQKBLAQ1/OWVxgJfjLioBAgQIECDQXkDDX3tzEfsSuHro6r1CX/UzGwIECBAgQIDAlwSu7j2/lJu5EiBAgMB9AQ1/9+3cSYAAAQIECBDoUkDDX05ZHOLluItKgAABAgQItBfQ8NfeXMS+BCKHrt4f9FUzsyFAgAABAgQIfFUgsvf8am7mTYAAAQL3BTT83bdzJwECBAgQIECgSwENfzllcaCX4y4qAQIECBAgQIAAAQIECBAgQIAAAQIERhXQ8DdqZeVFgACBZwIa/p75uZsAAQIECBAg0J2Ahr+ckmj4y3EXlQABAgQIECBAgAABAgQIECBwReBf//rXvy//888/d2/b+3nknu146/V7AY7ibq89u3+9bh0neu2VOV259jfH33v38i15LmNGrrlS9y9f+6bFm2N/2bynuWv466ka5kKAAIF+BDT89VMLMyFAgAABAgQIVBHQ8FeF8fIgGv4uk7mBAAECBAgQIECAAAECBAgQIBAWqNWYdHWcyPXLNXsNf7/NbttmuLPGv0jMFS567dF1e3MqXXvWxLfMa68Z8aghMjpWeKHcuDBqeGPo7m+ZOffui/OfCWr4+0qlzJMAAQJtBTT8tfUWjQABAgQIECDwuoCGv9eJdwNo+MtxF5UAAQIECBAgQIAAAQIECBCYQ6BWY9LVcSLXRxv+1kr9Xv9bwUjM7VjL/y59c+DZmL8/u3LtErs03yOfo3lHGyNrrfzS/GvF6XGcmXPvsR57c9Lw95VKmScBAgTaCmj4a+stGgECBAgQIEDgdQENf68T7wbQ8JfjLioBAgQIECBAgAABAgQIEBhNYK8ZbK9hamnwKjVGbX++OJ1949zq+PtNbKU469yezmWJfzTfq/++XRO/9+7luXf9b957fut9dxr+SuOd/fxovmevhVJj1zaHNxr+tvlcWSulb0Isrc+9dXU0lyPz3zV+9uebS99YuMb49d57bf5+U+L2v7d5H/1558hcSq+H0Z6vX8xHw98Xq2bOBAgQeF9Aw9/7xiIQIECAAAECBJoKaPhryv3fYBr+ctxFJUCAAAECBAgQIECAAAECowlEG/6WvI8agpaf7TVtlZq6St/0djTm07ncmW8pv7Mxt/P9XT8lg731drXhb53bUTNbqTlvO4fotaXrSmtjjRlxLxmdNaKWmlTPco+sz711EbHZWzMRi731tDbr/Tbw/eZ21vD3O587czl6jYz2TP16Phr+vl5B8ydAgMA7Ahr+3nE1KgECBAgQIEAgTUDDXw69hr8cd1EJECBAgAABAgQIECBAgMBoAnca/haDvaazyLej/fqVGr8izW3RuZS+5Ww7t6PGqdL8j77VMNpsV2oGO7Jf/v2O/zre2bo++4a53/vOmkLXa680OUbW597cj9bV0VqJuv863117Z/U6msuexe96OPLaxiuZRupTay6jPU9HyEfD3whVlAMBAgTqC2j4q29qRAIECBAgQIBAqoCGvxx+DX857qISIECAAAECBAgQIECAAIHRBErNP0u+d6/ZWj1pENr7s79nY9+N9Tvm8t9n34r2axNptvpdP5Hmqr179prwnjb8nd2/ziHSGLe6nL1W7jQRbudQmutbDX9nfwr36LWyt062a6u0Jkp5lxpZI82rZ423kW/z25vjndfDaM/XL+aj4e+LVTNnAgQIvC+g4e99YxEIECBAgAABAk0FNPw15f5vMA1/Oe6iEiBAgAABAgQIECBAgACB0QTuNvNFv9ls9brbhBeJs3fNUZ1KDXzb+S7/+/cb6/bGLf2p1O04v/eP3vBXasxbPI4ayo7cjtbS1vas4W8ddxs30sh497Wy5hj59sPfa39zurOuazT8HX1zZe3Xw2jP1y/mo+Hvi1UzZwIECLwvoOHvfWMRCBAgQIAAAQJNBTT8NeX+bzANfznuohIgQIAAAQIECBAgQIAAgdEE7jYxRRrxtlatG/5KjWalprFIk9TvWrjzjWYtGv5KzWyln//WcfnviG/kuuWao/hna+Zs7JLpOu7Zt9rtvc7vvlbWHGs0/EXcS39WupRHZO2XXj+/Oa+eV9baaM/ar+Sj4e8rlTJPAgQItBXQ8NfWWzQCBAgQIECAwOsCGv5eJ94NoOEvx11UAgQIECBAgAABAgQIECAwmsDRt+PV+jO6q5eGvz93l06pOW3vpkjNtveVmrOuNGFFr41et8zzrOFv+flek9tZTiUfDX//+ptpaQ2WGgSPnol3GmBHe75+MR8Nf1+smjkTIEDgfQENf+8bi0CAAAECBAgQaCqg4a8p93+DafjLcReVAAECBAgQIECAAAECBAiMJlBq9lnyjTT87DVtlb5B7c43iT2Zy5LL2besnc33KL+zMfcay37XT8R/757fhsztPNbr17H3frYds0ZzXimvs9fNWfyzRtF1zL0/u3zms+cSMXhz7f3W46jJ8beWpfUTaW6MjlFaM9FxSs+F0Z6xX8tHw9/XKma+BAgQaCOg4a+NsygECBAgQIAAgWYCGv6aUf8tkIa/HHdRCRAgQIAAAQIECBAgQIDAiAK/DVB735C292dCj/506GpU+vlyXY1vEow0hf3GWv57m/feXPbyOLvnaMyj+W2vj/651/WevYa2vbVZ+hOwe3M+G+c3/6NrIw10672lhr+92v3ee7Tm9ozPDM+8Ig1/R55H9br67YWldRtdg2ev+UgjbtR/7/Wi4a/v3yIa/vquj9kRIEAgS0DDX5a8uAQIECBAgACBlwQ0/L0EWxhWw1+Ou6gECBAgQIAAAQIECBAgQIAAAQIEviRwpfnyS3mZ6zsCGv7ecTUqAQIEvi6g4e/rFTR/AgQIECBAgMCPgIa/nCWh4S/HXVQCBAgQIECAAAECBAgQIECAAAECXxLQ8PelauXPVcNffg3MgAABAj0KaPjrsSrmRIAAAQIECBB4IKDh7wHeg1s1/D3AcysBAgQIECBAgAABAgQIECBAgACBSQQ0/E1S6EppavirBGkYAgQIDCag4W+wgkqHAAECBAgQIKDhL2cNaPjLcReVAAECBAgQIECAAAECBAgQIECAAAECowpo+Bu1svIiQIDAMwENf8/83E2AAAECBAgQ6E5Aw19OSTT85biLSoAAAQIECBAgQIAAAQIECBAgQIAAgVEFNPyNWll5ESBA4JmAhr9nfu4mQIAAAQIECHQnoOEvpyQa/nLcRSVAgAABAgQIECBAgAABAgQIECBAgMCoAhr+Rq2svAgQIPBMQMPfMz93EyBAgAABAgS6E9Dwl1MSDX857qISIECAAAECBAgQIECAAAECBAgQIEBgVAENf6NWVl4ECBB4JqDh75mfuwkQIECAAAEC3Qlo+MspiYa/HHdRCRAgQIAAAQIECBAgQIAAAQIECBAgMKqAhr9RKysvAgQIPBPQ8PfMz90ECBAgQIAAge4ENPzllETDX467qAQIECBAgAABAgQIECBAgAABAgQIEBhVQMPfqJWVFwECBJ4JaPh75uduAgQIECBAgEB3Ahr+ckqi4S/HXVQCBAgQIECAAAECBAgQIECAAAECBAiMKqDhb9TKyosAAQLPBDT8PfNzNwECBAgQIECgOwENfzkl0fCX4y4qAQIECBAgQIAAAQIECBAgQIAAAQIERhXQ8DdqZeVFgACBZwIa/p75uZsAAQIECBAg0J2Ahr+ckmj4y3EXlQABAgQIECBAgAABAgQIECBAgAABAqMKaPgbtbLyIkCAwDMBDX/P/NxNgAABAgQIEOhOQMNfTkk0/OW4i0qAAAECBAgQIECAAAECBAgQIECAAIFRBTT8jVpZeREgQOCZgIa/Z37uJkCAAAECBAh0J6DhL6ckGv5y3EUlQIAAAQIECBAgQIAAAQIECBAgQIDAqAIa/katrLwIECDwTEDD3zM/dxMgQIAAAQIEuhPQ8JdTEg1/Oe6iEiBAgAABAgQIECBAgAABAgQIECBAYFQBDX+jVlZeBAgQeCag4e+Zn7sJECBAgAABAt0JaPjLKYmGvxx3UQkQIECAAAECBAgQIECAAAECBAgQIDCqgIa/USsrLwIECDwT0PD3zM/dBAgQIECAAIHuBDT85ZREw1+Ou6gECBAgQIAAAQIECBAgQIAAAQIECBAYVUDD36iVlRcBAgSeCWj4e+bnbgIECBAgQIBAdwIa/nJKouEvx11UAgQIECBAgAABAgQIECBAgAABAgQIjCqg4W/UysqLAAECzwQ0/D3zczcBAgQIECBAoDsBDX85JdHwl+MuKgECBAgQIECAAAECBAgQIECAAAECBEYV0PA3amXlRYAAgWcCGv6e+bmbAAECBAgQINCdgIa/nJJo+MtxF5UAAQIECBAgQIAAAQIECBAgQIAAAQKjCmj4G7Wy8iJAgMAzAQ1/z/zcTYAAAQIECBDoTkDDX05JNPzluItKgAABAgQIECBAgAABAgQIECBAgACBUQU0/I1aWXkRIEDgmYCGv2d+7iZAgAABAgQIdCeg4S+nJBr+ctxFJUCAAAECBAgQIECAAAECBAgQIECAwKgCGv5Gray8CBAg8ExAw98zP3cTIECAAAECBLoT0PCXUxINfznuohIgQIAAAQIECBAgQIAAAQIECBAgQGBUAQ1/o1ZWXgQIEHgmoOHvmZ+7CRAgQIAAAQLdCWj4yymJhr8cd1EJECBAgAABAgQIECBAgAABAgQIECAwqoCGv1ErKy8CBAg8E9Dw98zP3QQIECBAgACB7gQ0/OWURMNfjruoBAgQIECAAAECBAgQIECAAAECBAgQGFVAw9+olZUXAQIEnglo+Hvm524CBAgQIECAQHcCGv5ySqLhL8ddVAIECBAgQIAAAQIECBAgQIAAAQIECIwqoOFv1MrKiwABAs8ENPw983M3AQIECBAgQKA7AQ1/OSXR8JfjLioBAgQIECBAgAABAgQIECBAgAABAgRGFdDwN2pl5UWAAIFnAhr+nvm5mwABAgQIECDQnYCGv5ySaPjLcReVAAECBAgQIECAAAECBAgQIECAAAECowpo+Bu1svIiQIDAMwENf8/83E2AAAECBAgQ6E5Aw19OSTT85biLSoAAAQIECBAgQIAAAQIECBAgQIAAgVEFNPyNWll5ESBA4JmAhr9nfu4mQIAAAQIECHQnoOEvpyQa/nLcRSVAgAABAgQIECBAgAABAgQIECBAgMCoAhr+Rq2svAgQIPBMQMPfMz93EyBAgAABAgS6E5ip4a+nDzs0/HX3UjAhAgQIECBAgAABAgQIECBAgAABAgQIfFqgp8/APw1p8gQIEBhMQMPfYAWVDgECBAgQIEBgloa/3j7o0PDntUeAAAECBAgQIECAAAECBAgQIECAAAECBAgQIEBgfIHs81gNf+OvMRkSIECAAAECkwlkbzBbcPfW7LfkrOGvReXFIECAAAECBAgQIECAAAECBAgQIECAAAECBAgQIJArkH0eq+Evt/6iEyBAgAABAgSqC2RvMKsn9DNgj81+yxQ1/L1deeMTIECAAAECBAgQIECAAAECBAgQIECAAAECBAgQyBfIPo/V8Je/BsyAAAECBAgQIFBVIHuDWTWZn8F6bfZbpqnh783KG5sAAQIECBAgQIAAAQIECBAgQIAAAQIECBAgQIBAHwLZ57Ea/vpYB2ZBgAABAgQIEKgmkL3BrJbIz0A9N/stU9XwV678UQ3P7O7cU56JKwgQIECAAAECBAgQIECAAAECBAgQIECAAAECBAjcE8g+j9Xwd69u7iJAgAABAgQIdCuQvcF8A6b3Zr8lZw1/5cpfad6L1Jx52dwVBAgQIECAAAECBAgQIECAAAECBAgQIECAAAECdQWyz2M1/NWtp9EIECBAgAABAukC2RvM2gCRxq/aMe+Mp/nsmtq2rr92pTV8du+1WbiaAAECBAgQIECAAAECBAgQIECAAAECBAgQIECAwDWB0lnWtdGuX63h77qZOwgQIECAAAECXQtkbzBr4nyl2W/JWcPftcpHG/6OXDX9XfN2NQECBAgQIECAAAECBAgQIECAAAECBAgQIECAQB2B7PNYDX916mgUAgQIECBAgEA3AtkbzFoQX2r2W3LW8Het8pGGv5LpOkbpumszczUBAgQIECBAgAABAgQIECBAgAABAgQIECBAgACBY4Hs81gNf1YnAQIECBAgQGAwgewNZg3OrzX7LTlrOrtW+aOGvyvf3Kfh75q5qwkQIECAAAECBAgQIECAAAECyDHIZAAAIABJREFUBAgQIECAAAECBJ4LZJ/Havh7XkMjECBAgAABAgS6EsjeYD7F+GKz35Kzhr9rldfwd83L1QQIECBAgAABAgQIECBAgAABAgQIECBAgAABAn0IZJ/HavjrYx2YBQECBAgQIECgmkD2BvNJIl9t9lty1vB3rfI1/6Qv/2v2riZAgAABAgQIECBAgAABAgQIECBAgAABAgQIELgvkH0eq+Hvfu3cSYAAAQIECBDoUiB7g3kX5cvNfkvOGv6uVT7S8Hfm+tV1fk3J1QQIECBAgAABAgQIECBAgAABAgQIECBAgAABAr0JZJ9TafjrbUWYDwECBAgQIEDgoUD2BvPO9L/e7LfkrOHvWuWjDX97tnvrhf81f1cTIECAAAECBAgQIECAAAECBAgQIECAAAECBAjcE8g+j9Xwd69u7iJAgAABAgQIdCuQvcG8CjNCs9+Ss4aza5U/a/hbRiqti8W7NMa1GbmaAAECBAgQIECAAAECBAgQIECAAAECBAgQIECAQFkg+zxWw1+5Rq4gQIAAAQIECHxKIHuDeQWr1NR1ZazsazX8XatAtFnv7Nv8omNcm5mrCRAgQIAAAQIECBAgQIAAAQIECBAgQIAAAQIECBwLZJ/HavizOgkQIECAAAECgwlkbzCjnCM1+y05a/iLVv5/rqvRrLeOwf6avasJECBAgAABAgQIECBAgAABAgQIECBAgAABAgTuC2Sfx2r4u187dxIgQIAAAQIEuhTI3mBGUEZr9lty1nQWqfxf12j4u+blagIECBAgQIAAAQIECBAgQIAAAQIECBAgQIAAgT4Ess9jNfz1sQ7MggABAgQIECBQTSB7g1lKZMRmvyVnDX9/VT7SzBe55mwtPb2/tE79nAABAgQIECBAgAABAgQIECBAgAABAgQIECBAgMCeQPZ5rIY/65IAAQIECBAgMJhA9gbzjHPUZr8lZw1/f698qSHv7Oele5dI/pzvYA8u6RAgQIAAAQIECBAgQIAAAQIECBAgQIAAAQIEPiKQfR6r4e8jC8U0CRAgQIAAAQJRgewN5tE8R272W3LW8Pf3yp+tw1JDX/Re7tGngusIECBAgAABAgQIECBAgAABAgQIECBAgAABAgRqCWSfx2r4q1VJ4xAgQIAAAQIEOhHI3mDuMYze7LfkrOHvn5Uv1f3MrHQv804eOKZBgAABAgQIECBAgAABAgQIECBAgAABAgQIEJhMIPs8VsPfZAtOugQIECBAgMD4AtkbzF/hSOPWCFXR8LdfxaP6R7327o/eO8K6kgMBAgQIECBAgAABAgQIECBAgAABAgQIECBAgEBfAtnnsRr++loPZkOAAAECBAgQeCyQvcHcJjBLs9+Ssya0x0vXAAQIECBAgAABAgQIECBAgAABAgQIECBAgAABAgS6F8g+j9Xw1/0SMUECBAgQIECAwDWB7A3mOtuZmv2WnDX8XVunriZAgAABAgQIECBAgAABAgQIECBAgAABAgQIECDwRYHs81gNf19cNeZMgAABAgQIEDgRyN5gLlObrdlvyVnDn5clAQIECBAgQIAAAQIECBAgQIAAAQIECBAgQIAAgfEFss9jNfyNv8ZkSIAAAQIECEwmkL3BnLHZb1liGv4me6FJlwABAgQIECBAgAABAgQIECBAgAABAgQIECBAYEqB7PNYDX9TLjtJEyBAgAABAiMLZG4wZ232W9aThr+RX1VyI0CAAAECBAgQIECAAAECBAgQIECAAAECBAgQIPA/ApnnsUt8DX9WIgECBAgQIEBgMIGsDebMzX7LEtLwN9gLSToECBAgQIAAAQIECBAgQIAAAQIECBAgQIAAAQIEdgSyzmPXqWj4sywJECBAgAABAoMJZG0wNfz9n8FW0n46s9d5iiJLksCLApqjX8Q1NAECBAgQIECAAAECBAgQIECAAAECBAg0Ecg6j12T0/DXpMyCECBAgAABAgTaCWRtMGdvBJuliWX2Ord7JYtEYEyBWZ6VY1ZPVgQIECBAgAABAgQIECBAgAABAgQIECCwCGSdx676Gv6sQw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Zmlimb3ObV7FohAYV2CWZ+W4FZQZAQIECBAgQIAAAQIECBAgQIAAAQIECGSdx67yGv6sQQ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Ik0si1HkujYr5V6U2et8T81dBAisAl9/BqokAQIECBAgQIAAAQIECBAgQIAAAQIECBDIOo9d5TX8WYMECBAgQIAAgcEEsjaYszeCRZpYVqPItb0uy9nr3GtdzIvAVwS+/Pz7irF5EiBAgAABAgQIECBAgAABAgQIECBAgMC7AlnnsWtWGv7era/RCRAgQIAAAQLNBbI2mLM3gkWaWLJqU3MRzl7nmpbGIjCjQORZOaOLnAkQIECAAAECBAgQIECAAAECBAgQIEDgOwLZZ34a/r6zVsyUAAECBAgQIBASyNpgzt4IFm1iyapPaPEELpq9zgEilxAgcCIQfVZCJECAAAECBAgQIECAAAECBAgQIECAAAECvQpkn/dp+Ot1ZZgXAQIECBAgQOCmQNYGc/ZGsCtNLHtWV+6/uTSq3DZ7nasgGoTAxAJfedZNXCKpEyBAgAABAgQIECBAgAABAgQIECBAgEBBIOs8dp2Whj9LlAABAgQIECAwmEDWBnP2RrA7TSxZtXqy5Gev8xM79xIg8Mcfd56V3AgQIECAAAECBAgQIECAAAECBAgQIECAQE8C2Wd8Gv56Wg3mQoAAAQIECBCoIJC1wZy9EexJE0tWze4st9nrfMfMPQQI/CXw5FnJkQABAgQIECBAgAABAgQIECBAgAABAgQI9CCQfban4a+HVWAOBAgQIECAAIGKAlkbzNkbwZ42sWTV7erSm73OV71cT4DA3wWePit5EiBAgAABAgQIECBAgAABAgQIECBAgACBbIHscz0Nf9krQHwCBAgQIECAQGWBrA3m7I1gtZpYrjjWinllCV6Z35VxXUuAwBwCGc+tOWRlSYAAAQIECBAgQIAAAQIECBAgQIAAAQKtBLLOY9f8NPy1qrQ4BAgQIECAAIFGAlkbzNkbwWo1sVxxrBXzytK8Mr8r47qWAIE5BDKeW3PIypIAAQIECOQLZL9XsM/IXwNmQIAAAQIECBAgQIAAgVkEss5jV18Nf7OsNHkSIECAAAEC0whkbTCzD3eyC/z0cCmrblfdZq/zVS/XEyDwd4Gnz0qeBAgQIECAQJ8CvbxPsNfoc32YFQECBAgQIECAAAECBEYTyD7X0/A32oqSDwECBAgQIDC9QNYGs5cDnqwF8ORgKatmd6xmr/MdM/cQIPCXwJNnJUcCBAgQIECgX4Fe3ifYa/S7RsyMAAECBAgQIECAAAECIwlkn+1p+BtpNcmFAAECBAgQIPDHH39kbTB7OeDJWgR3DpayavXEaPY6P7FzLwECf/xx51nJjQABAgQIEOhfoJf3CfYa/a8VMyRAgAABAgQIECBAgMAIAtlnfBr+RlhFciBAgAABAgQIbASyNpi9HPBkLYarB0tZdXrqM3udn/q5n8DsAleflbN7yZ8AAQIECHxFoJf3CfYaX1kx5kmAAAECBAgQIECAAIFvC2Sf82n4+/b6MXsCBAgQIECAwD8EsjaYvRzwZC2J6MFSVn1qucxe51qOxiEwq0D0WTmrj7wJECBAgMBXBXp5n2Cv8dUVZN4ECBAgQIAAAQIECBD4lkD2eZ+Gv2+tF7MlQIAAAQIECBQFsjaYvRzwFIFeuiBysJRVm5opz17nmpbGIjCjQORZOaOLnAkQIECAwNcFenmfYK/x9ZVk/gQIECBAgAABAgQIEPiGQPaZn4a/b6wTsyRAgAABAgQIhAWyNpi9HPCEoSpfGDlYWo0i15amt4xVY5xSnN+fz17nq16uJ0Dg7wIZzy01IECAAAECBN4X6OV9gr3G+7UWgQABAgQIECBAgAABAgT++CPrPHa11/BnFRIgQIAAAQIEBhPI2mD2csCTVc7IwVKNJr2tcyRmbY/Z61zb03gEZhPIeG7NZixfAgQIECCQIdDL+wR7jYzqi0mAAAECBAgQIECAAIH5BLLOY1dpDX/zrTkZEyBAgAABAoMLZG0wezngySrvmwdLR7ZvxjxynL3OWetLXAKjCGQ8t0axkwcBAgQIEOhZoJf3CfYaPa8ScyNAgAABAgQIECBAgMA4Alnnsaughr9x1pJMCBAgQIAAAQL/FsjaYPZywJO1DN44WOqp0W91nb3OWetLXAKjCLzxrBzFRh4ECBAgQODLAr28T7DX+PIqMncCBAgQIECAAAECBAh8RyDrPHYV0vD3nbVipgQIECBAgACBkEDWBrOXA54Q0gsX1TpYOnOsFeNJ+rPX+YmdewkQ+OOPHp5j6kCAAAECBAjUF+jlfYK9Rv3aGpEAAQIECBAgQIAAAQIE/imQdR67zkTDn1VJgAABAgQIEBhMIGuD2csBT1Y5nx4s9d7ot7rOXues9SUugVEEnj4rR3GQBwECBAgQGE2gl/cJ9hqjrSz5ECBAgAABAgQIECBAoE+BrPPYVUPDX5/rwqwIECBAgAABArcFsjaYvRzw3IZ7eOOdg6VSk9/68ztjP0zn8PbZ6/yWq3EJzCLQ0/NsFnN5EiBAgACBFgK9vE+w12hRbTEIECBAgAABAgQIECBAIOs8dpXX8GcNEiBAgAABAgQGE8jaYPZywJNVzisHS0dWv2No+MuqprgECLwlcOVZ+dYcjEuAAAECBAjUF+jl/aC9Rv3aGpEAAQIECBAgQIAAAQIE/imQdR67zkTDn1VJgAABAgQIEBhMIGuD2csBT1Y5IwdL0Ua/NQcNf1nVFJcAgbcEIs/Kt2IblwABAgQIEHhPoJf3g/Ya79XYyAQIECBAgAABAgQIECDwl0DWeew6Aw1/ViMBAgQIECBAYDCBrA1mLwc8WeWMHCxtja5cH7m2Vd6z17mVszgERhXo6Xk2qrG8CBAgQIBAhkAv7xPsNTKqLyYBAgQIECBAgAABAgTmE8g6j12lNfzNt+ZkTIAAAQIECAwukLXB7OWAJ6u8kYOlPaOz+3zDX1Y1xSVA4C2ByLPyrdjGJUCAAAECBN4T6OX9oL3GezU2MgECBAgQIECAAAECBAj8JZB1HrvOQMOf1UiAAAECBAgQGEwga4PZywFPVjmjB0tnTr9jaPjLqqa4BAi8JRB9Vr4V37gECBAgQIDAOwK9vB+013invkYlQIAAAQIECBAgQIAAgb8LZJ3HrrPQ8GdFEiBAgAABAgQGE8jaYPZywJNVzjsHS0dm61ga/rKqKS4BAm8J3HlWvjUX4xIgQIAAAQL1BHp5P2ivUa+mRiJAgAABAgQIECBAgACBY4Gs89h1Rhr+rE4CBAgQIECAwGACWRvMXg54ssr55GCpZPdk7NoepbnWjmc8AgTGEujpeTaWrGwIECBAgECuQC/vE+w1cteB6AQIECBAgAABAgQIEJhFIOs8dvXV8DfLSpMnAQIECBAgMI1A1gazlwOerELXOlgqfetfVn5r3NnrnO0vPoGvC9R6Vn7dwfwJECBAgMBoAr28T7DXGG1lyYcAAQIECBAgQIAAAQJ9CmSdx64aGv76XBdmRYAAAQIECBC4LZC1wezlgOc23MMbax8snXnWjnUl9dnrfMXKtQQI/FMg8/mlHgQIECBAgMB7Ar28T7DXeK/GRiZAgAABAgQIECBAgACBvwSyzmPXGWj4sxoJECBAgAABAoMJZG0wezngySrnmwdLPX3r3+x1zlpf4hIYReDNZ+UoRvIgQIAAAQJfFOjlfYK9xhdXjzkTIECAAAECBAgQIEDgewJZ57GrlIa/760ZMyZAgAABAgQInApkbTB7OeDJWh4tDpayars1nb3OWetLXAKjCLR4Vo5iJQ8CBAgQIPAlgV7eJ9hrfGnVmCsBAgQIECBAgAABAgS+K5B9Zqfh77trx8wJECBAgAABArsCWRvMXg54spZF64Olxbt1zMV29jpnrS9xCYwikPHcGsVOHgQIECBAoGeBXt4n2Gv0vErMjQABAgQIECBAgAABAuMIZJ3HroIa/sZZSzIhQIAAAQIECPxbIGuD2csBT9YymOVgafY6Z60vcQmMIjDLs3KUesmDAAECBAhEBXp5n2CvEa2Y6wgQIECAAAECBAgQIEDgiUDWeew6Zw1/T6rnXgIECBAgQIBAhwJZG8xeDniyStLyYGm1bhlzdZ29zlnrS1wCowhkPLdGsZMHAQIECBDoWaCX9wn2Gj2vEnMjQIAAAQIECBAgQIDAOAJZ57GroIa/cdaSTAgQIECAAAEC/xbI2mD2csCTtQxaHixp+MuqsrgECDwVaPmsfDpX9xMgQIAAAQJxgV7eD9prxGvmSgIECBAgQIAAAQIECBC4L5B1HrvOWMPf/dq5kwABAgQIECDQpUDWBrOXA56sorQ8WNLwl1VlcQkQeCrQ8ln5dK7uJ0CAAAECBOICvbwftNeI18yVBAgQIECAAAECBAgQIHBfIOs8dp2xhr/7tXMnAQIECBAgQKBLgawNZi8HPFlFaXmwpOEvq8riEiDwVKDls/LpXN1PgAABAgQIxAV6eT9orxGvmSsJECBAgAABAgQIECBA4L5A1nnsOmMNf/dr504CBAgQIECAQJcCWRvMXg74ROq0AAAgAElEQVR4sorS8mBJw19WlcUlQOCpQMtn5dO5up8AAQIECBCIC/TyftBeI14zVxIgQIAAAQIECBAgQIDAfYGs89h1xhr+7tfOnQQIECBAgACBLgWyNpi9HPBkFaXlwZKGv6wqi0uAwFOBls/Kp3N1PwECBAgQIBAX6OX9oL1GvGauJECAAAECBAgQIECAAIH7AlnnseuMNfzdr507CRAgQIAAAQJdCmRtMHs54MkqSsuDJQ1/WVUWlwCBpwItn5VP5+p+AgQIECBAIC7Qy/tBe414zVxJgAABAgQIECBAgAABAvcFss5j1xlr+LtfO3cSIECAAAECBLoUyNpg9nLAk1WUlgdLGv6yqiwuAQJPBVo+K5/O1f0ECBAgQIBAXKCX94P2GvGauZIAAQIECBAgQIAAAQIE7gtknceuM9bwd7927iRAgAABAgQIdCmQtcHs5YAnqygtD5Y0/GVVWVwCBJ4KtHxWPp2r+wkQIECAAIG4QC/vB+014jVzJQECBAgQIECAAAECBAjcF8g6j11nrOHvfu3cSYAAAQIECBDoUiBrg9nLAU9WUVoeLGn4y6qyuAQIPBVo+ax8Olf3EyBAgAABAnGBXt4P2mvEa+ZKAgQIECBAgAABAgQIELgvkHUeu85Yw9/92rmTAAECBAgQINClQNYGs5cDnqyiRA6WahtFYtb2qJ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SzHCzNXues9SUugVEEZnlWjlIveRAgQIAAgahAL+8T7DWiFXMdAQIECBAgQIAAAQIECDwRyDqPXees4e9J9dxLgAABAgQIEOhQIGuD2csBT1ZJ7hws7ZndGadlzrPXuaW1WARGFOj9GTeiuZwIECBAgEALgV7eJ9hrtKi2GAQIECBAgAABAgQIECCQdR67ymv4swYJECBAgAABAoMJZG0wezngySrnlYOlktWVsVrnW5p76/mIR4DAtwR6fr59S9JsCRAgQIBAXwK9vE+w1+hrXZgNAQIECBAgQIAAAQIERhXIOo9dPTX8jbqy5EWAAAECBAhMK5C1wezlgCer8FcOliJWV8ZrmXNk7i3nIxYBAt8S6PXZ9i1FsyVAgAABAv0J9PI+wV6jv7VhRgQIECBAgAABAgQIEBhRIOs8drXU8DfiqpITAQIECBAgMLVA1gazlwOerOJHD5a2Tnv3lH6eld8ad/Y6Z/uLT+DrAtFn5dfzNH8CBAgQIDCbQC/vE+w1Zlt58iVAgAABAgQIECBAgECOQNZ57Jqthr+cuotKgAABAgQIEHhNIGuD2csBz2uwhYGjB0ur09n1kWuy8py9zlnu4hIYRSD6rBwlX3kQIECAAIFZBHp5n2CvMcuKkycBAgQIECBAgAABAgRyBbLOY9esNfzl1l90AgQIECBAgEB1gawNZi8HPNVBgwNGDpai396n4S+I7jICBD4nEHlWfi4pEyZAgAABAgT+6OX9oL2GxUiAAAECBAgQIECAAAECLQSyzmPX3DT8taiyGAQIECBAgACBhgJZG8xeDngaUv8tVORgScNfVnXEJUCgF4HIs7KXuZoHAQIECBAgEBfo5f2gvUa8Zq4kQIAAAQIECBAgQIAAgfsCWeex64w1/N2vnTsJECBAgAABAl0KZG0wezngySpK5GAp+s190esycp29zhnmYhIYSSDyrBwpX7kQIECAAIFZBHp5n2CvMcuKkycBAgQIECBAgAABAgRyBbLOY9esNfzl1l90AgQIECBAgEB1gawNZi8HPNVBgwNGDpaijXzR64JTq3rZ7HWuimkwAhMKRJ6VE7JImQABAgQIfF6gl/cJ9hqfX0oSIECAAAECBAgQIECAwCcEss5jVxwNf59YJiZJgAABAgQIEIgLZG0wezngiUvVvTJysBRt5IteVzeD2Giz1zmm5CoCBI4EIs9KegQIECBAgMD3BHp5n2Cv8b21Y8YECBAgQIAAAQIECBD4okDWeexqpeHvi6vGnAkQIECAAAECJwJZG8xeDniyFkfkYCnayBe9LiPX2eucYS4mgZEEIs/KkfKVCwECBAgQmEWgl/cJ9hqzrDh5EiBAgAABAgQIECBAIFcg6zx2zVrDX279RSdAgAABAgQIVBfI2mD2csBTHTQ4YORgKdrIF70uOLWql81e56qYBiMwoUDkWTkhi5QJECBAgMDnBXp5n2Cv8fmlJAECBAgQIECAAAECBAh8QiDrPHbF0fD3iWVikgQIECBAgACBuEDWBrOXA564VN0rIwdLtY0iMetm+ccftXOoPT/jESDQt0DGc6tvEbMjQIAAAQJjCPTyPsFeY4z1JAsCBAgQIECAAAECBAj0LpB1Hru6aPjrfYWYHwECBAgQIEDgokDWBrOXA56LXNUujxws1TaKxKyW4H8Gqp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RvHiwttm+Of8Vs9jpfsXItAQL/FOjlWaY2BAgQIECAQF2BXt4n2GvUravRCBAgQIAAAQIECBAgQGBfIOs8dp2Nhj8rkwABAgQIECAwmEDWBrOXA56scl49WFq9ju478rwap7bH7HWu7Wk8ArMJZD/DZvOWLwECBAgQaCXQ4/sE+45W1ReHAAECBAi0Fehx39FWQDQCBAgQIPDHHxr+rAICBAgQIECAwGACGv5yCnrlMGlbo737Sh9aXYlVW6M0t9rxjEeAwFgCmc+vsSRlQ4AAAQIE+hLo9X2CvUdf68RsCBAgQIBADYFe9x01cjMGAQIECBCICmj4i0q5jgABAgQIECDwEQENfzmFih4kRepz1BBYahRskbkP1Fooi0FgXIHos3JcAZkRIECAAIExBXp+n2D/MeaakxUBAgQIzCvQ875j3qrInAABAgRaC2j4ay0uHgECBAgQIEDgZYFIQ9kbU5j9g5boIdKVP+V79u1/0Xi1az17nWt7Go/AbAJZz67ZnOVLgAABAgRaC/T+PsEepPWKEI8AAQIECLwn0Pu+473MjUyAAAECBP4S0PBnNRAgQIAAAQIEBhPQ8JdT0MgBUuQb+krXlH7+dvY+UHtb2PgExhaIPCvHFpAdAQIECBAYU6D39wn2IGOuO1kRIECAwJwCve875qyKrAkQIECgtYCGv9bi4hEgQIAAAQIEXhbQ8Pcy8MHwkQOk0rf7LUPXuuYtBR+ovSVrXAJzCESelXNIyJIAAQIECIwl0Pv7BHuQsdabbAgQIEBgboHe9x1zV0f2BAgQINBKQMNfK2lxCBAgQIAAAQKNBDT8NYL+CRM5QKrVzBcZ5y0FH6i9JWtcAnMIRJ6Vc0jIkgABAgQIjCXwpfcJ9iNjrT3ZECBAgMB8Al/ad8xXHRkTIECAQCsBDX+tpMUhQIAAAQIECDQS0PDXCPonTOTQqNSoF/1zvaVx3hTwgdqbusYmML5A5Fk5voIMCRAgQIDAeAJfe59gTzLeGpQRAQIECMwj8LV9xzyVkSkBAgQItBTQ8NdSWywCBAgQIECAQAMBDX8NkHdCRA6MSo16Gv5yaicqAQLtBCLPynazEYkAAQIECBCoJfDFg3f7klrVNw4BAgQIEGgr8MV9R1sh0QgQIEBgBgENfzNUWY4ECBAgQIDAVAIa/nLKHTksijb8lcYqjfOmgA/U3tQ1NoHxBUrPt/EFZEiAAAECBMYU+Or7BHuTMdejrAgQIEBgbIGv7jvGrorsCBAgQKC1gIa/1uLiESBAgAABAgReFtDw9zLwwfCRg6Kzb/C7+u1+yzQiMWtr+ECttqjxCMwlkPHcmktYtgQIECBAIEfgq+8T7E1y1ouoBAgQIEDgicBX9x1PcnYvAQIECBD4FdDwZ00QIECAAAECBAYT0PCXU9DoQdHRt/NdbfiLxqut4QO12qLGIzCXQNazay5l2RIgQIAAgfYCX32fYG/Sfq2ISIAAAQIEngp8dd/xNG/3EyBAgACBrYCGP+uBAAECBAgQIDCYgIa/nIJGD4pKH0idjRNtCnxToDT/N2MbmwCB7wtEn5Xfz1QGBAgQIEBgLoER3ifYp8y1ZmVLgAABAt8VGGHf8V19MydAgACBXgQ0/PVSCfMgQIAAAQIECFQS0PBXCfLiMFcOh44+lOq92W8h8YHaxYXhcgIE/iZw5VmJjgABAgQIEPiOwCjvE+xVvrPmzJQAAQIE5hUYZd8xbwVlToAAAQI1BDT81VA0BgECBAgQIECgIwENfznFuHMwdPTnffcyuHLtmwI+UHtT19gExhe486wcX0WGBAgQIEDg+wIjvU+wX/n+epQBAQIECIwtMNK+Y+xKyY4AAQIE3hTQ8PemrrEJECBAgAABAgkCGv4S0P/4449ZDoV8oJazvkQlMIrALM/KUeolDwIECBAgEBUY7X2CPUu08q4jQIAAAQLtBUbbd7QXFJEAAQIERhDQ8DdCFeVAgAABAgQIENgIaPjLWQ6zHAj5QC1nfYlKYBSBWZ6Vo9RLHgQIECBAICow2vsEe5Zo5V1HgAABAgTaC4y272gvKCIBAgQIjCCg4W+EKsqBAAECBAgQILAR0PCXsxxmORDygVrO+hKVwCgCszwrR6mXPAgQIECAQFRgtPcJ9izRyruOAAECBAi0Fxht39FeUEQCBAgQGEFAw98IVZQDAQIECBAgQGAjoOEvZznMciDkA7Wc9SUqgVEEZnlWjlIveRAgQIAAgajAyO8T7F+iq8B1BAgQIECgjcDI+442gqIQIECAwAgCGv5GqKIcCBAgQIAAAQIbAQ1/OcshcghU+8OoSMzaGrVzqD0/4xEg0LdAxnOrbxGzI0CAAAECYwiM/j7BHmaMdSoLAgQIEBhDYPR9xxhVkgUBAgQIvC2g4e9tYeMTIECAAAECBBoLaPhrDP6fcJEDoNofRkVi1taonUPt+RmPAIG+BTKeW32LmB0BAgQIEBhDYIb3CfYxY6xVWRAgQIDA9wVm2Hd8v0oyIECAAIG3BTT8vS1sfAIECBAgQIBAYwENf43B/xMucvhT+8OoSMzaGrVzqD0/4xEg0LdAxnOrbxGzI0CAAAECYwjM8j7BXmaM9SoLAgQIEPi2wCz7jm9XyewJECBA4G0BDX9vCxufAAECBAgQINBYQMNfY/D/hJvl4McHajnrS1QCowjM8qwcpV7yIECAAAECUYFZ3ifYy0RXhOsIECBAgMB7ArPsO94TNDIBAgQIjCCg4W+EKsqBAAECBAgQILAR0PCXsxxmOfjxgVrO+hKVwCgCszwrR6mXPAgQIECAQFRglvcJ9jLRFeE6AgQIECDwnsAs+473BI1MgAABAiMIaPgboYpyIECAAAECBAhsBDT85SyHWQ5+fKCWs75EJTCKwCzPylHqJQ8CBAgQIBAVmPF9gn1NdHW4jgABAgQI1BWYcd9RV9BoBAgQIDCCgIa/EaooBwIECBAgQIDARkDDX85ymOWwxwdqOetLVAKjCMzyrBylXvIgQIAAAQJRgVnfJ9jbRFeI6wgQIECAQD2BWfcd9QSNRIAAAQIjCGj4G6GKciBAgAABAgQIbAQ0/OUshycHPWcfUj0Z9w0JH6i9oWpMAvMI9PZMm0depgQIECBA4F2Bmd8n2N+8u7aMToAAAQIEfgVm3ndYDQQIECBAYBXQ8GctECBAgAABAgQGE9Dwl1PQO4c8Vz+cuhOjtsbVOdeObzwCBL4t0MNz7NuCZk+AAAECBPoUmP19gj1On+vSrAgQIEBgTIHZ9x1jVlVWBAgQIHBVQMPfVTHXEyBAgAABAgQ6F9Dwl1Ogqwc8dz+Yuhqntsbdedeeh/EIEPimQPYz7JtqZk2AAAECBPoXmP19gj1O/2vUDAkQIEBgHIHZ9x3jVFImBAgQIPBEQMPfEz33EiBAgAABAgQ6FNDwl1OUKwc8V2t09fo3BXyg9qausQmML3DlWTm+hgwJECBAgMA4ArO/T7DHGWcty4QAAQIE+heYfd/Rf4XMkAABAgRaCGj4a6EsBgECBAgQIECgoUBWc9jsH7RcOeBZra7csyyhu/fVXH6z17mmpbEIzChw9bk3o5GcCRAgQIDAFwVmf59gj/PFVWvOBAgQIPBVgdn3HV+tm3kTIECAQF0BDX91PY1GgAABAgQIEEgX0PCXU4LoAc+2PtF71oye3FtLxQdqtSSNQ2BOgavPvTmVZE2AAAECBL4nMPv7BHuc761ZMyZAgACB7wrMvu/4buXMnAABAgRqCmj4q6lpLAIECBAgQIBABwIa/nKKED3gefotfU/vf6rjA7Wngu4nMLdA9Fk5t5LsCRAgQIDA9wRmf59gj/O9NWvGBAgQIPBdgdn3Hd+tnJkTIECAQE0BDX81NY1FgAABAgQIEOhAQMNfThGiBzxPG/ae3v9UxwdqTwXdT2Bugeizcm4l2RMgQIAAge8JzP4+wR7ne2vWjAkQIEDguwKz7zu+WzkzJ0CAAIGaAhr+amoaiwABAgQIECDQgYCGv5wiRA54avxJ3hpjPBHygdoTPfcSIBB5VlIiQIAAAQIEvicw+/sEe5zvrVkzJkCAAIHvCsy+7/hu5cycAAECBGoKaPirqWksAgQIECBAgEAHAhr+cooQOeCp9e18tca5I+UDtTtq7iFAYBWIPCtpESBAgAABAt8TmP19gj3O99asGRMgQIDAdwVm33d8t3JmToAAAQI1BTT81dQ0FgECBAgQIECgAwENfzlFiBzw1GrUqzXOHSkfqN1Rcw8BAqtA5FlJiwABAgQIEPiewOzvE+xxvrdmzZgAAQIEvisw+77ju5UzcwIECBCoKaDhr6amsQgQIECAAAECHQho+MspQuSAp1ajXq1x7kj5QO2OmnsIEFgFIs9KWgQIECBAgMD3BGZ/n2CP8701a8YECBAg8F2B2fcd362cmRMgQIBATQENfzU1jUWAAAECBAgQ6EBAw19OESIHPLUa9WqNc0fKB2p31NxDgMAqEHlW0iJAgAABAgS+JzD7+wR7nO+tWTMmQIAAge8KzL7v+G7lzJwAAQIEagpo+KupaSwCBAgQIECAQAcCGv5yihA54KnVqFdrnDtSPlC7o+YeAgRWgcizkhYBAgQIECDwPYHZ3yfY43xvzZoxAQIECHxXYPZ9x3crZ+YECBAgUFNAw19NTWMRIECAAAECBDoQ0PCXU4TIAU/tD6MiMWtr1M6h9vyMR4BA3wIZz62+RcyOAAECBAiMITD7+wR7nDHWsSwIECBA4BsCs+87vlElsyRAgACBtwU0/L0tbHwCBAgQIECAQGMBDX+Nwf8TLnLAU/vDqEjM2hq1c6g9P+MRINC3QMZzq28RsyNAgAABAmMIzP4+wR5njHUsCwIECBD4hsDs+45vVMksCRAgQOBtAQ1/bwsbnwABAgQIECDQWEDDX2Pw/4SLHPDU/jAqErO2Ru0cas/PeAQI9C2Q8dzqW8TsCBAgQIDAGAKzv0+wxxljHcuCAAECBL4hMPu+4xtVMksCBAgQeFtAw9/bwsYnQIAAAQIECDQW0PDXGPw/4W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CCwEdDwl7McZjng8YFazvoSlcAoArM8K0eplzwIECBAgEBUYPb3CfY40ZXiOgIECBAg8Fxg9n3Hc0EjECBAgMAIAhr+RqiiHAgQIECAAAECGwENfznLYZYDHh+o5awvUQmMIjDLs3KUesmDAAECBAhEBWZ/n2CPE10priNAgAABAs8FZt93PBc0AgECBAiMIKDhb4QqyoEAAQIECBAgsBHQ8JezHG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Pj/2fvDdddVHGG43d+NnYvvG+vzuLvm26lUErANQkbjZ1VsBEPY2EZ7LgIvAgr+1kyHKhs8PqitmV+iEthFoMq9cpd8GQcBAgQIEOgVqP6e4Bmnd6Y4jgABAgQI3Beo/txxX1ALBAgQILCDgIK/HbJoDAQIECBAgACBFwEFf2umQ5UNHh/U1swvUQnsIlDlXrlLvoyDAAECBAj0ClR/T/CM0ztTHEeAAAECBO4LVH/uuC+oBQIECBDYQUDB3w5ZNAYCBAgQIECAwIuAgr810yFqg+fTB62o2IesD2pr5peoBHYRiLxf7WJmHAQIECBA4AkC1d8TPOM8YZbqIwECBAjsIlD9uWOXPBoHAQIECNwTUPB3z8/ZBAgQIECAAIF0Agr+1qQkaoPn2wet1fHXqItKgMDTBKLuVU9z0V8CBAgQIPB0geob755xnj6D9Z8AAQIEniRQ/bnjSbnSVwIECBCYJ6Dgb56tlgkQIECAAAECSwQU/C1h/ydqg+c1v1ExX0V9UFszv0QlsIvAivvWLnbGQYAAAQIEMgtUf0/wjJN5duobAQIECOwmUP25Y7d8Gg8BAgQIXBNQ8HfNzVkECBAgQIAAgbQCCv7WpKbKBo8Pamvml6gEdhGocq/cJV/GQYAAAQIEegWqvyd4xumdKY4jQIAAAQL3Bao/d9wX1AIBAgQI7CCg4G+HLBoDAQIECBAgQOBFQMHfmulQZYPHB7U180tUArsIVLlX7pIv4yBAgAABAr0C1d8TPOP0zhTHESBAgACB+wLVnzvuC2qBAAECBHYQUPC3QxaNgQABAgQIECDwIqDgb810qLLB44PamvklKoFdBKrcK3fJl3EQIECAAIFegervCZ5xemeK4wgQIECAwH2B6s8d9wW1QIAAAQI7CCj42yGLxkCAAAECBAgQeBFQ8LdmOsza4PnL56z212iJSoAAAQIECBAgQIDATgLVN969r+00m42FAAECBK4KRH3HrP7ccTU/ziNAgACBvQQU/O2VT6MhQIAAAQIECPyj4G/NJJi1wRP1oWyNmqgECBAgQIAAAQIECOwgUH3jfdb74A5zwxgIECBAoI5A1HfM6s8ddWaUkRIgQIDALwEFf+YHAQIECBAgQGAzAQV/axI6a4Mn6kPZGjVRCRAgQIAAAQIECBB4isDxbvLtvaf6xvus98GnzA39JECAAAECh0DUd8zqzx1mGwECBAgQOAQU/JkHBAgQIECAAIHNBBT8rUlozwbP6I9RPTHXaIhKgAABAgQIECBAgMAuAq/vMQr+PmfVu9kus904CBAgQOCOgIK/O3rOJUCAAAEC5wQU/J3zcjQBAgQIECBAIL2Agr81KerZ4FHwtyY3ohIgQIAAAQIECBAgcE7g2ymBsJwAACAASURBVLuLgr/Pjj3vg+cy4GgCBAgQIPA8AQV/z8uZHhMgQIDAcwUU/D03d3pOgAABAgQIEPgooOBvzcTo2eC5kpuoD2Vr1EQlQIAAAQIECBAgQCCTwNlCv7++j/6PmzKZ9PSl532wpx3HECBAgACBJwtEfces/tzx5Dmi7wQIECAwTkDB3zhLLREgQIAAAQIEUghcKSob0fHqH1rObPD0/JNY7xtnZ9ofkU9tECBAgAABAgQIECBQQ+DXu1zve4j3wf+qMVmMkgABAgQI/BBQ8Gd6ECBAgACBOAEFf3HWIhEgQIAAAQIEQgQU/IUw/0eQ3o2wvxN78xT1oWyNmqgE5gp8un5cU+PNmY431SIBAgQIEIgQGFHo9+39JqL/mWKcfR/M1Hd9IUCAAAECowRG/gcAv9bWkXFGjV07BAgQIEAgWkDBX7S4eAQIECBAgACByQK9hWSju1H9Q8vVDZ7WX/vbvZDmznztPfeM4d1Nz7PXwZV504pxpc1f94M78Vrn/sUd3eej3W/X1pn5MPo+uWt7rfvYruM2LgIECBAg8ESBb89nf89jV5+Vep/7nmjW0+cZz7M9cR1DgAABAgQyCYx8HlDwlymz+kKAAAECGQUU/GXMij4RIECAAAECBG4I9BZB3Qjx8dSRH3RG9y2ivTsbPL9ydnXDLWLMI2Lcma+95/YYnpm/Mz449syfM308ctPT5q8cnon3LdaZNv76crfff+18y3vPfBgxt7+10Yrf+n1m3+60/dR+3xmzcwkQIECAwJMEWoV+rWeo1livPPe12nzS76OeYZ80Zn0lQIAAAQLvAlHfBqo/d5h5BAgQIEDgEFDwZx4QIECAAAECBDYT6C2CGj3s6h9aRmzwfPorWVEfykbPh972Xsd3Zqyf5lur6Kz1+1+fPx3Xe119yuE3i942j/N7j+09rpWf3nG0jmv9/tePUf1+b+9XLkdcsy3HT7+35nnr9ysxo855ct+jjMQhQIAAAQIrBM48a11dz70P/teK1IpJgAABAgRSCVx9jjg7iOrPHWe9HE+AAAECewoo+Nszr0ZFgAABAgQIFBY4s5kzkqn6h5ZRxUO9f3ljZO5WtnWmcO+1n2fO+/Wxsbcg7S926/jW75+sW+e0fr/S5q+cn4336/iRbfXO01bMqI/PV/LS6nuvwarjnt7/VW7iEiBAgACB2QJnnn/OHNt6Pp89rkztj3ofzDQmfSFAgAABAmcFrj5HXI1z9jzHEyBAgACBnQQU/O2UTWMhQIAAAQIECJz4S2CjsRT8jf2LDqsKN0fPi1Z7Zwr3WhuKrb/g1/rLfb2bdCMLCI8xjSyY+zO6M3+uFG19M7nT1jGW3px8mxu9f+Fv9jy8e39szd2/8ff8c9Ovx7TmyRWXqI/7rXuL3wkQIECAAIH/Ezizpl9dy+8+7zw9X1eeW58+Zv0nQIAAAQLvAlefI85KVn/uOOvleAIECBDYU0DB3555NSoCBAgQIECgsECrgGMWTfUPLTM2eK4US83K76x2v82bnsKl9z6dLfi76vuEgr/D5u74jjbuzusrfbhyzutcaH1cfv29dd9qzalf18Wvwrqz19PZtlqFjr/G/XduzzGfxtHyPzt2xxMgQIAAAQJjBHqfu6+u5a3nqjGjyNvK3efmvCPTMwIECBAg0C9w9TmiP8L/Hln9ueOsl+MJECBAYE8BBX975tWoCBAgQIAAgcICCv7WJN8GzzX39+Kung+D3wq2WsVZ77/3xDo7qivFar/OudvHK+ePvIdc8Xj9cHv2uuqJ1zO+npwc/Wz95b1vc+7Kue8ftK/GPs47xverb3/z/mz/e/p49ppyPAECBAgQIDBe4Ffx35Xnx/dngPE9zt/i2efW/CPSQwIECBAgcF7g6nPE2UgK/s6KOZ4AAQIEdhRQ8LdjVo2JAAECBAgQKC3QU8wyA6j6hxYbPNdm1beCv6O1ngK+MwVeTyv46xlbS/3qh9ZP1/OVOX51DDPP6237m12Paevcb/O71beZsY8+9cbvuT5/HdOat34nQIAAAQIEYgR+vcOdffbzPvhfMUkThQABAgQIJBbo+W4xovvVnztGGGqDAAECBJ4voODv+Tk0AgIECBAgQIDAvwko+FszIc5uiK3pZb6onwqMfn0cfP+tVaB0jPhTez3nXdE62+6v48+29am/d9pofTztmfNX4989r/efhD57XG+/vh3XOn/EfLga+9u18j6vej7e9xxz5fpyDgECBAgQIDBP4NuzX88z3+tzxLwe5m651yn3KPSOAAECBAg8Q6D1zeoZo9BLAgQIECBwT0DB3z0/ZxMgQIAAAQIE0gko+FuTkp4NnhEfo3rirBG4FnXngr8zImf/edbetlsFZj3t9Mzb1l9jPOKcmbtX+91TaNbb9q+52RrP1aK7iIK/niLHiGN65p5jCBAgQIAAgXiBX89+Pc8I8T3OEfHMs26OHusFAQIECBB4rkDPt6rnjk7PCRAgQIBAn4CCvz4nRxEgQIAAAQIEHiOg4G9Nqno2eEZ9jOqJtUbhfNQzRVVnjn3tyacisN6ir7MjOpvj3k3TqzmfMc4zf/3lavy75/W4tkyvzrdjzij4+//9z6XTMj57fTmeAAECBAgQiBM488z3/vwT18s8kTz35MmFnhAgQIDAOoGe/xCz1bueNs5+f2vF9DsBAgQIEHiigIK/J2ZNnwkQIECAAAECPwQU/K2ZHj0bPCM/RvXEWyNxLmqrMOp1nFcL9759KOz5gHhuNN8LvV7bOVPMdrePd8/vGf+Iv0r3Hudqv3vO6znm6I+Cv8/Z7/HrOaZnbjmGAAECBAgQyCHQ8/w68l0nx6jP9WKX97Nzo3Y0AQIECBD4d4HW94DW76/fY3r+Y07+BAgQIECgsoCCv8rZN3YCBAgQIEBgSwEFf2vS2rPB07NR1ur9iDZaMSJ/z1Dwd4y3J389Lr356fnA2fuR81e/euP0jK0nzrtlr8d721f73XNezzGv9q9j6h1Pa15/m3MjiidbsXs+mEccc3fOOZ8AAQIECBCIFzieM749Jyj4+6/4hIhIgAABAgSSCbS+ubR+7/0WVv25I1nadYcAAQIEFgko+FsELywBAgQIECBAYJaAgr9Zsr/b7SkY6y0Wao2g5+NYq40sv/cUOB22rSKmYzytzcf33+/k49tmZ2+bo4/7lM/eGCPmwp38vMe/0++ea6O3/U/H3Tn39aP1t/nacz38muu/YpyxUfA34qrQBgECBAgQqCVQfeO9532w1owwWgIECBCoKND69tD6/fW7Rs+3iYrGxkyAAAECBP4EFPyZCwQIECBAgACBzQQU/K1JaM8GT2+xUGsEPR/HWm1k+b2nwOm14O9K0d4vrys56enz4duaEz2xr17PPW1/mgOjzzvb3tXx/o2l59ro7dO3tu7EaMXu/b33o3frn8R+nwNnxtbTh9Y1kOU+pB8ECBAgQIBAn8DxrND6j2z6WtrvKM89++XUiAgQIEDgvEDru0Lr9yPimWPO99AZBAgQIEBgHwEFf/vk0kgIECBAgAABAv8jcLdg5iqjv+gQ90849Xz4uprH6PN6iueiCv6Osbc26noLsnrauvoRs9XH9/tAz/GveW+N8X2O9OTwrEfv8d/60lOM1orRKvj7df7Vc1v2rd9/zame+0bkMdH3GvEIECBAgACB/xX49N7W87zYek7wPhj3PmguEyBAgACBrAK9zws93216jsnqoF8ECBAgQCBCQMFfhLIYBAgQIECAAIFAAQV/gdgvoXo2yUb0rKfgZ0ScqDZa47n7++um5pm/RvLrLwkebfa01TMnWuP7y0PvxuyI6/9MG61jr46vx+7THO2J1+rz65z5lOtWjDsFkHfa7u13zwfzO8e0xhB1bxGHAAECBAgQ+HeBVkFez/Nt73NwRfurz68VrYyZAAECBPYVUPC3b26NjAABAgTyCSj4y5cTPSJAgAABAgQI3BLoKWa5FeDLya0NpBkxM7UZscGzYyFNa0x3fz/mSOtj4+sxPXOqpxjqaKd3TrTG+Nens9dYb/xvYx4R72wbZ9w+9bvH8nU+tPrXu/H9qS9nzv30T+++ttn6/T3+p9hnroOeOd4zvrtzsOd6dAwBAgQIECDQJ/DpPbH17tj6/TVy67mqr5fPPcpzz3Nzp+cECBAgME6g9e2h9fuM73jjRqclAgQIECCQS0DBX6586A0BAgQIECBA4LbAmU2Z28FeGrDBM/efcFqV15Fz5FNbrQKtu7/3fij869uvedyzidfq7xWD93Pu9vFsTu/EO3Nf6PHt6Xvr4/Gn3z/1s6c/V85rndP6/ddcvVOo13utXPHtyZtjCBAgQIAAgXkCrWfU9/W993nktcdnnvvmjXRdyz3Pjut6JzIBAgQIEIgRGPHNoNXG6/eLmFGJQoAAAQIEcgoo+MuZF70iQIAAAQIECFwWWFUYZoMnpuDPRtLlS8OJRQRaG9pFGJYNs+fD/LLOCUyAAAECBIoKtNbnO/+Bxx+p98G574NFp65hEyBAgMDDBHqfOUb9B4sP49FdAgQIECAwVEDB31BOjREgQIAAAQIE1gso+FuTA4V4a9xFJfAuoOBv3Zxgv85eZAIECBAg8Eugtfl+nHv3PVLBn4I/VyEBAgQIEGg9c7R+f30m6SkKJE6AAAECBCoLKPirnH1jJ0CAAAECBLYUuLtRcxXFBo8Nnqtzx3kERgv0fEAeHVN7/1cooADabCBAgAABArkEep6N7hbuex/0Pphr1usNAQIECKwQaD1ztH4/+nzmmBVjFJMAAQIECGQRUPCXJRP6QYAAAQIECBAYJLCq4O/1g8ygoTyqGQUuj0qXzhYQ6PlAXIAhbIi8w6gFIkCAAAECpwV61umeY34FVvCn4O/0xHQCAQIECGwnMPJ5wF/42256GBABAgQIDBZQ8DcYVHMECBAgQIAAgdUCKwv+jrGP/LCz2vJMfAV/Z7QcS2C+wN2/UjO/h/tEYL1PLo2EAAECBPYU6Cnm6znml07V98A/E++De147RkWAAAEC5wRGPg8o+Dtn72gCBAgQqCeg4K9ezo2YAAECBAgQ2FxgdcHfwTvy485T0mWD5ymZ0s9KAnc3ritZ3Rkr5zt6ziVAgAABAvMFetbqnmN+9bTiO+Crh/fB+fNYBAIECBDILzDyeUDBX/586yEBAgQIrBVQ8LfWX3QCBAgQIECAwHCBDAV/x6BGfuAZjjShQRs8E1A1SYAAAQIECBAgQIDAbYGeYr6eY351pNr737uF98Hb01QDBAgQIECgW6D6c0c3lAMJECBAYGsBBX9bp9fgCBAgQIAAgYoCWQr+DvtKH19s8FS82oyZAAECBAgQIECAQH6BnmK+nmN+jbTSu98nB++D+a8DPSRAgACBfQSqP3fsk0kjIUCAAIE7Agr+7ug5lwABAgQIECCQUCBTwd/BU+UDjA2ehBeDLhEgQIAAAQIECBAg8P/eyXr+abyr7zVV3vu+TaerbqYnAQIECBAgcF6g+nPHeTFnECBAgMCOAgr+dsyqMREgQIAAAQKlBbIV/B3JqPARxgZP6cvO4AkQIECAAAECBAikFRj5PvbtvWdkjLSQPzrmffCJWdNnAgQIEHiqQPXnjqfmTb8JECBAYKyAgr+xnlojQIAAAQIECCwXyFjwd6Ds/iHGBs/yqa8DBAgQIECAAAECBAh8EBj5Lqbg7/MU8z7o0iNAgAABAmO///b8ZWLmBAgQIECgsoCCv8rZN3YCBAgQIEBgS4GsBX8H9siNpmzJs8GTLSP6Q4AAAQIECBAgQIDA6PcwBX+f55T3QdcaAQIECBAY++1XwZ8ZRYAAAQIEfgso+DNDCBAgQIAAAQKbCWQu+Bu92ZQpdTZ4MmVDXwgQIECAAAECBAgQiBTY+T/u6nH0Ptij5BgCBAgQ2F1g5POAgr/dZ4vxESBAgMBdAQV/dwWdT4AAAQIECBBIJpC94O/gGvnxJwu/DZ4smdAPAgQIECBAgAABAgSiBXZ8xztj6H3wjJZjCRAgQIDAfwqc+aZd/bnD/CFAgAABAoeAgj/zgAABAgQIECCwmcCZjyMrh77bhxkbPCtnk9gECBAgQIAAAQIECKwU2O397qyl98GzYo4nQIAAAQL/K/DpGaK1rlZ/7jB3CBAgQIDAIaDgzzwgQIAAAQIECGwm8JSCv28fdJ6ajtaHqKeOS78JECBAgAABAgQIECDw95757b2n+sa790HXCAECBAgQOC9w9Tt29eeO89LOIECAAIEdBRT87ZhVYyJAgAABAgRKC1z9ULIKbZcPNDZ4Vs0gcQkQIECAAAECBAgQ+CXQKtbr0Wu1sct7XY/Fp2O8D16Vcx4BAgQIVBS48lf9Xp2qP3dUnDPGTIAAAQL/KaDgz6wgQIAAAQIECGwm8LSCv4N/h480Nng2u5AMhwABAgQIECBAgMAmAr3Fer/eaXrb2ITs9DC8D54mcwIBAgQIFBUY8e16h2/JRdNv2AQIECAwUEDB30BMTREgQIAAAQIEMgiM+GiyYhxP/1Bjg2fFrBGTAAECBAgQIECAAIGWQG+xnoK/luT3370PXrdzJgECBAjUEBj5zfrp35FrZNwoCRAgQGC2gIK/2cLaJ0CAAAECBAgEC4z8eBLc9Uf/pT8bPNGzRTwCBAgQIECAAAECBHoEFPz1KN07xvvgPT9nEyBAgMC+Anf/+d5PMgr+9p0vRkaAAAEC/QIK/vqtHEmAAAECBAgQeITAkwv+DuCnfrCxwfOIy0MnCRAgQIAAAQIECJQTUPA3P+XeB+cbi0CAAAECzxOY9Z36qd+Pn5dBPSZAgACBzAIK/jJnR98IECBAgAABAhcEZn1IudCVy6c88aONDZ7L6XYiAQIECBAgQIAAAQITBRT8TcT9V9PeB+cbi0CAAAECzxGY8Vf9Xkf/xG/Hz8menhIgQIDAUwQU/D0lU/pJgAABAgQIEOgU2KHg7xjq0z7c2ODpnKAOI0CAAAECBAgQIEAgVEDB33xu74PzjUUgQIAAgWcIRHybftp342dkTi8JECBA4GkCCv6eljH9JUCAAAECBAg0BCI+qkQl4Ukfb2zwRM0KcQgQIECAAAECBAgQOCOg4O+M1rVjvQ9ec3MWAQIECOwl8Potd+ba+KRvxntl2GgIECBAIJOAgr9M2dAXAgQIECBAgMAAgZ0K/g6Op3zAmfkRa8C00AQBAgQIECBAgAABAkUFFPzNT7z3wfnGIhAgQIBAfoGR33F/ra0j4+RX1UMCBAgQIPBZQMGfmUGAAAECBAgQ2Exgt4K/Iz1P+Ihjg2ezC8lwCBAgQIAAAQIECGwioOBvfiK9D843FoEAAQIE8guM/Iar4C9/vvWQAAECBNYKKPhb6y86AQIECBAgQGC4wI4FfwfSyA9Gw9H/+ecfGzwzVLVJgAABAgQIECBAgMBdAQV/dwXb53sfbBs5ggABAgQIjBLI/p141Di1Q4AAAQIEfgko+DM/CBAgQIAAAQKbCexa8HekKfPHHBs8m11IhkOAAAECBAgQIEBgEwEFf/MT6X1wvrEIBAgQIEDgTyDzN2JZIkCAAAECUQIK/qKkxSFAgAABAgQIBAnsXPB3EGb9oGODJ2iCC0OAAAECBAgQIECAwCmBke9Q3957RsY4NbgkB3sfTJII3SBAgACBEgLVnztKJNkgCRAgQKApoOCvSeQAAgQIECBAgMCzBHYv+DuykfGjjg2eZ10nekuAAAECBAgQIECgisDI9ycFf59njffBKleTcRIgQIBABoGRzzYZxqMPBAgQIEDgioCCvytqziFAgAABAgQIJBaoUPB38Gf7sGODJ/FFoWsECBAgQIAAAQIECEwVyPZ+NnWwHxr3PhgtLh4BAgQI7CxwPFf8WlurP3fsnHtjI0CAAIF+AQV//VaOJECAAAECBAg8QqBKwd+RjEwfd2zwPOLy0EkCBAgQIECAAAECBCYIZHo3mzC8ZpPeB5tEDiBAgACBQgK/ngt6C/l6jyvEaqgECBAgQODfBBT8mRAECBAgQIAAgc0EKhX8HanLsrFkg2ezC8lwCBAgQIAAAQIECBDoFsjyXtbd4cEHeh8cDKo5AgQIEHisQM8zwad188w37Z4YjwXUcQIECBAg0Cmg4K8TymEECBAgQIAAgacInPk48pQx/epnlg88Nnh2mE3GQIAAAQIECBAgQIDAFYEs72VX+j7iHO+DIxS1QYAAAQI7CLw+E7yujz3//9/4W+tq9eeOHeaJMRAgQIDAfQEFf/cNtUCAAAECBAgQSCWg4G9NOlofotb0SlQCBAgQIECAAAECBAjMF6i+8e59cP4cE4EAAQIE8gt8K+r76/n771e/Y1d/7sg/E/SQAAECBCIEFPxFKItBgAABAgQIEAgUuPqhJLCLQ0Nl+cBjg2doWjVGgAABAgQIECBAgMAggZHvTN/ee0bGGDTs0Ga8D4ZyC0aAAAECSQX+ngd+rYvfnhnOrKXVnzuSpl+3CBAgQCBYQMFfMLhwBAgQIECAAIHZAgr+Zgt/bv/MR6k1PRSVAAECBAgQIECAAIGKAiM3xRX8eR+seA0ZMwECBAj0CVwp+LvyTXXks03fyBxFgAABAgTyCSj4y5cTPSJAgAABAgQI3BJQ8HeL7/LJVz5OXQ7mRAIECBAgQIAAAQIECHQKtP55vc5mfh5WfePd++CIWaSNCIGeYpyIfohBgMCeAj33mJ5jWjrVnztaPn4nQIAAgRoCCv5q5NkoCRAgQIAAgUICCv7WJNsGzxp3UQkQIECAAAECBAgQ+C0w4p/OaxlX33j3PtiaIbl+77kmrs7pmXPhbvHupzFd6e/dfuSaDXpDgMBIgZ5ivp5jWn26eo9utet3AgQIECDwJAEFf0/Klr4SIECAAAECBDoEFPx1IE045MpH8gnd0CQBAgQIECBAgAABAgS+CvQUOl3hq77x7n3wyqxZd07PdXB1Ts+aCyOK9V6LbO4U3Nw5d13WRSZAIEKg5/7Qc0yrr1fv0a12/U6AAAECBJ4koODvSdnSVwIECBAgQIBAh4CCvw6kCYfM+qg/oauaJECAAAECBAgQIECAwD8jCoj+GKtvvHsffO4FNeKv1Y0oXmkJjijW+9TGEffM/B3h1Rqr3wkQeK5Az/2w55iWQPXnjpaP3wkQIECghoCCvxp5NkoCBAgQIECgkICCvzXJPvOBfE0PRSVAgAABAgQIECBAgMB/CvT8tbOWW/WNd++DrRmS9/e7BWx3z++VuVus96mfV4purpzTO0bHESDwfIGee0TPMS2J6s8dLR+/EyBAgEANAQV/NfJslAQIECBAgEAhAQV/a5Jtg2eNu6gECBAgQIAAAQIECIwTuFr8V33j3fvguDkY3dLdgr0RhSutMb/38UqfP/XzbDtnj2+Ny+8ECOwn0HNP7DmmJVP9uaPl43cCBAgQqCGg4K9Gno2SAAECBAgQKCSg4G9Nsm3wrHEXlQABAgQIECBAgACBOQKfNtO/vfdU33j3PjhnDka0eqeIbUTRSs8YfxXr9c49BX890o4hQOCuQM99seeYVj+qP3e0fPxOgAABAjUEFPzVyLNREiBAgAABAoUEFPytSXbvR/Y1vROVAAECBAgQIECAAAEC5wV63y+rb7x7Hzw/t7KccbXg7+p5Z8f9Lc7Z+N8KbHrb6T3u7PgcT4DAXgIjnwd+ra0j4+yVAaMhQIAAgUoCCv4qZdtYCRAgQIAAgRICvRsyu2Bk+cBjg2eXGWUcBAgQIECAAAECBGoLfHvHsvH+fV54H3zuNXO1kG3EX6jqUfsVp7cPv8bYO/7e43rG5BgCBPYVGPmd1nPHvvPEyAgQIEBgjICCvzGOWiFAgAABAgQIpBFQ8LcmFTZ41riLSoAAAQIECBAgQIDAfYErRX6vUUdu8N8fTXwL3gfjzUdFvFLI1ltod7ePrb61fv+L3+pv6/ejnZ5j7o7X+QQIEOgVqP7c0evkOAIECBDYW0DB3975NToCBAgQIECgoICCvzVJt8Gzxl1UAgQIECBAgAABAgSuC9wt9PuLXH3j3fvg9Tm4+szeornXfkYVv/XEGXFMy6D1++ocik+AQD2B6s8d9TJuxAQIECDwSUDBn3lBgAABAgQIENhMQMHfmoTa4FnjLioBAgQIECBAgAABAucERhX5vUatvvHuffDcHMx09NlitrPH3xlrRDHfX/9+xerpx51xOpcAAQJnBao/d5z1cjwBAgQI7Cmg4G/PvBoVAQIECBAgUFhAwd+a5NvgWeMuKgECBAgQIECAAAECfQIzCv3+IlffePc+2DcHMx51toAvqvjtyjX1aR729vebw1mfjDnWJwIE9hO4co/cT8GICBAgQKC6gIK/6jPA+AkQIECAAIHtBBT8rUmpDZ417qISIECAAAECBAgQIPBb4NOm+Oj3l+ob76M9zek4gTMFbWeOvTuCK9eUgr+76s4nQOCuQG+R8a84PW1cuUfeHZvzCRAgQIBANgEFf9kyoj8ECBAgQIAAgZsCCv5uAl483QbPRTinESBAgAABAgQIECAwVWDkpvi3956RMaZiTGrc++Ak2IBmzxTx9RShjOjymT4d8X4df6bPn449c/6IsWuDAIFnC7TuGa3fX+9pv9bW6s8dz54lek+AAAECowQU/I2S1A4BAgQIECBAIImAgr81ibDBs8ZdVAIECBAgQIAAAQIEfguM3BRX8PfZ2vtgzquwp3Cu55i/0fUUqoyQuBLnV7He0aeeOfpuccZmxLi1QYDA8wVa96/W74fAmWOeL2YEBAgQIEDguoCCv+t2ziRAgAABAgQIpBRQ8LcmLT0fz9f0TFQCBAgQIECAAAECBCoLKPibn33vg/ONr0ZoFa21fv+L23vc1X6+ntdT7PIeZ9Rf53tt50o/RoxfGwQIPFegdd9o/X6M/Mwxz5XScwIECBAgcF9Awd99Qy0QIECAAAECBFIJKPhbkw4bPGvcRSVAXyMB6gAAIABJREFUgAABAgQIECBAYL3AyKLC9aM53wPvg+fNos749Y3kTBHfmWNfx9ZTuPLp+OP/OzOvPvXvbOwjpoK/qJkpDoE9BVr3ndbv7/ehb0rVnzv2nD1GRYAAAQJnBRT8nRVzPAECBAgQIEAguYCCvzUJOvMhfk0PRSVAgAABAgQIECBAgMAcgeob794H58yrUa225mdP/qIL/nr69O7zqVjvOOZMW9W+KY2aY9ohQOB/BVoFfa3fe9p4PYY7AQIECBCoLKDgr3L2jZ0AAQIECBDYUqDax9nWh/uoJJ/5gB7VJ3EIECBAgAABAgQIECAwSuB49/r23pPlvWzUWM+2433wrFj88d/maG/uIgr+rsb40/w0xt7xvWbkbj/isysiAQJZBFoFfa3fj3GcOSbLuPWDAAECBAisEFDwt0JdTAIECBAgQIDARAEFfxNxfzR95SP6mp6KSoAAAQIECBAgQIAAgT6B3vdLBX//1QfqqJICv4plS4IYNAEC2wq0ivVavx8wZ47ZFtLACBAgQIBAh4CCvw4khxAgQIAAAQIEniTQuyHzpDH96muWjSUFf7vMKOMgQIAAAQIECBAgQODsX0PL8l62KnPeB1fJPyOugr9n5EkvCRC4L9Aq1mv9fvTgzDH3e6wFAgQIECDwXAEFf8/NnZ4TIECAAAECBD4KKPhbMzFs8KxxF5UAAQIECBAgQIAAgTECv4r2Wu87Cv78hb8xs3C/VnoKV/YbtRERIFBVoHXPa/1+uJ05pqqzcRMgQIAAgUNAwZ95QIAAAQIECBDYTEDB35qEtjbA1vRKVAIECBAgQIAAAQIECPwWOPvX/D61puBv/4K/6jl2H5kr4JvKXF+tE4gSaBXrtX4/+nnmmKhxiUOAAAECBDIKKPjLmBV9IkCAAAECBAjcEFDwdwPvxqk+Tt/AcyoBAgQIECBAgAABAqECreKts+83rfZCB7cg2FmvBV28FbJ6fm/hOblbYPfrqBvCgQQeLNAq1mv9fgz9zDEPptJ1AgQIECBwW0DB321CDRAgQIAAAQIEcgko+FuTDx+m17iLSoAAAQIECBAgQIBAv0Drr/n1bLJ/ila9IGz398Hq+e2/whx5R2D36+iOjXMJPEVg5Hrx654wMs5TbPWTAAECBAi8Cyj4MycIECBAgAABApsJKPhbk1Afpte4i0qAAAECBAgQIECAwG+BVpHf69kK/q7Npt3fBxVWXJsXzjonsPt1dE7D0QSeKTByvVDw98w5oNcECBAgECeg4C/OWiQCBAgQIECAQIiAgr8Q5v8I4sP0GndRCRAgQIAAAQIECBD4LXDmHVHB37XZtPv74MgCjmvCzqogsPt1VCGHxkhg5Hqh4M98IkCAAAECvwUU/JkhBAgQIECAAIHNBM5s5uww9JEfku54+DB9R8+5BAgQIECAAAECBAjMEjhTxHfm2Nf+Znkvm2XYanf398Hq+W3l3+9jBHa/jsYoaYUAgUPAumQeECBAgACBf/5R8GcWECBAgAABAgQ2E1DwtyahPkyvcReVAAECBAgQIECAAIHfAp82xb+9vyj4uzabdn8fVFhxbV4465zA7tfROQ1HEyDwS8C6ZH4QIECAAAEFf+YAAQIECBAgQGA7AQV/a1Lqw/Qad1EJECBAgAABAgQIEOgT+LY5/vouo+Cvz/L9qN3fBxVWXJsXzjonsPt1dE7D0QQI/BKwLpkfBAgQIEBAwZ85QIAAAQIECBDYTkDB35qU+jC9xl1UAgQIECBAgAABAgTOCfwq/FPwd87y7+jd3wcVVlybF846J7D7dXROw9EECPwSsC6ZHwQIECBAQMGfOUCAAAECBAgQ2E5Awd+alPowvcZdVAIECBAgQIAAAQIErgv0/NW/ntarb7zv/j5YPb8914Bj7gvsfh3dF9ICAQJ/AtYlc4EAAQIECCj4MwcIECBAgAABAtsJKPhbk1Ifpte4i0qAAAECBAgQIECAwH2Bu4V/1Tfed38frJ7f+1eYFnoEdr+OegwcQ+DpAiPXi1/3hJFxnm6u/wQIECBQV+D/++///u//rjt8IydAgAABAgQI7Ceg4G9NTn2YXuMuKgECBAgQIECAAAEC4wR+baDbeP/uvPv7oMKKcdeYlupeR3JPoILAyPXCc0eFGWOMBAgQIHBHQMHfHT3nEiBAgAABAgQSCij4W5OU3Td41qiKSoAAAQIECBAgQIDAKoFPm/bf3ntGbvCvGu+duLu/D1bP75254dx+gd2vo34JRxLYV+BvPbl7vVuX9p0jRkaAAAEC/QIK/vqtHEmAAAECBAgQeISAgr81abr7oWpNr0UlQIAAAQIECBAgQIDAb4HXd0wFf5+tdn8fVFjhLhEhsPt1FGEoBoHsAgr+smdI/wgQIEDgSQIK/p6ULX0lQIAAAQIECHQIKPjrQJpwiA/TE1A1SYAAAQIECBAgQIDAIwSqF4Tt/j5YPb+PuAg36OTu19EGKTIEArcFFPzdJtQAAQIECBD4fwIK/kwGAgQIECBAgMBmAgr+1iTUh+k17qISIECAAAECBAgQILBeoHpB2O7vg9Xzu/4Kq9GD3a+jGlk0SgK/BRT8mSEECBAgQGCcgIK/cZZaIkCAAAECBAikEFDwtyYNPkyvcReVAAECBAgQIECAAIF+geN9sffd5eyx/b3Y78he06eOXMHfUzP3rH7vfh09Kxt6S2COgIK/Oa5aJUCAAIGaAgr+aubdqAkQIECAAIGNBRT8rUmuD9Nr3EUlQIAAAQIECBAgQKBP4PVdsfX+cva9snpBWMuzL0N5j6qe37yZ2atnu19He2XLaAhcE1Dwd83NWQQIECBA4JOAgj/zggABAgQIECCwmcDZjZmnDz/LxoMP00+fSfpPgAABAgQIECBAYF+BK++JdwoE95X8PLLd3wezvHdXm1fVxrv7dVQtn8ZL4JOAgj/zggABAgQIjBNQ8DfOUksECBAgQIAAgRQCVzZyUnT8YieybDz4MH0xgU4jQIAAAQIECBAgQGCqwJnCvfeO9J6b5b1sKuSPxnd/H6ye31Xzqlrc3a+javk0XgKfBBT8mRcECBAgQGCcgIK/cZZaIkCAAAECBAikEFDwtyYNPkyvcReVAAECBAgQIECAAIHfAnc313uK/qoXhO3+Plg9v+4xMQK7X0cxiqIQyC1w95nkb3TWpdx51jsCBAgQiBFQ8BfjLAoBAgQIECBAIExAwV8Y9b8F8mF6jbuoBAgQIECAAAECBAj8Fhixud5qo/rG++7vg9Xz6x4TI7D7dRSjKAqB3AKt54ne3luXeqUcR4AAAQI7Cyj42zm7xkaAAAECBAiUFFDwtybtPkyvcReVAAECBAgQIECAAIHfAiM211ttVN943/19sHp+3WNiBHa/jmIURSGQW6D1PNHbe+tSr5TjCBAgQGBnAQV/O2fX2AgQIECAAIGSAgr+1qTdh+k17qISIECAAAECBAgQIPBdoOef4+3xa23QV9943/19sHp+e64Rx9wX2P06ui+kBQL5BUauF7/uCSPj5FfVQwIECBAg8FlAwZ+ZQYAAAQIECBDYTEDB35qE+jC9xl1UAgQIECBAgAABAgS+Cyj4i5kdu78PKqyImUfVo+x+HVXPr/HXEBi5Xij4qzFnjJIAAQIErgso+Ltu50wCBAgQIECAQEoBBX9r0uLD9Bp3UQkQIECAAAECBAgQ+C6g4C9mduz+PjiygCMmI6I8UWD36+iJOdFnAlkFrEtZM6NfBAgQIBApoOAvUlssAgQIECBAgECAgIK/AOQPIXyYXuMuKgECBAgQIECAAAECvwVa/xxvj1+rjeob77u/D1bPb8814pj7ArtfR/eFtECAwJ+AdclcIECAAAEC//yj4M8sIECAAAECBAhsJqDgb01CfZhe4y4qAQIECBAgQIAAAQK/BVrFei2/nr8SWH3jfff3wer5bV0jfh8jsPt1NEZJKwQIHALWJfOAAAECBAgo+DMHCBAgQIAAAQLbCSj4W5NSH6bXuItKgAABAgQIECBAgMBvgZ6CvW8t9J5bfeN99/fB6vl1j4kR2P06ilEUhcBagbv/kUFv761LvVKOI0CAAIGdBfyFv52za2wECBAgQIBASQEFf2vS7sP0GndRCRAgQIAAAQIECBBoC/QW7r22dObdsvrG++7vg9Xz277CHDFCYPfraISRNghkF1Dwlz1D+keAAAECOwko+Nspm8ZCgAABAgQIEPjwTxrs/sE0y8bD7s4uLgIECBAgQIAAAQIEni3w6d3p03tM73GvGlney1ZlaPf3wer5XTWvqsXd/Tqqlk/jrSmg4K9m3o2aAAECBNYIKPhb4y4qAQIECBAgQGCawJm/wjCtE4ENZ9l48GE6MOlCESBAgAABAgQIECBwSeDK+1PPu86Vdi8NIOlJPUZJu97Vrer57UJy0G2B3a+j20AaIPAAAQV/D0iSLhIgQIDANgIK/rZJpYEQIECAAAECBP5XQMHfmpngw/Qad1EJECBAgAABAgQIEDgn0Fu8deYdp7fNcz19ztFnrJ4zqv/rafX8PjFnT+zz7tfRE3OizwTOCij4OyvmeAIECBAgcF1Awd91O2cSIECAAAECBFIKVCv4O5KwevPBR+mUl4JOESBAgAABAgQIECAQJLD6nSxomF/D7P5OWD2/q+dXlfi7X0dV8mictQUU/NXOv9ETIECAQKyAgr9Yb9EIECBAgAABAtMFKhb8TUcVgAABAgQIECBAgAABAgS+ClQvCNu9UKl6fl36MQK7X0cxiqIQWCug4G+tv+gECBAgUEtAwV+tfBstAQIECBAgUEBAwV+BJBsiAQIECBAgQIAAAQIEEglULwjbvVCpen4TXWpbd2X362jr5BkcgX8JjFwvft0TRsaRPAIECBAg8FQBBX9PzZx+EyBAgAABAgS+CCj4MzUIECBAgAABAgQIECBAIFKg+sb77oVK1fMbeS1VjrX7dVQ5t8ZeR2DkeqHgr868MVICBAgQuCag4O+am7MIECBAgAABAmkFFPylTY2OESBAgAABAgQIECBAYEuBkRv8TwTavVCpen6fOCef2Ofdr6Mn5kSfCZwV8E/6nhVzPAECBAgQuC6g4O+6nTMJECBAgAABAikFFPylTItOESBAgAABAgQIECBAYFuB6gVhuxcqVc/vthdusoHtfh0l49YdAlMEFPxNYdUoAQIECBD4KKDgz8QgQIAAAQIECGwmoOBvs4QaDgECBAgQIECAAAECBJILVC8I271QqXp+k19+23Rv9+tom0QZCIEfAgr+TA8CBAgQIBAnoOAvzlokAgQIECBAgECIgIK/EGZBCBAgQIAAAQIECBAgQOBfAtULwnYvVKqeXxd6jMDu11GMoigE1goo+FvrLzoBAgQI1BJQ8Fcr30ZLgAABAgQIFBBQ8FcgyYZIgAABAgQIECBAgACBRALVC8J2L1Sqnt9El9rWXdn9Oto6eQZH4F8CCv5MBQIECBAgECeg4C/OWiQCBAgQIECAQIiAgr8QZkEIECBAgAABAgQIECBA4G2DvyrI7oVKCv6qzuzYce9+HcVqikZgjYCCvzXuohIgQIBATQEFfzXzbtQECBAgQIDAxgIK/jZOrqERIECAAAECBAgQIEAgoUD1grDdC5Wq5zfhJbdll3a/jrZMmkEReBNQ8GdKECBAgACBOAEFf3HWIhEgQIAAAQIEQgQU/IUwC0KAAAECBAgQIECAAAEC/xKoXhC2e6FS9fy60GMEdr+OYhRFIVBDwLpUI89GSYAAAQK/BRT8mSEECBAgQIAAgc0EFPxtllDDIUCAAAECBAgQIECAwEKBT5vq74U51Tfedy9Uqp7fhZdfqdC7X0elkmmwBCYLWJcmA2ueAAECBB4hoODvEWnSSQIECBAgQIBAv4CCv34rRxIgQIAAAQIECBAgQIDAb4Fvm+qvxTnVN953L1Sqnl/3iBiB3a+jGEVRCKwVGPFP+va0YV1am2fRCRAgQCCHgIK/HHnQCwIECBAgQIDAMAEFf8MoNUSAAAECBAgQIECAAIHyAq/vmN8KcqpvvO9eqFQ9v+VvAkEAu19HQYzCEFgq0CrWa/1+dP7MMUsHKzgBAgQIEFgsoOBvcQKEJ0CAAAECBAiMFlDwN1pUewQIECBAgAABAgQIECDwS6B6QdjuhUrV8+vqjxHY/TqKURSFwFqBVrFe6/ej92eOWTta0QkQIECAwFoBBX9r/UUnQIAAAQIECAwXUPA3nFSDBAgQIECAAAECBAgQIPBDoHpB2O6FStXz6+KPEdj9OopRFIXAWoFWsV7r96P3Z45ZO1rRCRAgQIDAWgEFf2v9RSdAgAABAgQIDBdQ8DecVIMECBAgQIAAAQIECBAg8EOgekHY7oVK1fPr4o8R2P06ilEUhcBagVaxXuv3o/dnjlk7WtEJECBAgMBaAQV/a/1FJ0CAAAECBAgMF1DwN5xUgwQIECBAgAABAgQIECDwQ6B6QdjuhUrV8+vijxHY/TqKURSFwFqBVrFe6/ej92eOWTta0QkQIECAwFoBBX9r/UUnQIAAAQIECAwXUPA3nFSDBAgQIECAAAECBAgQeLxAz7vit8KuViFO9YKwls/TJ0/1/D49f0/p/+7X0VPyoJ8E7gi0ivVavx+xzxxzp6/OJUCAAAECTxdQ8Pf0DOo/AQIECBAgQOBNoGcTBxoBAgQIECBAgAABAgQI1BH4VbD1V2TTKur6VYzTOnd36d0Llarnd/f5m2V8u19HWZz1g8BMgVaxXuv3o29njpk5Fm0TIECAAIHsAgr+smdI/wgQIECAAAECJwUU/J0EczgBAgQIECBAgAABAgQ2FmgVax1FNq/HvBbdfPv/37laMTbm/Z+h7V6oVD2/u8/fLOPb/TrK4qwfBGYKtIr1Wr8ffTtzzMyxaJsAAQIECGQXUPCXPUP6R4AAAQIECBA4KaDg7ySYwwkQIECAAAECBAgQILCxwK+N8573x56iv+oFYbsXKlXP78a3h1RD2/06SoWtMwQmCbSK9Vq/H906c8ykYWiWAAECBAg8QkDB3yPSpJMECBAgQIAAgX6Bng2b/tYcSYAAAQIECBAgQIAAAQJPFmhtnJ8p6PtWkFO9IGz3QqXq+X3y9f+kvu9+HT0pF/pK4KpA7zPHr+u91cbRN+vS1Qw5jwABAgR2ElDwt1M2jYUAAQIECBAg8OGDhw+mpgUBAgQIECBAgAABAgRqCpzZNL+z+V5943339+7q+a1594gf9e7XUbyoiATiBVrPHa3fjx6fOSZ+hCISIECAAIE8Agr+8uRCTwgQIECAAAECQwT8hb8hjBohQIAAAQIECBAgQIDA4wXObJor+Lue7t0LlRT8XZ8bzuwX2P066pdwJIHnCoxcL3qeS54rpecECBAgQOC+gIK/+4ZaIECAAAECBAikElDwlyodOkOAAAECBAgQIECAAIGlAq2iv9bvR+dbx4zc4F+KdTH47oVK1fN7cVo47aTA7tfRSQ6HE3ikwMj1QsHfI6eAThMgQIBAoICCv0BsoQgQIECAAAECEQIK/iKUxSBAgAABAgQIECBAgMAzBFrFej2jaLUxcoO/pz/Zjtm9UKl6frPNt137s/t1tGvejIvAq8DI9ULBn7lFgAABAgR+Cyj4M0MIECBAgAABApsJKPjbLKGGQ4AAAQIECBAgQIAAgRsCr++IVwpqWsV+R9dGbvDfGOqyU6+4LuvshcDV83uBzCkXBHa/ji6QOIUAgS8C1iVTgwABAgQI/POPgj+zgAABAgQIECCwmYCCv80SajgECBAgQIAAAQIECBC4KXDlPfHMOdU33ncvVKqe35uXn9M7BXa/jjoZHEaAQIeAdakDySEECBAgsL2Agr/tU2yABAgQIECAQDWBM5sy1WyMlwABAgQIECBAgAABAlUFev5S36vNmb8MWH3jffdCper5rXrPiB737tdRtKd4BHYWsC7tnF1jI0CAAIFeAQV/vVKOI0CAAAECBAg8REDB30MSpZsECBAgQIDAlgLfNp9am9ifzmudcxXwTBHPX4zWOb2bbr1juvNM23Pu2cKnq9bOI/BkgeM6uXrNPnncV/re63Sl7Qzn9N7jM/RVH54rsPt19NzM6DmBfALWpXw50SMCBAgQiBdQ8BdvLiIBAgQIECBAYKpAzwbn1A5onAABAgQIECBQWOBswV/PZtXoDfBW8d6n9LXO6RnHe7u/xnXnmbbnXAV/hS9SQ58icOUeMKUjixodfZ9eNIyvYavnN1s+du3P7tfRrnkzLgIrBKxLK9TFJECAAIFsAgr+smVEfwgQIECAAAECNwV6NjhvhnA6AQIECBAgQIBAh8DZIrnXje6Zz3Stfn0aWuuc1u9/bfaO67Ug70xxXu9fSjzTZkeqHUKgvED1jffdC5Wq57f8BR4EsPt1FMQoDIESAtalEmk2SAIECBBoCCj4M0UIECBAgAABApsJ9G6ibjZswyFAgAABAgQIpBNoFcG1is5a518d8JV2W+e0fn/va+v43sK9X+3+/fapgKBlf9XWeQSqClTfeN+9UKl6fqte19Hj3v06ivYUj8DOAtalnbNrbAQIECDQK6Dgr1fKcQQIECBAgACBhwgo+HtIonSTAAECBAgQ2F7gV1Fbq+BtJs6V2K1zWr9/Gk+vz9+5PYUAvYWCCv5mzjBtZxO4uyl+9drL5jCzPz1GM+PPbvvuHJrdP+3vIbD7dbRHloyCQA4B61KOPOgFAQIECKwVUPC31l90AgQIECBAgMBwAQV/w0k1SIAAAQIECBC4JNBT0LZic3t0cd6BM7rNb5t4v7zOnKPg79KUdtJDBUZtil+5/h5KdrrbK+7lpzt544RRc+hGF5xaQGD366hACg2RQJiAdSmMWiACBAgQSCyg4C9xcnSNAAECBAgQIHBFQMHfFTXnECBAgAABAgTGCyj4a5t+K7x7t+sp0Hs9plWA2NNeu/eOIPAMgVGb4gr+vud790KlUXPoGVeMXq4S2P06WuUqLoEdBaxLO2bVmAgQIEDgrICCv7NijidAgAABAgQIJBdQ8Jc8QbpHgAABAgQIlBE4U/DX+0/RjsBrFcN9itE6p/X7t35/O+9bwd/RzreCAAV/I2aHNnYUuFvg2nN9V994371QqXp+d7wvZBzT7tdRRnN9IvBUAevSUzOn3wQIECAwUkDB30hNbREgQIAAAQIEEggo+EuQBF0gQIAAAQIECDT+mdtvxWmf4EZvgN/dIPvUn56CoE9j6y34O879VbT0/lurP3cLoExwAk8SGDHfW23cva88yTPiPp3No3p+s+Vj1/6Mft7Z1cm4CBD4v/cCFgQIECBAoLKAgr/K2Td2AgQIECBAYEsBBX9bptWgCPyPwLeNtp6NkVbhA2ICBAgQGC/QU8z2F3VkEV1rJHcLN0b2tcfoL56Cv1Zm/U7gs0CrWK/HrdXG3ftKTx8yH9PzPJ65/62+Vc9vy8fvYwR2v47GKGmFAIFf38foECBAgACBSgIK/ipl21gJECBAgACBEgIK/kqk2SCLClwp+Pt0jo2UohPIsAkQCBfoKWY7OvXrvtwqsrkyqCtF4K1zWr9/62eP0XvB37vZpzZa/ZnheiUXziHwFIHWNVO9IGz35+vq+X3Kdfr0fu5+HT09P/pPIELg13rzeo+wLkVkQwwCBAgQyC6g4C97hvSPAAECBAgQIHBSQMHfSTCHE3ioQG8hw6fh2Uh5aNJ1mwCBxwn8ule3imf+Btu6319BudJm65zW79/6+c2hVQj4acPv2ybgr79IaE28MoOcU02g5/quvvG++72ken6rXfOrxrv7dbTKVVwCTxL49R/yKPh7Uib1lQABAgQiBBT8RSiLQYAAAQIECBAIFFDwF4gtFIGFAq2N1/cCitbxC4ciNAECBLYVUPDXTq2Cv7aRIwisFOh9hqxeELZ7oVL1/K68BivF3v06qpRLYyUwW8C6NFtY+wQIECDwBAEFf0/Ikj4SIECAAAECBE4IKPg7geVQAg8WaG2+Hr+f+UtHD6bQdQIECKQVUPD3OzU9PkcL7wUAr0WCrb8E+On84//r/QuLaSeXjhEIEDjzbll94333QqXq+Q243IT4sN5DIUCAwDcB65K5QYAAAQIE/vlHwZ9ZQIAAAQIECBDYTODMpsxmQzccAqUEWgV/7xhnjy+FabAECBC4INBzX71a0PbanZ44Z7t/pc3WOa3ff61Lx2/fivp+/Xacc/YvBP71Q8Hf2Vnj+IoCZ67r6hvvCv4qXiHGPFpg9+totJf2CFQWqP7cUTn3xk6AAAEC/yeg4M9sIECAAAECBAhsJqDgb7OEGg6BLwJnNmCPJs4eD54AAQIE2gKte2vv7782uGcUprX69WnkrXNav7+32Tq+p1hSwV97jjqCQJRA9Y333QuVquc36jqqHmf366h6fo2fwEgB69JITW0RIECAwFMFFPw9NXP6TYAAAQIECBD4IqDgz9QgUEOgVShxtrCihppREiBAYKzAr+eunvt0T1HbX48/bYJfLQbs6dvZdaS3zd5n1VZ7o35XXDD2mtBaXYHqG++730uq57fulR078t2vo1hN0QjkEOhdP85e/73t5lDQCwIECBAgMEdAwd8cV60SIECAAAECBJYJ9G6iLuugwAQIDBFoFTq8Bzl7/JBOaoQAAQIFBFqbTa3Nq9b5B+G3NrIW/PWmvecvG34bf2td6/29lZ/esTiOQHWBnnvZzka730uq53fnuZtpbLtfR5ms9YXAbIE760bPveBO+7PHrn0CBAgQIBAloOAvSlocAgQIECBAgECQgIK/IGhhCCwWaBUyvHfv7PGLhyc8AQIEHiXwbcOpZ7Pqb6Cf2mid/9SCv9a4DpPWujXq956+PGoy6iyBRQLVN953v5dUz++iy6pc2N2vo3IJNeCyAmfejc4c+wpqXSo7vQycAAECBF4EFPyZDgQIECBAgACBzQQU/G2WUMMh8EWgVej6w8v+AAAgAElEQVTwftrZ48ETIECAwDMEjvu7DfJn5EovCewsUH3jfff7cPX87nztZhrb7tdRJmt9ITBL4O63p97zrUuzMqhdAgQIEHiSgIK/J2VLXwkQIECAAAECHQIK/jqQHEJgA4Hej6B/Qz17/AZEhkCAAIESAgr+SqTZIAmkF6i+8b57oVL1/Ka/ADfp4O7X0SZpMgwCPwWu/gXy10Z72rAumYgECBAgQOCffxT8mQUECBAgQIAAgc0EFPxtllDDIfBF4GwB39njwRMgQIBAfoGezbD8o9BDAgR2EKi+8b57oVL1/O5wjT5hDLtfR0/IgT4SuCsw4v2kpw3r0t1MOZ8AAQIEdhBQ8LdDFo2BAAECBAgQIPAioODPdCBQQ+BsAd/Z42soGiUBAgSeLdCzGfbsEeo9AQJPEai+8b57oVL1/D7lOnx6P3e/jp6eH/0n0CMw4v2kpw3rUk82HEOAAAECuwso+Ns9w8ZHgAABAgQIlBNQ8Fcu5Qa8oUBPcV7PMa80Z4/fkNWQCBAgQIAAAQIEJglU33jfvVCpen4nXTaafRPY/TqScAIVBHqK9VoOPW1Yl1qKfidAgACBCgIK/ipk2RgJECBAgACBUgIK/kql22A3FmgV6LV+f6c5e/zGtIZGgAABAgQIECAwWKD6xvvuhUrV8zv4ctHcF4HdryOJJ1BBoKdYr+XQ04Z1qaXodwIECBCoIKDgr0KWjZEAAQIECBAoJaDgr1S6DXZjgV/X8pXivSvnbMxraAQIECBAgAABAgMFqm+8716oVD2/Ay8VTf0Q2P06knwCFQTufnvqPd+6VGE2GSMBAgQItAQU/LWE/E6AAAECBAgQeJiAgr+HJUx3CfwQaH3A/LYh0jrvPaSNFdOQAAECBAgQIEDgjsDZ5887sTKeu/vzdPX8ZpxzO/Zp9+tox5wZE4FPAp/WjF/X99njj5jWJXOPAAECBAj884+CP7OAAAECBAgQILCZgIK/zRJqOOUFvn3EPPux9BekjZXy0wwAAQIECBAgQOCWQPWN992fp6vn99bF4eRugd2vo24IBxLYQODOutFzL7jT/ga8hkCAAAECBP5HQMGfiUCAAAECBAgQ2ExAwd9mCTUcAgQIECDQIWDDowPJIQQIEPiXQM9GMqxzAtXXod3nVPX8nrsaHH1VYPfr6KqL8wg8WeDM+nHmHnCm3Sf76TsBAgQIEPgloODP/CBAgAABAgQIbCag4G+zhBoOAQIECBDoELDh0YHkEAIECPxL4MyGMrQ+gerr0O5zqnp++64CR90V2P06uuvjfAIE/k/AumQ2ECBAgAABf+HPHCBAgAABAgQIbCeg4G+7lBoQAQIECBBoCtjwaBI5gAABAv9PQFHJ+MlQfR3afU5Vz+/4K0aLnwR2v45knQCBcQLWpXGWWiJAgACB5wr4C3/PzZ2eEyBAgAABAgQ+Cij4MzEIECBAgEA9ARse9XJuxAQIXBdQVHLd7tuZldehCvOpcn7HXy1a/CZQ4VqSfQIExghYl8Y4aoUAAQIEni2g4O/Z+dN7AgQIECBAgMB/CCj4MykIECBAgEA9ARse9XJuxAQIXBdQVHLd7tuZ1dahanOoWn7HXyFa7BGodl31mDiGQEWBvzXn1z3BulRxZhgzAQIECLwLKPgzJwgQIECAAAECmwko+NssoYZDgAABAgQ6BGx4dCA5hAABAv8SUFQyfipUWocqzp9K+R1/dWixV6DitdVr4zgClQQU/FXKtrESIECAwB0BBX939JxLgAABAgQIEEgooOAvYVJ0iQABAgQITBawET8ZWPMECGwloKhkfDqrrENV506V/I6/MrR4RqDq9XXGyLEEKggo+KuQZWMkQIAAgRECCv5GKGqDAAECBAgQIJBIQMFfomToCgECBAgQCBKwER8ELQwBAlsIKCoZn8Yq61DVuVMlv+OvDC2eEah6fZ0xciyBCgIK/ipk2RgJECBAYISAgr8RitogQIAAAQIECCQSUPCXKBm6QoAAAQIEggRsxAdBC0OAwBYCikrGp7HKOlR17lTJ7/grQ4tnBKpeX2eMHEsgu8DI9eLXPWFknOym+keAAAECBL4JKPgzNwgQIECAAAECmwko+NssoYYzTeDOtdJ7bs9/lfw3wF8fK3s2Ps5+7Oxp8x2/FeNKm68xXtvvbevMOXf63zr3dRy9fZ82uTVcUuDMHC0JZNAECBB4EbBWj58OFdahyvOmQn7HXxVaPCtQ+Ro7a+V4AlkFRq4XCv6yZlm/CBAgQCCLgIK/LJnQDwIECBAgQIDAIIHeQqRB4TRD4LECd66V3nN7Cv7OfAyd8bGzZ1PlTB+PCdHT5qeJc6Z47+/8nnPO9P9b38+08de3qw6Pvah0fKnAlTm6tMOCEyBAYKGANXo8/q7rkLnyv3Nl1/yOvxK0eEfA9XZHz7kEcgiMXC9mfAPLoaQXBAgQIEBgjICCvzGOWiFAgAABAgQIpBHoLURK02EdIbBI4LUYr6cw76+bnz5etorEWr//tf3puN5ruqfw7dsYznxEvTOWVqrPjOHTWFp+veMc1c7RR5tWraz7fZTAyI2VUX3SDgECBLIKWJ/HZ2bHdcg8+b95smN+x18FWrwr4Jq7K+h8AusFrnzXee91zzc669L6XOsBAQIECKwXUPC3Pgd6QIAAAQIECBAYKtBbHDQ0qMYIPFDgTOHe6/DOnPfrI+XZj6Ct41u/f0pR65zW71fa/DVVRsc7296v48+0debYB146upxUwIZH0sToFgECKQUUlYxPy27rkDny73Nkt/yOvwK0OELAdTdCURsE1gv0FOz1fBvq/Y82149YDwgQIECAwBoBBX9r3EUlQIAAAQIECEwTUPA3jVbDmwmcKdx7HfqZ80YW/B19mNXe0fb7h9SrRWt37kFXYo4q0vvL8Tfjs327+4F7s8vNcAIEbMQHIAtBgMA2AopKxqdyt3XIHPn3ObJbfsdfAVocIeC6G6GoDQI5BO58E+k517qUI896QYAAAQJrBRT8rfUXnQABAgQIECAwXOBOsc3wzmiQQGKBbx8Hr/wXxK1/5nZ0Md2df3L2NSWji+X+2j5bHHfnvFljeJ+6Z8fU84E68eWhaw8UsOHxwKTpMgECywQUlYyn320dMkf+fY7slt/xV4AWRwi47kYoaoNADoGz31A+fau68n0ux+j1ggABAgQIxAgo+ItxFoUAAQIECBAgECag4C+MWqCHC7x/fOwp0Ho9pufjZeuvxY3c0Ojpz3vKeorlrvaxx/NMf75Nt54x/J17dSzH+Wd8zxz78MtI9xMJ2IhPlAxdIUAgvcCdZ4L0g1vUwZ3WIfPjPyfRTvlddIkI2yHg2utAcgiBAgI935OsSwUmgiESIECAQFNAwV+TyAEECBAgQIAAgWcJKPh7Vr70dp3At4K/o0c9f7Gvp6jrqQV/PWNrZa7nA+17G1fits759BH4ykZSK87fWHqPa/n5ncBZARseZ8UcT4BAZYErzwKVvXrG/vR1yJz4neWn57dnDjtmvYDrcH0O9IDAUwSsS0/JlH4SIECAwEwBBX8zdbVNgAABAgQIEFggoOBvAbqQjxT4VJj1q0jt/beewq5P7fWcdwX0bLu9fxnv6qbL2f4cY551TutDcM8YW22856ynzSt5dg6BbwJn5yhJAgQIVBawTo/P/pPXIfOhPR+enN/26ByRRcC1mCUT+kEgv4B1KX+O9JAAAQIE5gso+JtvLAIBAgQIECBAIFRAwV8ot2APFti54O9MWj5tqlwpvHuPeaWN2ef0fBBu/XXHu7ZnzncsgTMCPfP7THuOJUCAwM4CikrGZ/ep65C50DcXnprfvtE5KouA6zFLJvSDQH4B61L+HOkhAQIECMwXUPA331gEAgQIECBAgECogIK/UG7BHizwq+DvGNbrZsOZY19JVv2Fv560/NpMuVJ49x7zShtR5/z19dsH4rtFkFfG0ZMzxxD4JWDDw/wgQIBAv4Cikn6r3iOfug6ZC30Zfmp++0bnqCwCrscsmdAPAvkFrEv5c6SHBAgQIDBfQMHffGMRCBAgQIAAAQKhAgr+QrkFe7DAt6KsX0V6rSLAd45PbR3HfPv/73D2FJn1HPPXh7t9vHL+mf699/P433c3iH7FP9u3s8ffyb1zCbzeV2gQIECAQFvg7jNDO0K9I5668W4u9M3Vp+a3b3SOyiLgesySCf0gcF3g7nrRex+4G+f6CJ1JgAABAgTyCCj4y5MLPSFAgAABAgQIDBFQ8DeEUSMFBDIU/B3MvR8zWynpLTDrLcTrPe5bv66c3zuG15hXzvll2ZoXZ3J2xaCVZ78TaF1zhAgQIECgLTDq+asdqc4RT9x4Nw/65+cT89s/OkdmEXBNZsmEfhC4LjBqvWjdD0bFuT5SZxIgQIAAgfUCCv7W50APCBAgQIAAAQJDBRT8DeXU2MYCPX/N7fjAeKcArPUX/g7e1kfM9xQcbd75J2d7C+R6j/s0Ra6ee+W8K+f8mtZ38v0pV1dyvPFlZ2gTBWx4TMTVNAEC2wmcff7aDmDCgJ6yDsn9teQ/Jb/XRuesLAKuzyyZ0A8C1wVGrRet+8GoONdH6kwCBAgQILBeQMHf+hzoAQECBAgQIEBgqICCv6GcGttY4GzB3/vHxp5Cs19/4a3n/Hf+nj4f55z5MPrt2Kv3kivjeh3n2b+KN7qoUsHfxhf95kOz4bF5gg2PAIGhAq1npaHBijT2hHVI3q9Pxifk9/ronJlFwDWaJRP6QeC6wNlvOme+e336dnS9p84kQIAAAQLPF1Dw9/wcGgEBAgQIECBA4N8ErhbpYCRQTaCneO71L/zNLPg77FubG61Cutbv3z6i/op75X5yth9XP+4e57VitX4/E3tkW9WuNeONEbARH+MsCgECewi0nrv2GGXsKLKvQ3J+bz5kz++90Tk7i4DrNEsm9IPAdYG7BX+v33rOfK+63mNnEiBAgACB5woo+Htu7vScAAECBAgQIPBR4EqBDkoCFQVaBVx3f+/5SPlp4+xXYeHRZs9f5OvZKGmN729O9PTxdax/5/X04du8a93HWr9/6/uZj8VXCjyvxK147RnzHAEb8XNctUqAwJ4Cd55T9hS5P6rs65Cc38tx9vzeG52zswi4TrNkQj8IXBdQ8HfdzpkECBAgQOCsgIK/s2KOJ0CAAAECBAgkF+gthEk+DN0jMF2gVfB29/djAD0fOs9snvUWrPVulLTG+JeEM308zumN/yvJvTF7YvW29defT22ebeNXW9MntwAlBa7O0ZJYBk2AQHmBnueH8kgnAbKvQ3J+MqFvh2fP773ROTuLgOs0Syb0g8BagdHf0taORnQCBAgQIDBPQMHfPFstEyBAgAABAgSWCCj4W8Iu6AMFWsVud38/SHo+Uv7R/dpE69n4aPX3U4rOnnO3j1emybeYPSbv8e70/+wm55X+XfFxDoGeewglAgQIEPh3Aev0+Blx9llpfA++tyjf97Uz5/f+6LSQRcC1miUT+kFgrUDPtzTr0tociU6AAAECOQQU/OXIg14QIECAAAECBIYJKPgbRqmhRAI+5CVKhq4MEbCZNYRRIy8C7pOmAwECBPoFrMP9Vr1HZluH5Lg3c33HZctvX68d9TQB1+3TMqa/BMYKnPmmbV0aa681AgQIEHimgIK/Z+ZNrwkQIECAAAECXwXOfBzBSOApAj7kPSVT+tkrYDOrV8pxvQLuk71SjiNAgMA//1iHx8+CTOuQ/O6d3/Gj02IWAddulkzoB4F4gbPfszM9d8RriUiAAAECBP5XQMGfmUCAAAECBAgQ2Ezg7AeSzYZvOJsK+JC3aWILD8tmVuHkTxq6++QkWM0SILClgHV4fFqzrENyOz63R4tZ8jtndFrNIuD6zZIJ/SAQL/C6zvTcC6xL8TkSkQABAgTyCSj4y5cTPSJAgAABAgQI3BJQ8HeLz8lJBXzIS5oY3bos0PMB+3LjTiwp4D5ZMu0GTYDARQHr8EW4H6dl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xbUiyMAACAASURBVI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H5pYvRbJ65y8Hq2uzu28kWk5k4BrOF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4RIECAQIyAgr8YZ1EIECBAgAABAmECCv7CqAUKFPAhLxBbqBABm1khzKWCuE+WSrfBEiBwU8A6fBPQ6eUEPGeUS/mSAbs3L2EXlMAjBaxLj0ybThMgQIDAYAEFf4NBNUeAAAECBAgQWC2g4G91BsSfIeBD3gxVba4UsJm1Un/P2O6Te+bVqAgQmCNgHZ7jqtV9BTxn7JvbTCNzb86UDX0hkFvAupQ7P3pHgAABAjECCv5inEUhQIAAAQIECIQJKPgLoxYoUMCHvEBsoUIEbGaFMJcK4j5ZKt0GS4DATQHr8E1Ap5cT8JxRLuVLBuzevIRdUAKPFLAuPTJtOk2AAAECgwUU/A0G1RwBAgQIECBAYLWAgr/VGRB/hoAPeTNUtblSwGbWSv09Y7tP7plXoyJAYI6AdXiOq1b3FfCcsW9uM43MvTlTNvSFQG4B61Lu/OgdAQIECMQIKPiLcRaFAAECBAgQIBAmoOAvjFqgQAEf8gKxhQoRsJkVwlwqiPtkqXQbLAECNwWswzcBnV5OwHNGuZQvGbB78xJ2QQk8UsC69Mi06TQBAgQIDBZQ8DcYVHMECBAgQIAAgdUCCv5WZ0D8GQI+5M1Q1eZKAZtZK/X3jO0+uWdejYoAgTkC1uE5rlrdV8Bzxr65zTQy9+ZM2dAXArkFrEu586N3BAgQIBAjoOAvxlkUAgQIECBAgECYgIK/MGqBAgV8yAvEFipEwGZWCHOpIO6TpdJtsAQI3BSwDt8EdHo5Ac8Z5VK+ZMDuzUvYBSXwSAHr0iPTptMECBAgMFhAwd9gUM0RIECAAAECBFYLKPhbnQHxZwj4kDdDVZsrBWxmrdTfM7b75J55NSoCBOYIWIfnuGp1XwHPGfvmNtPI3JszZUNfCOQWsC7lzo/eESBAgECMgIK/GGdRCBAgQIAAAQJhAgr+wqgFChTwIS8QW6gQAZtZIcylgrhPlkq3wRIgcFPAOnwT0OnlBDxnlEv5kgG7Ny9hF5TAIwWsS49Mm04TIECAwGABBX+DQTVHgAABAgQIEFgtoOBvdQbEnyHgQ94MVW2uFLCZtVJ/z9juk3vm1agIEJgjYB2e46rVfQU8Z+yb20wjc2/OlA19IZBbwLqUOz96R4AAAQIxAgr+YpxFIUCAAAECBAiECSj4C6MWKFDAh7xAbKFCBGxmhTCXCuI+WSrdBkuAwE0B6/BNQKeXE/CcUS7lSwbs3ryEXVACjxSwLj0ybTpNgAABAoMFFPwNBtUcAQIECBAgQGC1gIK/1RkQf4aAD3kzVLW5UsBm1kr9PWO7T+6ZV6MiQGCOgHV4jqtW9xXwnLFvbjONzL05Uzb0hUBuAetS7vzoHQECBAjECCj4i3EWhQABAgQIECAQJqDgL4xaoEABH/ICsYUKEbCZFcJcKoj7ZKl0GywBAjcFrMM3AZ1eTsBzRrmULxmwe/MSdkEJPFLAuvTItOk0AQIECAwWUPA3GFRzBAgQIECAAIHVAgr+VmdA/BkCPuTNUNXmSgGbWSv194ztPrlnXo2KAIE5AtbhOa5a3VfAc8a+uc00MvfmTNnQFwK5BaxLufOjdwQIECAQI6DgL8ZZFAIECBAgQIBAmICCvzBqgQIFfMgLxBYqRMBmVghzqSDuk6XSbbAECNwUsA7fBHR6OQHPGeVSvmTA7s1L2AUl8EgB69Ij06bTBAgQIDBYQMHfYFDNESBAgAABAgRWCyj4W50B8WcI+JA3Q1WbKwVsZq3U3zO2++SeeTUqAgTmCFiH57hqdV8Bzxn75jbTyNybM2VDXwjkFrAu5c6P3hEgQIBAjICCvxhnUQgQIECAAAECYQIK/sKoBQoU8CEvEFuoEAGbWSHMpYK4T5ZKt8ESIHBTwDp8E9Dp5QQ8Z5RL+ZIBuzcvYReUwCMFrEuPTJtOEyBAgMBgAQV/g0E1R4AAAQIECBBYLaDgb3UGxJ8h4EPeDFVtrhSwmbVSf8/Y7pN75tWoCBCYI2AdnuOq1X0FPGfsm9tMI3NvzpQNfSGQW8C6lDs/ekeAAAECMQIK/mKcRSFAgAABAgQIhAko+AujFihQwIe8QGyhQgRsZoUwlwriPlkq3QZLgMBNAevwTUCnlxPwnFEu5UsG7N68hF1QAo8UsC49Mm06TYAAAQKDBRT8DQbVHAECBAgQIEBgtYCCv9UZEH+GgA95M1S1uVLAZtZK/T1ju0/umVejIkBgjoB1eI6rVvcV8Jyxb24zjcy9OV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79/9u7o13NTR0MoH3/pz7aqVTpbEWdmMZ8AdZ1+TEsR0DHbocAAQIE5gho+JvjLAoBAgQIECBAYJqAhr9p1AJNFPAHeROxhZoioJg1hfmoIM7Jo9JtswQI/EcB9/B/BPTz4wS8M45LeWTDzuYIu6AElhRwLy2ZNosmQIAAgZcFNPy9DGo6AgQIECBAgEBaQMNfOgPidwj4g7wOVXMmBRSzkvp7xnZO7plXuyJAoEfAPdzjatZ9Bbwz9s3tl3bmbP5SNqyFAAECBAgQIEDgTwLpeqyGvz9lyD8nQIAAAQIECCwmkH5gLsZluYsIKDAtkijLfCygmPWYysCHAs7Jh1CGESBA4K+//nIP+wwI1AS8M2peRo8JOJvH3PyKAAECBAgQIEAgI5Cux2r4y+RdVAIECBAgQIBAm0D6gdm2MRMfLaDAdHT6t9y8YtaWaY1uyjkZ5RecAIHFBNzDiyXMcuMC3hnxFByxAGfzEWm2SQIECBAgQIDANgLpeqyGv20+JRshQIAAAQIECPwtkH5gygOBDgEFpg5VcyYFFLOS+nvGdk7umVe7IkCgR8A93ONq1n0FvDP2ze2XduZs/lI2rIUAAQIECBAgQOBPAul6rIa/P2XIPydAgAABAgQILCaQfmAuxmW5iwgoMC2SKMt8LKCY9ZjKwIcCzsmHUIYRIEDAX+nrGyBQFvDOKJP5wYCAf0caQPMTAgQIECBAgACBmEC6HqvhL5Z6gQkQIECAAAECPQLpB2bPrsx6uoAC0+lfwH77V8zaL6fpHTkn0xkQnwCBlQTcwytly1q/IOCd8YUs7L8GZ/P+ObZDAgQIECBAgMBOAul6rIa/nb4meyFAgAABAgQI+Ct9fQObCigwbZrYg7elmHVw8pu27pxsgjUtAQJbCriHt0yrTTUKeGc04pr6HwFns4+BAAECBAgQIEBgJQENfytly1oJECBAgAABAgsIpB+YCxBZ4oICCkwLJs2S/1VAMcsH8raAc/JtUfMRILCzgHt45+zaW4eAd0aHqjl/CzibfRMECBAgQIAAAQIrCaTrsf4Pfyt9LdZKgAABAgQIEHggkH5gPliiIQTKAgpMZTI/+LiAYtbHE7Tg8pyTCybNkgkQiAm4h2P0Ai8q4J2xaOIWW7azebGEWS4BAgQIECBA4HCBdD1Ww9/hH6DtEyBAgAABAvsJpB+Y+4na0RcEFJi+kAVreFNAMetNTXP9CDgnfQcECBB4LuAefm5lJAHvDN/ALAFn8yxpcQgQIECAAAECBN4QSNdjNfy9kUVzECBAgAABAgQ+JJB+YH6IwlI2EtDIslEybeUSUMzyIbwt4Jx8W9R8BAjsLOAe3jm79tYh4J3RoWrO3wLOZt8EAQIECBAgQIDASgLpeqyGv5W+FmslQIAAAQIECDwQSD8wHyzREAJlAQWmMpkffFxAMevjCVpwec7JBZNmyQQIxATcwzF6gRcV8M5YNHGLLdvZvFjCLJcAAQIECBAgcLhAuh6r4e/wD9D2CRAgQIAAgf0E0g/M/UTt6AsCCkxfyII1vCmgmPWmprl+BJyTvgMCBAg8F3APP7cykoB3hm9gloCzeZa0OAQIECBAgAABAm8IpOuxGv7eyKI5CBAgQIAAAQIfEkg/MD9EYSkbCWhk2SiZtnIJKGb5EN4WcE6+LWo+AgR2FnAP75xde+sQ8M7oUDXnbwFns2+CAAECBAgQIEBgJYF0PVbD30pfi7USIECAAAECBB4IpB+YD5ZoCIGygAJTmcwPPi6gmPXxBC24POfkgkmzZAIEYgLu4Ri9wIsKeGcsmrjFlu1sXixhlkuAAAECBAgQOFwgXY/V8Hf4B2j7BAgQIECAwH4C6QfmfqJ29AUBBaYvZMEa3hRQzHpT01w/As5J3wEBAgSeC7iHn1sZScA7wzcwS8DZPEtaHAIECBAgQIAAgTcE0vVYDX9vZNEcBAgQIECAAIEPCaQfmB+isJSNBDSybJRMW7kEFLN8CG8LOCffFjUfAQI7C7iHd86uvXUIeGd0qJrzt4Cz2TdBgAABAgQIECCwkkC6Hqvhb6WvxVoJECBAgAABAg8E0g/MB0s0hEBZQIGpTOYHHxdQzPp4ghZcnnNywaRZMgECMQH3cIxe4EUFvDMWTdxiy3Y2L5YwyyVAgAABAgQIHC6Qrsdq+Dv8A7R9AgQIECBAYD+B9ANzP1E7+oKAAtMXsmANbwooZr2paa4fAeek74AAAQLPBdzDz62MJOCd4RuYJeBsniUtDgECBAgQIECAwBsC6Xqshr83smgOAgQIECBAgMCHBNIPzA9RWMpGAhpZNkqmrVwCilk+hLcFnJNvi5qPAIGdBdzDO2fX3joEvDM6VM35W8DZ7JsgQIAAAQIECBBYSSBdj9Xwt9LXYq0ECBAgQIAAgQcC6QfmgyUaQqAsoMBUJvODjwsoZn08QQsuzzm5YNIsmQCBmIB7OEYv8KIC3hmLJm6xZTubF0uY5RIgQIAAAQIEDhdI12M1/B3+Ado+AQIECBAgsJ9A+oG5n6gdfUFAgekLWbCGNwUUs97UNNePgHPSd0CAAIHnAu7h51ZGEvDO8A3MEnA2z5IWhwABAgQIECBA4A2BdD1Ww98bWTQHAQIECBAgQOBDAukH5ocoLGUjAY0sGyXTVi4BxSwfwtsCzsm3Rc1HgMDOAu7hnbNrbx0C3hkdqub8LeBs9k0QIECAAAECBAisJJCux2r4W+lrsVYCBAgQIECAwAOB9APzwRINIVAWUGAqk/nBxwUUsz6eoAWX55xcMGmWTIBATMA9HKMXeFEB74xFE7fYsp3NiyXMcgkQIECAAAEChwuk67Ea/g7/AG2fAAECBAgQ2E8g/cDcT9SOviCgwPSFLFjDmwKKWW9qmutHwDnpOyBAgMBzAffwcysjCXhn+AZmCTibZ0mLQ4AAAQIECBAg8IZAuh6r4e+NLJqDAAECBAgQIPAhgfQD80MUlrKRgEaWjZJpK5eAYpYP4W0B5+TbouYjQGBnAffwztm1tw4B74wOVXP+FnA2+yYIECBAgAABAgRWEkjXYzX8rfS1WCsBAgQIECBA4IFA+oH5YImGECgLKDCVyfzg4wKKWR9P0ILLc04umDRLJkAgJuAejtELvKiAd8aiiVts2c7mxRJmuQQIECBAgACBwwXS9VgNf4d/gLZPgAABAgQI7CfgD+L3y6kdESBAgAABAgQIECBAgAABAgQIECBAgAABAgQIECDwTYHZ/wGLhr9vfgdWRYAAAQIECBAYFtDwN0znhwQIECBAgAABAgQIECBAgAABAgQIECBAgAABAgQIECgJaPgrcRlMgAABAgQIECDwW0DDn2+CAAECBAgQIECAAAECBAgQIECAAAECBAgQIECAAAECcwQ0/M1xFoUAAQIECBAgsLWApr+t02tzBAgQIECAAAECBAgQIECAAAECBAgQIECAAAECBAh8QGB2s9/Plv2Vvh9IvCUQIECAAAECBAgQIPDvAppYfSG7CST+AGA3Q/v5fwHnpC+CAAECzwXcw8+tjCSQFPC+yeg7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6Pe6sgAACrhJREFU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MEVA098U5n+CaPab6y0aAQIECBAgQIAAgVEBDX+jcn5HgAABAgQIECBAgAABAgQIECBAgAABAgQIECBAgAABAgQIECBAgAABAgQmCmj4m4gtFAECBAgQIECAAAECBAgQIECAAAECBAgQIECAAAECBAgQIECAAAECBAgQGBXQ8Dcq53cECBAgQIAAAQIECBAgQIAAAQIECBAgQIAAAQIECBAgQIAAAQIECBAgQGCigIa/idhCESBAgAABAgQIECBAgAABAgQIECBAgAABAgQIECBAgAABAgQIECBAgACBUYH/Ac7k++AEvIGq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8720"/>
            <a:ext cx="6286358" cy="536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44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4"/>
          <p:cNvSpPr/>
          <p:nvPr/>
        </p:nvSpPr>
        <p:spPr>
          <a:xfrm>
            <a:off x="107504" y="61734"/>
            <a:ext cx="8856984" cy="617557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5</a:t>
            </a:fld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6508259" y="61734"/>
            <a:ext cx="2214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VISION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685003" y="1919726"/>
            <a:ext cx="76136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WHAT</a:t>
            </a:r>
            <a:endParaRPr lang="en-GB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5675586" y="1905550"/>
            <a:ext cx="202452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APPLICATION LEVEL</a:t>
            </a:r>
            <a:endParaRPr lang="en-GB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2206070" y="1767050"/>
            <a:ext cx="340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BUSINESS LOGIC</a:t>
            </a:r>
          </a:p>
          <a:p>
            <a:r>
              <a:rPr lang="it-IT" b="1" dirty="0">
                <a:solidFill>
                  <a:srgbClr val="C00000"/>
                </a:solidFill>
              </a:rPr>
              <a:t>DOMAIN-RELATED</a:t>
            </a:r>
            <a:r>
              <a:rPr lang="it-IT" dirty="0"/>
              <a:t> TERMINOLOGY</a:t>
            </a:r>
            <a:endParaRPr lang="en-GB" dirty="0"/>
          </a:p>
        </p:txBody>
      </p:sp>
      <p:cxnSp>
        <p:nvCxnSpPr>
          <p:cNvPr id="22" name="Connettore 1 21"/>
          <p:cNvCxnSpPr/>
          <p:nvPr/>
        </p:nvCxnSpPr>
        <p:spPr>
          <a:xfrm>
            <a:off x="718829" y="3017660"/>
            <a:ext cx="72728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>
            <a:off x="718829" y="4365104"/>
            <a:ext cx="72728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5760779" y="4581128"/>
            <a:ext cx="181088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PLATFORM LEVEL</a:t>
            </a:r>
            <a:endParaRPr lang="en-GB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5760779" y="3169555"/>
            <a:ext cx="1762021" cy="36933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MAPPING  LEVEL</a:t>
            </a:r>
            <a:endParaRPr lang="en-GB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723731" y="2758215"/>
            <a:ext cx="68390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HOW</a:t>
            </a:r>
            <a:endParaRPr lang="en-GB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2187499" y="2810928"/>
            <a:ext cx="301326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( </a:t>
            </a:r>
            <a:r>
              <a:rPr lang="it-IT" b="1" dirty="0">
                <a:solidFill>
                  <a:srgbClr val="C00000"/>
                </a:solidFill>
              </a:rPr>
              <a:t>MODEL</a:t>
            </a:r>
            <a:r>
              <a:rPr lang="it-IT" dirty="0"/>
              <a:t> – </a:t>
            </a:r>
            <a:r>
              <a:rPr lang="it-IT" dirty="0">
                <a:solidFill>
                  <a:srgbClr val="1318ED"/>
                </a:solidFill>
              </a:rPr>
              <a:t>CONTROL  - VIEW </a:t>
            </a:r>
            <a:r>
              <a:rPr lang="it-IT" dirty="0"/>
              <a:t>)</a:t>
            </a:r>
            <a:endParaRPr lang="en-GB" dirty="0"/>
          </a:p>
        </p:txBody>
      </p:sp>
      <p:grpSp>
        <p:nvGrpSpPr>
          <p:cNvPr id="43" name="Gruppo 42"/>
          <p:cNvGrpSpPr/>
          <p:nvPr/>
        </p:nvGrpSpPr>
        <p:grpSpPr>
          <a:xfrm>
            <a:off x="577245" y="251031"/>
            <a:ext cx="1245804" cy="1009818"/>
            <a:chOff x="7020272" y="1124744"/>
            <a:chExt cx="1245804" cy="1009818"/>
          </a:xfrm>
        </p:grpSpPr>
        <p:cxnSp>
          <p:nvCxnSpPr>
            <p:cNvPr id="31" name="Connettore 2 30"/>
            <p:cNvCxnSpPr/>
            <p:nvPr/>
          </p:nvCxnSpPr>
          <p:spPr>
            <a:xfrm flipV="1">
              <a:off x="7452320" y="1124744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2 32"/>
            <p:cNvCxnSpPr/>
            <p:nvPr/>
          </p:nvCxnSpPr>
          <p:spPr>
            <a:xfrm flipH="1">
              <a:off x="7020272" y="1640360"/>
              <a:ext cx="432048" cy="2044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2 34"/>
            <p:cNvCxnSpPr/>
            <p:nvPr/>
          </p:nvCxnSpPr>
          <p:spPr>
            <a:xfrm flipV="1">
              <a:off x="7452320" y="1628800"/>
              <a:ext cx="504056" cy="115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sellaDiTesto 36"/>
            <p:cNvSpPr txBox="1"/>
            <p:nvPr/>
          </p:nvSpPr>
          <p:spPr>
            <a:xfrm>
              <a:off x="7092280" y="112474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</a:t>
              </a:r>
              <a:endParaRPr lang="en-GB" dirty="0"/>
            </a:p>
          </p:txBody>
        </p:sp>
        <p:sp>
          <p:nvSpPr>
            <p:cNvPr id="38" name="CasellaDiTesto 37"/>
            <p:cNvSpPr txBox="1"/>
            <p:nvPr/>
          </p:nvSpPr>
          <p:spPr>
            <a:xfrm>
              <a:off x="7091064" y="1765230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I</a:t>
              </a:r>
              <a:endParaRPr lang="en-GB" dirty="0"/>
            </a:p>
          </p:txBody>
        </p:sp>
        <p:sp>
          <p:nvSpPr>
            <p:cNvPr id="39" name="CasellaDiTesto 38"/>
            <p:cNvSpPr txBox="1"/>
            <p:nvPr/>
          </p:nvSpPr>
          <p:spPr>
            <a:xfrm>
              <a:off x="7956376" y="1311116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B</a:t>
              </a:r>
              <a:endParaRPr lang="en-GB" dirty="0"/>
            </a:p>
          </p:txBody>
        </p:sp>
      </p:grpSp>
      <p:cxnSp>
        <p:nvCxnSpPr>
          <p:cNvPr id="42" name="Connettore 2 41"/>
          <p:cNvCxnSpPr/>
          <p:nvPr/>
        </p:nvCxnSpPr>
        <p:spPr>
          <a:xfrm>
            <a:off x="1726941" y="3017660"/>
            <a:ext cx="0" cy="1347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/>
          <p:cNvSpPr txBox="1"/>
          <p:nvPr/>
        </p:nvSpPr>
        <p:spPr>
          <a:xfrm>
            <a:off x="963774" y="5517232"/>
            <a:ext cx="69762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EDGE</a:t>
            </a:r>
            <a:endParaRPr lang="en-GB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2843808" y="5517232"/>
            <a:ext cx="58657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FOG</a:t>
            </a:r>
            <a:endParaRPr lang="en-GB" dirty="0"/>
          </a:p>
        </p:txBody>
      </p:sp>
      <p:sp>
        <p:nvSpPr>
          <p:cNvPr id="49" name="CasellaDiTesto 48"/>
          <p:cNvSpPr txBox="1"/>
          <p:nvPr/>
        </p:nvSpPr>
        <p:spPr>
          <a:xfrm>
            <a:off x="4368247" y="5517232"/>
            <a:ext cx="84324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CLOUD</a:t>
            </a:r>
            <a:endParaRPr lang="en-GB" dirty="0"/>
          </a:p>
        </p:txBody>
      </p:sp>
      <p:cxnSp>
        <p:nvCxnSpPr>
          <p:cNvPr id="50" name="Connettore 1 49"/>
          <p:cNvCxnSpPr/>
          <p:nvPr/>
        </p:nvCxnSpPr>
        <p:spPr>
          <a:xfrm>
            <a:off x="718829" y="5373216"/>
            <a:ext cx="4849828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1 51"/>
          <p:cNvCxnSpPr/>
          <p:nvPr/>
        </p:nvCxnSpPr>
        <p:spPr>
          <a:xfrm>
            <a:off x="5580112" y="1087648"/>
            <a:ext cx="0" cy="428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/>
          <p:cNvSpPr txBox="1"/>
          <p:nvPr/>
        </p:nvSpPr>
        <p:spPr>
          <a:xfrm>
            <a:off x="7991637" y="4370079"/>
            <a:ext cx="632353" cy="369332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LOW</a:t>
            </a:r>
            <a:endParaRPr lang="en-GB" dirty="0"/>
          </a:p>
        </p:txBody>
      </p:sp>
      <p:sp>
        <p:nvSpPr>
          <p:cNvPr id="55" name="CasellaDiTesto 54"/>
          <p:cNvSpPr txBox="1"/>
          <p:nvPr/>
        </p:nvSpPr>
        <p:spPr>
          <a:xfrm>
            <a:off x="8074332" y="2626262"/>
            <a:ext cx="676788" cy="36933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HIGH</a:t>
            </a:r>
            <a:endParaRPr lang="en-GB" dirty="0"/>
          </a:p>
        </p:txBody>
      </p:sp>
      <p:sp>
        <p:nvSpPr>
          <p:cNvPr id="56" name="CasellaDiTesto 55"/>
          <p:cNvSpPr txBox="1"/>
          <p:nvPr/>
        </p:nvSpPr>
        <p:spPr>
          <a:xfrm>
            <a:off x="5760779" y="5517232"/>
            <a:ext cx="2475806" cy="369332"/>
          </a:xfrm>
          <a:prstGeom prst="rect">
            <a:avLst/>
          </a:prstGeom>
          <a:solidFill>
            <a:srgbClr val="9966F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CONCRETE (IOT) WORLD</a:t>
            </a:r>
            <a:endParaRPr lang="en-GB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2187498" y="2388883"/>
            <a:ext cx="3013262" cy="40011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Logical</a:t>
            </a:r>
            <a:r>
              <a:rPr lang="it-IT" sz="2000" dirty="0"/>
              <a:t> Architecture</a:t>
            </a:r>
            <a:endParaRPr lang="en-GB" sz="2000" dirty="0"/>
          </a:p>
        </p:txBody>
      </p:sp>
      <p:sp>
        <p:nvSpPr>
          <p:cNvPr id="32" name="Rettangolo arrotondato 31"/>
          <p:cNvSpPr/>
          <p:nvPr/>
        </p:nvSpPr>
        <p:spPr>
          <a:xfrm>
            <a:off x="5698834" y="3600804"/>
            <a:ext cx="2143122" cy="706497"/>
          </a:xfrm>
          <a:prstGeom prst="roundRect">
            <a:avLst/>
          </a:prstGeom>
          <a:solidFill>
            <a:srgbClr val="66CC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SoftwareFactory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987611" y="325514"/>
            <a:ext cx="1149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architectural</a:t>
            </a:r>
            <a:r>
              <a:rPr lang="it-IT" sz="1400" dirty="0"/>
              <a:t> </a:t>
            </a:r>
          </a:p>
          <a:p>
            <a:r>
              <a:rPr lang="it-IT" sz="1400" dirty="0" err="1"/>
              <a:t>dimensions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0798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88" y="3545922"/>
            <a:ext cx="107504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50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06258" y="818328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walk</a:t>
            </a:r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4067944" y="761489"/>
            <a:ext cx="144016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Start-work</a:t>
            </a:r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4067944" y="2154789"/>
            <a:ext cx="144016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Stop-work</a:t>
            </a:r>
            <a:endParaRPr lang="en-GB" dirty="0"/>
          </a:p>
        </p:txBody>
      </p:sp>
      <p:sp>
        <p:nvSpPr>
          <p:cNvPr id="8" name="Ovale 7"/>
          <p:cNvSpPr/>
          <p:nvPr/>
        </p:nvSpPr>
        <p:spPr>
          <a:xfrm>
            <a:off x="6386490" y="783759"/>
            <a:ext cx="144016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Detect-obstacle</a:t>
            </a:r>
            <a:endParaRPr lang="en-GB" dirty="0"/>
          </a:p>
        </p:txBody>
      </p:sp>
      <p:sp>
        <p:nvSpPr>
          <p:cNvPr id="5" name="AutoShape 4" descr="Download Free png UML actor - DLPNG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6" descr="File:Robustness Diagram Actor.svg - Wikimedia Comm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10" y="865292"/>
            <a:ext cx="107504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nettore 1 13"/>
          <p:cNvCxnSpPr>
            <a:stCxn id="1031" idx="3"/>
            <a:endCxn id="4" idx="2"/>
          </p:cNvCxnSpPr>
          <p:nvPr/>
        </p:nvCxnSpPr>
        <p:spPr>
          <a:xfrm>
            <a:off x="1532957" y="1240959"/>
            <a:ext cx="4733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4" idx="6"/>
            <a:endCxn id="6" idx="2"/>
          </p:cNvCxnSpPr>
          <p:nvPr/>
        </p:nvCxnSpPr>
        <p:spPr>
          <a:xfrm flipV="1">
            <a:off x="3205820" y="1218689"/>
            <a:ext cx="862124" cy="2227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3101279" y="749093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</a:t>
            </a:r>
            <a:r>
              <a:rPr lang="it-IT" sz="1400" dirty="0" err="1" smtClean="0"/>
              <a:t>uses</a:t>
            </a:r>
            <a:r>
              <a:rPr lang="it-IT" sz="1400" dirty="0" smtClean="0"/>
              <a:t>&gt;&gt;</a:t>
            </a:r>
            <a:endParaRPr lang="en-GB" sz="1400" dirty="0"/>
          </a:p>
        </p:txBody>
      </p:sp>
      <p:cxnSp>
        <p:nvCxnSpPr>
          <p:cNvPr id="21" name="Connettore 2 20"/>
          <p:cNvCxnSpPr>
            <a:stCxn id="6" idx="6"/>
            <a:endCxn id="8" idx="2"/>
          </p:cNvCxnSpPr>
          <p:nvPr/>
        </p:nvCxnSpPr>
        <p:spPr>
          <a:xfrm>
            <a:off x="5508104" y="1218689"/>
            <a:ext cx="878386" cy="222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5373399" y="818328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cxnSp>
        <p:nvCxnSpPr>
          <p:cNvPr id="25" name="Connettore 2 24"/>
          <p:cNvCxnSpPr>
            <a:stCxn id="7" idx="0"/>
            <a:endCxn id="6" idx="4"/>
          </p:cNvCxnSpPr>
          <p:nvPr/>
        </p:nvCxnSpPr>
        <p:spPr>
          <a:xfrm flipV="1">
            <a:off x="4788024" y="1675889"/>
            <a:ext cx="0" cy="4789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4753713" y="1730673"/>
            <a:ext cx="1047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</a:t>
            </a:r>
            <a:r>
              <a:rPr lang="it-IT" sz="1400" dirty="0" err="1" smtClean="0"/>
              <a:t>extend</a:t>
            </a:r>
            <a:r>
              <a:rPr lang="it-IT" sz="1400" dirty="0" smtClean="0"/>
              <a:t>&gt;&gt;</a:t>
            </a:r>
            <a:endParaRPr lang="en-GB" sz="1400" dirty="0"/>
          </a:p>
        </p:txBody>
      </p:sp>
      <p:sp>
        <p:nvSpPr>
          <p:cNvPr id="41" name="Ovale 40"/>
          <p:cNvSpPr/>
          <p:nvPr/>
        </p:nvSpPr>
        <p:spPr>
          <a:xfrm>
            <a:off x="1546163" y="3424686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walk</a:t>
            </a:r>
            <a:endParaRPr lang="en-GB" dirty="0"/>
          </a:p>
        </p:txBody>
      </p:sp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85" y="3471650"/>
            <a:ext cx="107504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Connettore 1 42"/>
          <p:cNvCxnSpPr>
            <a:stCxn id="42" idx="3"/>
            <a:endCxn id="41" idx="2"/>
          </p:cNvCxnSpPr>
          <p:nvPr/>
        </p:nvCxnSpPr>
        <p:spPr>
          <a:xfrm>
            <a:off x="1072862" y="3847317"/>
            <a:ext cx="4733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e 49"/>
          <p:cNvSpPr/>
          <p:nvPr/>
        </p:nvSpPr>
        <p:spPr>
          <a:xfrm>
            <a:off x="3634395" y="3414245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init</a:t>
            </a:r>
            <a:endParaRPr lang="en-GB" dirty="0"/>
          </a:p>
        </p:txBody>
      </p:sp>
      <p:cxnSp>
        <p:nvCxnSpPr>
          <p:cNvPr id="51" name="Connettore 2 50"/>
          <p:cNvCxnSpPr>
            <a:stCxn id="41" idx="6"/>
            <a:endCxn id="50" idx="2"/>
          </p:cNvCxnSpPr>
          <p:nvPr/>
        </p:nvCxnSpPr>
        <p:spPr>
          <a:xfrm flipV="1">
            <a:off x="2745725" y="3836877"/>
            <a:ext cx="888670" cy="104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/>
          <p:cNvSpPr txBox="1"/>
          <p:nvPr/>
        </p:nvSpPr>
        <p:spPr>
          <a:xfrm>
            <a:off x="2665365" y="3433949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sp>
        <p:nvSpPr>
          <p:cNvPr id="56" name="Ovale 55"/>
          <p:cNvSpPr/>
          <p:nvPr/>
        </p:nvSpPr>
        <p:spPr>
          <a:xfrm>
            <a:off x="1550602" y="4726017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stop</a:t>
            </a:r>
            <a:endParaRPr lang="en-GB" dirty="0"/>
          </a:p>
        </p:txBody>
      </p:sp>
      <p:sp>
        <p:nvSpPr>
          <p:cNvPr id="57" name="Ovale 56"/>
          <p:cNvSpPr/>
          <p:nvPr/>
        </p:nvSpPr>
        <p:spPr>
          <a:xfrm>
            <a:off x="3601378" y="4726017"/>
            <a:ext cx="1265596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resume</a:t>
            </a:r>
            <a:endParaRPr lang="en-GB" dirty="0"/>
          </a:p>
        </p:txBody>
      </p:sp>
      <p:cxnSp>
        <p:nvCxnSpPr>
          <p:cNvPr id="58" name="Connettore 2 57"/>
          <p:cNvCxnSpPr>
            <a:stCxn id="56" idx="0"/>
            <a:endCxn id="41" idx="4"/>
          </p:cNvCxnSpPr>
          <p:nvPr/>
        </p:nvCxnSpPr>
        <p:spPr>
          <a:xfrm flipH="1" flipV="1">
            <a:off x="2145944" y="4269949"/>
            <a:ext cx="4439" cy="4560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4 59"/>
          <p:cNvCxnSpPr>
            <a:stCxn id="42" idx="2"/>
            <a:endCxn id="56" idx="2"/>
          </p:cNvCxnSpPr>
          <p:nvPr/>
        </p:nvCxnSpPr>
        <p:spPr>
          <a:xfrm rot="16200000" flipH="1">
            <a:off x="580138" y="4178184"/>
            <a:ext cx="925665" cy="10152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2099835" y="4301894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cxnSp>
        <p:nvCxnSpPr>
          <p:cNvPr id="64" name="Connettore 2 63"/>
          <p:cNvCxnSpPr>
            <a:stCxn id="57" idx="2"/>
            <a:endCxn id="56" idx="6"/>
          </p:cNvCxnSpPr>
          <p:nvPr/>
        </p:nvCxnSpPr>
        <p:spPr>
          <a:xfrm flipH="1">
            <a:off x="2750164" y="5148649"/>
            <a:ext cx="851214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/>
          <p:cNvSpPr txBox="1"/>
          <p:nvPr/>
        </p:nvSpPr>
        <p:spPr>
          <a:xfrm>
            <a:off x="2634300" y="4840872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sp>
        <p:nvSpPr>
          <p:cNvPr id="68" name="Ovale 67"/>
          <p:cNvSpPr/>
          <p:nvPr/>
        </p:nvSpPr>
        <p:spPr>
          <a:xfrm>
            <a:off x="5771435" y="3451993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walk</a:t>
            </a:r>
            <a:endParaRPr lang="en-GB" dirty="0"/>
          </a:p>
        </p:txBody>
      </p:sp>
      <p:cxnSp>
        <p:nvCxnSpPr>
          <p:cNvPr id="69" name="Connettore 1 68"/>
          <p:cNvCxnSpPr>
            <a:endCxn id="68" idx="2"/>
          </p:cNvCxnSpPr>
          <p:nvPr/>
        </p:nvCxnSpPr>
        <p:spPr>
          <a:xfrm>
            <a:off x="5508104" y="3874625"/>
            <a:ext cx="263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e 69"/>
          <p:cNvSpPr/>
          <p:nvPr/>
        </p:nvSpPr>
        <p:spPr>
          <a:xfrm>
            <a:off x="7756247" y="3441552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init</a:t>
            </a:r>
            <a:endParaRPr lang="en-GB" dirty="0"/>
          </a:p>
        </p:txBody>
      </p:sp>
      <p:cxnSp>
        <p:nvCxnSpPr>
          <p:cNvPr id="71" name="Connettore 2 70"/>
          <p:cNvCxnSpPr>
            <a:stCxn id="68" idx="6"/>
            <a:endCxn id="70" idx="2"/>
          </p:cNvCxnSpPr>
          <p:nvPr/>
        </p:nvCxnSpPr>
        <p:spPr>
          <a:xfrm flipV="1">
            <a:off x="6970997" y="3864184"/>
            <a:ext cx="785250" cy="104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/>
          <p:cNvSpPr txBox="1"/>
          <p:nvPr/>
        </p:nvSpPr>
        <p:spPr>
          <a:xfrm>
            <a:off x="6825654" y="3433949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sp>
        <p:nvSpPr>
          <p:cNvPr id="73" name="Ovale 72"/>
          <p:cNvSpPr/>
          <p:nvPr/>
        </p:nvSpPr>
        <p:spPr>
          <a:xfrm>
            <a:off x="5907008" y="4431930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stop</a:t>
            </a:r>
            <a:endParaRPr lang="en-GB" dirty="0"/>
          </a:p>
        </p:txBody>
      </p:sp>
      <p:sp>
        <p:nvSpPr>
          <p:cNvPr id="74" name="Ovale 73"/>
          <p:cNvSpPr/>
          <p:nvPr/>
        </p:nvSpPr>
        <p:spPr>
          <a:xfrm>
            <a:off x="7488091" y="4455782"/>
            <a:ext cx="1265596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resume</a:t>
            </a:r>
            <a:endParaRPr lang="en-GB" dirty="0"/>
          </a:p>
        </p:txBody>
      </p:sp>
      <p:cxnSp>
        <p:nvCxnSpPr>
          <p:cNvPr id="76" name="Connettore 4 75"/>
          <p:cNvCxnSpPr>
            <a:stCxn id="80" idx="2"/>
            <a:endCxn id="73" idx="2"/>
          </p:cNvCxnSpPr>
          <p:nvPr/>
        </p:nvCxnSpPr>
        <p:spPr>
          <a:xfrm rot="16200000" flipH="1">
            <a:off x="5291807" y="4239361"/>
            <a:ext cx="557306" cy="6730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4 85"/>
          <p:cNvCxnSpPr>
            <a:stCxn id="80" idx="2"/>
            <a:endCxn id="74" idx="4"/>
          </p:cNvCxnSpPr>
          <p:nvPr/>
        </p:nvCxnSpPr>
        <p:spPr>
          <a:xfrm rot="16200000" flipH="1">
            <a:off x="6175506" y="3355661"/>
            <a:ext cx="1003789" cy="2886977"/>
          </a:xfrm>
          <a:prstGeom prst="bentConnector3">
            <a:avLst>
              <a:gd name="adj1" fmla="val 1227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70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51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6642652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5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52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0203"/>
            <a:ext cx="47815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36912"/>
            <a:ext cx="27241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124744"/>
            <a:ext cx="51625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74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53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714375"/>
            <a:ext cx="51625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40778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Giovedi</a:t>
            </a:r>
            <a:r>
              <a:rPr lang="it-IT" dirty="0" smtClean="0"/>
              <a:t> 21 Maggio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54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971600" y="1412776"/>
            <a:ext cx="69489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3200" dirty="0"/>
              <a:t>it.unibo.qak20.boudaryrobot.analysis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200" dirty="0" smtClean="0"/>
              <a:t>it.unibo.qak20.basicrobot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robotWeb2020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it.unibo.frontend20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it.unibo.qak20.robotboundary</a:t>
            </a:r>
          </a:p>
        </p:txBody>
      </p:sp>
    </p:spTree>
    <p:extLst>
      <p:ext uri="{BB962C8B-B14F-4D97-AF65-F5344CB8AC3E}">
        <p14:creationId xmlns:p14="http://schemas.microsoft.com/office/powerpoint/2010/main" val="113078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55</a:t>
            </a:fld>
            <a:endParaRPr lang="en-GB"/>
          </a:p>
        </p:txBody>
      </p:sp>
      <p:pic>
        <p:nvPicPr>
          <p:cNvPr id="6" name="Picture 2" descr="RaspCommented0">
            <a:extLst>
              <a:ext uri="{FF2B5EF4-FFF2-40B4-BE49-F238E27FC236}">
                <a16:creationId xmlns:a16="http://schemas.microsoft.com/office/drawing/2014/main" xmlns="" id="{6A9B3E04-EB15-48F8-82FC-A1AD1AC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1" y="880133"/>
            <a:ext cx="2665249" cy="18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uppo 21"/>
          <p:cNvGrpSpPr/>
          <p:nvPr/>
        </p:nvGrpSpPr>
        <p:grpSpPr>
          <a:xfrm>
            <a:off x="1556761" y="2173057"/>
            <a:ext cx="3410583" cy="2244824"/>
            <a:chOff x="4631703" y="320080"/>
            <a:chExt cx="3410583" cy="2244824"/>
          </a:xfrm>
        </p:grpSpPr>
        <p:sp>
          <p:nvSpPr>
            <p:cNvPr id="7" name="Rettangolo arrotondato 6"/>
            <p:cNvSpPr/>
            <p:nvPr/>
          </p:nvSpPr>
          <p:spPr>
            <a:xfrm>
              <a:off x="5534417" y="548680"/>
              <a:ext cx="2507869" cy="201622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8" name="Gruppo 7"/>
            <p:cNvGrpSpPr/>
            <p:nvPr/>
          </p:nvGrpSpPr>
          <p:grpSpPr>
            <a:xfrm>
              <a:off x="5915037" y="939464"/>
              <a:ext cx="1696867" cy="1234655"/>
              <a:chOff x="2460219" y="2004003"/>
              <a:chExt cx="1696867" cy="1234655"/>
            </a:xfrm>
          </p:grpSpPr>
          <p:sp>
            <p:nvSpPr>
              <p:cNvPr id="9" name="Triangolo isoscele 8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0" name="Gruppo 82">
                <a:extLst>
                  <a:ext uri="{FF2B5EF4-FFF2-40B4-BE49-F238E27FC236}">
                    <a16:creationId xmlns:a16="http://schemas.microsoft.com/office/drawing/2014/main" xmlns="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2" name="Ovale 38">
                  <a:extLst>
                    <a:ext uri="{FF2B5EF4-FFF2-40B4-BE49-F238E27FC236}">
                      <a16:creationId xmlns:a16="http://schemas.microsoft.com/office/drawing/2014/main" xmlns="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3" name="Rettangolo 39">
                  <a:extLst>
                    <a:ext uri="{FF2B5EF4-FFF2-40B4-BE49-F238E27FC236}">
                      <a16:creationId xmlns:a16="http://schemas.microsoft.com/office/drawing/2014/main" xmlns="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" name="Triangolo isoscele 42">
                  <a:extLst>
                    <a:ext uri="{FF2B5EF4-FFF2-40B4-BE49-F238E27FC236}">
                      <a16:creationId xmlns:a16="http://schemas.microsoft.com/office/drawing/2014/main" xmlns="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1" name="Rettangolo 10"/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15" name="Rettangolo 14"/>
            <p:cNvSpPr/>
            <p:nvPr/>
          </p:nvSpPr>
          <p:spPr>
            <a:xfrm>
              <a:off x="5828801" y="320080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972244" y="1347361"/>
              <a:ext cx="864096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8020</a:t>
              </a:r>
            </a:p>
          </p:txBody>
        </p:sp>
        <p:grpSp>
          <p:nvGrpSpPr>
            <p:cNvPr id="17" name="Gruppo 75">
              <a:extLst>
                <a:ext uri="{FF2B5EF4-FFF2-40B4-BE49-F238E27FC236}">
                  <a16:creationId xmlns:a16="http://schemas.microsoft.com/office/drawing/2014/main" xmlns="" id="{B4D0071D-CA71-4308-A0EF-5DC7AF889F94}"/>
                </a:ext>
              </a:extLst>
            </p:cNvPr>
            <p:cNvGrpSpPr/>
            <p:nvPr/>
          </p:nvGrpSpPr>
          <p:grpSpPr>
            <a:xfrm flipH="1">
              <a:off x="4839428" y="749275"/>
              <a:ext cx="592487" cy="258092"/>
              <a:chOff x="5133975" y="5295900"/>
              <a:chExt cx="342900" cy="238125"/>
            </a:xfrm>
          </p:grpSpPr>
          <p:sp>
            <p:nvSpPr>
              <p:cNvPr id="18" name="Figura a mano libera 76">
                <a:extLst>
                  <a:ext uri="{FF2B5EF4-FFF2-40B4-BE49-F238E27FC236}">
                    <a16:creationId xmlns:a16="http://schemas.microsoft.com/office/drawing/2014/main" xmlns="" id="{6B759666-E9F3-438A-B6BE-A3109B2188EF}"/>
                  </a:ext>
                </a:extLst>
              </p:cNvPr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Figura a mano libera 77">
                <a:extLst>
                  <a:ext uri="{FF2B5EF4-FFF2-40B4-BE49-F238E27FC236}">
                    <a16:creationId xmlns:a16="http://schemas.microsoft.com/office/drawing/2014/main" xmlns="" id="{CAE1EC72-4B97-40C0-9F05-2FB86004F97D}"/>
                  </a:ext>
                </a:extLst>
              </p:cNvPr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Figura a mano libera 78">
                <a:extLst>
                  <a:ext uri="{FF2B5EF4-FFF2-40B4-BE49-F238E27FC236}">
                    <a16:creationId xmlns:a16="http://schemas.microsoft.com/office/drawing/2014/main" xmlns="" id="{B386261D-93C9-4367-B8F4-54A87522B7AF}"/>
                  </a:ext>
                </a:extLst>
              </p:cNvPr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1" name="Rettangolo 79">
              <a:extLst>
                <a:ext uri="{FF2B5EF4-FFF2-40B4-BE49-F238E27FC236}">
                  <a16:creationId xmlns:a16="http://schemas.microsoft.com/office/drawing/2014/main" xmlns="" id="{11359990-67EB-4590-9BC0-062F8646FDFC}"/>
                </a:ext>
              </a:extLst>
            </p:cNvPr>
            <p:cNvSpPr/>
            <p:nvPr/>
          </p:nvSpPr>
          <p:spPr>
            <a:xfrm>
              <a:off x="4631703" y="422800"/>
              <a:ext cx="965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obstacle</a:t>
              </a:r>
              <a:endParaRPr lang="en-GB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451" y="1108643"/>
            <a:ext cx="2086000" cy="186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100+ Smartphone Pictures | Download Free Images &amp; Stock Photos on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507" y="3981662"/>
            <a:ext cx="2331607" cy="155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900151"/>
            <a:ext cx="2104170" cy="103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Personal computer - Wikip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619" y="108666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ttore 2 24"/>
          <p:cNvCxnSpPr/>
          <p:nvPr/>
        </p:nvCxnSpPr>
        <p:spPr>
          <a:xfrm>
            <a:off x="3410583" y="1700808"/>
            <a:ext cx="1305433" cy="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magin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95" y="5036522"/>
            <a:ext cx="1580034" cy="1268298"/>
          </a:xfrm>
          <a:prstGeom prst="rect">
            <a:avLst/>
          </a:prstGeom>
        </p:spPr>
      </p:pic>
      <p:cxnSp>
        <p:nvCxnSpPr>
          <p:cNvPr id="31" name="Connettore 2 30"/>
          <p:cNvCxnSpPr/>
          <p:nvPr/>
        </p:nvCxnSpPr>
        <p:spPr>
          <a:xfrm>
            <a:off x="1563476" y="4115489"/>
            <a:ext cx="0" cy="921033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78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Martedi</a:t>
            </a:r>
            <a:r>
              <a:rPr lang="it-IT" dirty="0" smtClean="0"/>
              <a:t> 26 Maggio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56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800212" y="5157192"/>
            <a:ext cx="72114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it.unibo.planner20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u="sng" dirty="0" smtClean="0"/>
              <a:t>it.unibo.qak20.robotroommap  </a:t>
            </a:r>
            <a:r>
              <a:rPr lang="en-GB" sz="3200" dirty="0" smtClean="0"/>
              <a:t>(TODO)</a:t>
            </a:r>
            <a:endParaRPr lang="en-GB" sz="3200" dirty="0"/>
          </a:p>
        </p:txBody>
      </p:sp>
      <p:pic>
        <p:nvPicPr>
          <p:cNvPr id="6" name="Picture 2" descr="RaspCommented0">
            <a:extLst>
              <a:ext uri="{FF2B5EF4-FFF2-40B4-BE49-F238E27FC236}">
                <a16:creationId xmlns:a16="http://schemas.microsoft.com/office/drawing/2014/main" xmlns="" id="{6A9B3E04-EB15-48F8-82FC-A1AD1AC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1" y="880133"/>
            <a:ext cx="2665249" cy="18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uppo 21"/>
          <p:cNvGrpSpPr/>
          <p:nvPr/>
        </p:nvGrpSpPr>
        <p:grpSpPr>
          <a:xfrm>
            <a:off x="0" y="2173057"/>
            <a:ext cx="3410583" cy="2244824"/>
            <a:chOff x="4631703" y="320080"/>
            <a:chExt cx="3410583" cy="2244824"/>
          </a:xfrm>
        </p:grpSpPr>
        <p:sp>
          <p:nvSpPr>
            <p:cNvPr id="7" name="Rettangolo arrotondato 6"/>
            <p:cNvSpPr/>
            <p:nvPr/>
          </p:nvSpPr>
          <p:spPr>
            <a:xfrm>
              <a:off x="5534417" y="548680"/>
              <a:ext cx="2507869" cy="201622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8" name="Gruppo 7"/>
            <p:cNvGrpSpPr/>
            <p:nvPr/>
          </p:nvGrpSpPr>
          <p:grpSpPr>
            <a:xfrm>
              <a:off x="5915037" y="939464"/>
              <a:ext cx="1696867" cy="1234655"/>
              <a:chOff x="2460219" y="2004003"/>
              <a:chExt cx="1696867" cy="1234655"/>
            </a:xfrm>
          </p:grpSpPr>
          <p:sp>
            <p:nvSpPr>
              <p:cNvPr id="9" name="Triangolo isoscele 8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0" name="Gruppo 82">
                <a:extLst>
                  <a:ext uri="{FF2B5EF4-FFF2-40B4-BE49-F238E27FC236}">
                    <a16:creationId xmlns:a16="http://schemas.microsoft.com/office/drawing/2014/main" xmlns="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2" name="Ovale 38">
                  <a:extLst>
                    <a:ext uri="{FF2B5EF4-FFF2-40B4-BE49-F238E27FC236}">
                      <a16:creationId xmlns:a16="http://schemas.microsoft.com/office/drawing/2014/main" xmlns="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3" name="Rettangolo 39">
                  <a:extLst>
                    <a:ext uri="{FF2B5EF4-FFF2-40B4-BE49-F238E27FC236}">
                      <a16:creationId xmlns:a16="http://schemas.microsoft.com/office/drawing/2014/main" xmlns="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" name="Triangolo isoscele 42">
                  <a:extLst>
                    <a:ext uri="{FF2B5EF4-FFF2-40B4-BE49-F238E27FC236}">
                      <a16:creationId xmlns:a16="http://schemas.microsoft.com/office/drawing/2014/main" xmlns="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1" name="Rettangolo 10"/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15" name="Rettangolo 14"/>
            <p:cNvSpPr/>
            <p:nvPr/>
          </p:nvSpPr>
          <p:spPr>
            <a:xfrm>
              <a:off x="5828801" y="320080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972244" y="1347361"/>
              <a:ext cx="864096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8020</a:t>
              </a:r>
            </a:p>
          </p:txBody>
        </p:sp>
        <p:grpSp>
          <p:nvGrpSpPr>
            <p:cNvPr id="17" name="Gruppo 75">
              <a:extLst>
                <a:ext uri="{FF2B5EF4-FFF2-40B4-BE49-F238E27FC236}">
                  <a16:creationId xmlns:a16="http://schemas.microsoft.com/office/drawing/2014/main" xmlns="" id="{B4D0071D-CA71-4308-A0EF-5DC7AF889F94}"/>
                </a:ext>
              </a:extLst>
            </p:cNvPr>
            <p:cNvGrpSpPr/>
            <p:nvPr/>
          </p:nvGrpSpPr>
          <p:grpSpPr>
            <a:xfrm flipH="1">
              <a:off x="4839428" y="749275"/>
              <a:ext cx="592487" cy="258092"/>
              <a:chOff x="5133975" y="5295900"/>
              <a:chExt cx="342900" cy="238125"/>
            </a:xfrm>
          </p:grpSpPr>
          <p:sp>
            <p:nvSpPr>
              <p:cNvPr id="18" name="Figura a mano libera 76">
                <a:extLst>
                  <a:ext uri="{FF2B5EF4-FFF2-40B4-BE49-F238E27FC236}">
                    <a16:creationId xmlns:a16="http://schemas.microsoft.com/office/drawing/2014/main" xmlns="" id="{6B759666-E9F3-438A-B6BE-A3109B2188EF}"/>
                  </a:ext>
                </a:extLst>
              </p:cNvPr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Figura a mano libera 77">
                <a:extLst>
                  <a:ext uri="{FF2B5EF4-FFF2-40B4-BE49-F238E27FC236}">
                    <a16:creationId xmlns:a16="http://schemas.microsoft.com/office/drawing/2014/main" xmlns="" id="{CAE1EC72-4B97-40C0-9F05-2FB86004F97D}"/>
                  </a:ext>
                </a:extLst>
              </p:cNvPr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Figura a mano libera 78">
                <a:extLst>
                  <a:ext uri="{FF2B5EF4-FFF2-40B4-BE49-F238E27FC236}">
                    <a16:creationId xmlns:a16="http://schemas.microsoft.com/office/drawing/2014/main" xmlns="" id="{B386261D-93C9-4367-B8F4-54A87522B7AF}"/>
                  </a:ext>
                </a:extLst>
              </p:cNvPr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1" name="Rettangolo 79">
              <a:extLst>
                <a:ext uri="{FF2B5EF4-FFF2-40B4-BE49-F238E27FC236}">
                  <a16:creationId xmlns:a16="http://schemas.microsoft.com/office/drawing/2014/main" xmlns="" id="{11359990-67EB-4590-9BC0-062F8646FDFC}"/>
                </a:ext>
              </a:extLst>
            </p:cNvPr>
            <p:cNvSpPr/>
            <p:nvPr/>
          </p:nvSpPr>
          <p:spPr>
            <a:xfrm>
              <a:off x="4631703" y="422800"/>
              <a:ext cx="965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obstacle</a:t>
              </a:r>
              <a:endParaRPr lang="en-GB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451" y="1108643"/>
            <a:ext cx="2086000" cy="186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100+ Smartphone Pictures | Download Free Images &amp; Stock Photos on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097" y="4140619"/>
            <a:ext cx="2331607" cy="155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534" y="3378371"/>
            <a:ext cx="2104170" cy="103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Personal computer - Wikip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619" y="108666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ttore 2 24"/>
          <p:cNvCxnSpPr/>
          <p:nvPr/>
        </p:nvCxnSpPr>
        <p:spPr>
          <a:xfrm>
            <a:off x="3410583" y="1700808"/>
            <a:ext cx="13054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5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57</a:t>
            </a:fld>
            <a:endParaRPr lang="en-GB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3" y="271533"/>
            <a:ext cx="8887234" cy="631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927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58</a:t>
            </a:fld>
            <a:endParaRPr lang="en-GB"/>
          </a:p>
        </p:txBody>
      </p:sp>
      <p:pic>
        <p:nvPicPr>
          <p:cNvPr id="1026" name="Picture 2" descr="Spring Boot WebSocket: How messages are handled on server-s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556792"/>
            <a:ext cx="7593952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6247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59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971600" y="980728"/>
            <a:ext cx="6985246" cy="630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Virtual robot on </a:t>
            </a:r>
            <a:r>
              <a:rPr lang="it-IT" sz="2800" dirty="0"/>
              <a:t>PC (</a:t>
            </a:r>
            <a:r>
              <a:rPr lang="it-IT" sz="2800" dirty="0" smtClean="0"/>
              <a:t>192.168.1.22)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 smtClean="0"/>
              <a:t>Basicrobot</a:t>
            </a:r>
            <a:r>
              <a:rPr lang="it-IT" sz="2800" dirty="0"/>
              <a:t> in </a:t>
            </a:r>
            <a:r>
              <a:rPr lang="it-IT" sz="2800" dirty="0">
                <a:solidFill>
                  <a:srgbClr val="0070C0"/>
                </a:solidFill>
              </a:rPr>
              <a:t>\</a:t>
            </a:r>
            <a:r>
              <a:rPr lang="it-IT" sz="2800" dirty="0" smtClean="0">
                <a:solidFill>
                  <a:srgbClr val="0070C0"/>
                </a:solidFill>
              </a:rPr>
              <a:t>it.unibo.qak20.basicrobot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Create </a:t>
            </a:r>
            <a:r>
              <a:rPr lang="it-IT" sz="2800" dirty="0" err="1" smtClean="0"/>
              <a:t>distribution</a:t>
            </a:r>
            <a:r>
              <a:rPr lang="it-IT" sz="2800" dirty="0" smtClean="0"/>
              <a:t> for the </a:t>
            </a:r>
            <a:r>
              <a:rPr lang="it-IT" sz="2800" dirty="0" err="1" smtClean="0"/>
              <a:t>basicrobot</a:t>
            </a:r>
            <a:endParaRPr lang="it-IT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2800" dirty="0" err="1" smtClean="0"/>
              <a:t>ConsoleGui</a:t>
            </a:r>
            <a:r>
              <a:rPr lang="it-IT" sz="2800" dirty="0" smtClean="0"/>
              <a:t> &amp; </a:t>
            </a:r>
            <a:r>
              <a:rPr lang="it-IT" sz="2800" dirty="0" err="1" smtClean="0"/>
              <a:t>Coap</a:t>
            </a:r>
            <a:r>
              <a:rPr lang="it-IT" sz="2800" dirty="0" smtClean="0"/>
              <a:t> </a:t>
            </a:r>
            <a:r>
              <a:rPr lang="it-IT" sz="2800" dirty="0" err="1" smtClean="0"/>
              <a:t>observer</a:t>
            </a:r>
            <a:endParaRPr lang="it-IT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------------------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 smtClean="0"/>
              <a:t>Basicrobot</a:t>
            </a:r>
            <a:r>
              <a:rPr lang="it-IT" sz="2800" dirty="0" smtClean="0"/>
              <a:t> su </a:t>
            </a:r>
            <a:r>
              <a:rPr lang="it-IT" sz="2800" dirty="0" err="1" smtClean="0"/>
              <a:t>Rasp</a:t>
            </a:r>
            <a:r>
              <a:rPr lang="it-IT" sz="2800" dirty="0" smtClean="0"/>
              <a:t> (192.168.1.5) &amp; VR su PC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 smtClean="0"/>
              <a:t>Webrobot</a:t>
            </a:r>
            <a:r>
              <a:rPr lang="it-IT" sz="2800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Configuration </a:t>
            </a:r>
            <a:r>
              <a:rPr lang="en-GB" sz="2000" dirty="0" err="1" smtClean="0"/>
              <a:t>su</a:t>
            </a:r>
            <a:r>
              <a:rPr lang="en-GB" sz="2000" dirty="0" smtClean="0"/>
              <a:t> </a:t>
            </a:r>
            <a:r>
              <a:rPr lang="en-GB" sz="2000" dirty="0" smtClean="0">
                <a:solidFill>
                  <a:srgbClr val="C00000"/>
                </a:solidFill>
              </a:rPr>
              <a:t>resources/</a:t>
            </a:r>
            <a:r>
              <a:rPr lang="en-GB" sz="2000" dirty="0" err="1" smtClean="0">
                <a:solidFill>
                  <a:srgbClr val="C00000"/>
                </a:solidFill>
              </a:rPr>
              <a:t>connQak</a:t>
            </a:r>
            <a:r>
              <a:rPr lang="en-GB" sz="2000" dirty="0" smtClean="0">
                <a:solidFill>
                  <a:srgbClr val="C00000"/>
                </a:solidFill>
              </a:rPr>
              <a:t> /</a:t>
            </a:r>
            <a:r>
              <a:rPr lang="en-GB" sz="2000" dirty="0" err="1" smtClean="0">
                <a:solidFill>
                  <a:srgbClr val="C00000"/>
                </a:solidFill>
              </a:rPr>
              <a:t>ConnConfig</a:t>
            </a:r>
            <a:endParaRPr lang="en-GB" sz="2000" dirty="0" smtClean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2000" dirty="0" smtClean="0"/>
              <a:t>e</a:t>
            </a:r>
            <a:r>
              <a:rPr lang="en-GB" sz="2000" dirty="0" smtClean="0">
                <a:solidFill>
                  <a:srgbClr val="C00000"/>
                </a:solidFill>
              </a:rPr>
              <a:t> </a:t>
            </a:r>
            <a:r>
              <a:rPr lang="en-GB" sz="2000" dirty="0" err="1" smtClean="0">
                <a:solidFill>
                  <a:srgbClr val="C00000"/>
                </a:solidFill>
              </a:rPr>
              <a:t>RobotController</a:t>
            </a:r>
            <a:r>
              <a:rPr lang="en-GB" sz="2000" dirty="0" smtClean="0">
                <a:solidFill>
                  <a:srgbClr val="C00000"/>
                </a:solidFill>
              </a:rPr>
              <a:t> </a:t>
            </a:r>
            <a:r>
              <a:rPr lang="en-GB" sz="2000" dirty="0" err="1"/>
              <a:t>htmlPage</a:t>
            </a:r>
            <a:r>
              <a:rPr lang="en-GB" sz="2000" dirty="0" smtClean="0">
                <a:solidFill>
                  <a:srgbClr val="C00000"/>
                </a:solidFill>
              </a:rPr>
              <a:t> </a:t>
            </a:r>
            <a:endParaRPr lang="it-IT" sz="2000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&amp; </a:t>
            </a:r>
            <a:r>
              <a:rPr lang="it-IT" sz="2800" dirty="0" err="1" smtClean="0"/>
              <a:t>coapobs</a:t>
            </a:r>
            <a:endParaRPr lang="it-IT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---------------------------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Real robot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---------------------------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 smtClean="0"/>
              <a:t>Boundary</a:t>
            </a:r>
            <a:r>
              <a:rPr lang="it-IT" sz="2800" dirty="0" smtClean="0"/>
              <a:t> </a:t>
            </a:r>
            <a:r>
              <a:rPr lang="it-IT" sz="2800" dirty="0" err="1" smtClean="0"/>
              <a:t>planner</a:t>
            </a:r>
            <a:endParaRPr lang="it-IT" sz="2800" dirty="0" smtClean="0"/>
          </a:p>
          <a:p>
            <a:pPr marL="342900" indent="-342900">
              <a:buFont typeface="+mj-lt"/>
              <a:buAutoNum type="arabicPeriod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0768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</a:t>
            </a:fld>
            <a:endParaRPr lang="en-GB"/>
          </a:p>
        </p:txBody>
      </p:sp>
      <p:sp>
        <p:nvSpPr>
          <p:cNvPr id="21" name="Stella a 7 punte 20"/>
          <p:cNvSpPr/>
          <p:nvPr/>
        </p:nvSpPr>
        <p:spPr>
          <a:xfrm>
            <a:off x="2001913" y="700337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ttangolo 23"/>
          <p:cNvSpPr/>
          <p:nvPr/>
        </p:nvSpPr>
        <p:spPr>
          <a:xfrm>
            <a:off x="2822166" y="494345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Freccia circolare in giù 25"/>
          <p:cNvSpPr/>
          <p:nvPr/>
        </p:nvSpPr>
        <p:spPr>
          <a:xfrm>
            <a:off x="1895858" y="452526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Rettangolo 28"/>
          <p:cNvSpPr/>
          <p:nvPr/>
        </p:nvSpPr>
        <p:spPr>
          <a:xfrm>
            <a:off x="1382657" y="79541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e 29"/>
          <p:cNvSpPr/>
          <p:nvPr/>
        </p:nvSpPr>
        <p:spPr>
          <a:xfrm>
            <a:off x="3482001" y="1395837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CasellaDiTesto 32"/>
          <p:cNvSpPr txBox="1"/>
          <p:nvPr/>
        </p:nvSpPr>
        <p:spPr>
          <a:xfrm>
            <a:off x="1027465" y="1103728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4" name="Rettangolo 33"/>
          <p:cNvSpPr/>
          <p:nvPr/>
        </p:nvSpPr>
        <p:spPr>
          <a:xfrm>
            <a:off x="1058399" y="78844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ttangolo 36"/>
          <p:cNvSpPr/>
          <p:nvPr/>
        </p:nvSpPr>
        <p:spPr>
          <a:xfrm>
            <a:off x="734141" y="78667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ttore 4 12"/>
          <p:cNvCxnSpPr>
            <a:stCxn id="21" idx="2"/>
            <a:endCxn id="30" idx="4"/>
          </p:cNvCxnSpPr>
          <p:nvPr/>
        </p:nvCxnSpPr>
        <p:spPr>
          <a:xfrm rot="16200000" flipH="1">
            <a:off x="2831764" y="935894"/>
            <a:ext cx="446691" cy="1151695"/>
          </a:xfrm>
          <a:prstGeom prst="bentConnector3">
            <a:avLst>
              <a:gd name="adj1" fmla="val 1511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3779912" y="1550421"/>
            <a:ext cx="19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abstract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/>
              <a:t>actorBody</a:t>
            </a:r>
            <a:endParaRPr lang="it-IT" dirty="0"/>
          </a:p>
        </p:txBody>
      </p:sp>
      <p:sp>
        <p:nvSpPr>
          <p:cNvPr id="39" name="Stella a 7 punte 38"/>
          <p:cNvSpPr/>
          <p:nvPr/>
        </p:nvSpPr>
        <p:spPr>
          <a:xfrm>
            <a:off x="2268067" y="4396153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ttangolo 39"/>
          <p:cNvSpPr/>
          <p:nvPr/>
        </p:nvSpPr>
        <p:spPr>
          <a:xfrm>
            <a:off x="3088320" y="4190161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1" name="Freccia circolare in giù 40"/>
          <p:cNvSpPr/>
          <p:nvPr/>
        </p:nvSpPr>
        <p:spPr>
          <a:xfrm>
            <a:off x="2162012" y="4148342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Rettangolo 41"/>
          <p:cNvSpPr/>
          <p:nvPr/>
        </p:nvSpPr>
        <p:spPr>
          <a:xfrm>
            <a:off x="1648811" y="4491233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e 42"/>
          <p:cNvSpPr/>
          <p:nvPr/>
        </p:nvSpPr>
        <p:spPr>
          <a:xfrm>
            <a:off x="3748155" y="5091653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ttangolo 44"/>
          <p:cNvSpPr/>
          <p:nvPr/>
        </p:nvSpPr>
        <p:spPr>
          <a:xfrm>
            <a:off x="4525761" y="2805144"/>
            <a:ext cx="1617582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i="1" dirty="0">
                <a:solidFill>
                  <a:schemeClr val="tx1"/>
                </a:solidFill>
              </a:rPr>
              <a:t>Message-</a:t>
            </a:r>
            <a:r>
              <a:rPr lang="it-IT" sz="1600" i="1" dirty="0" err="1">
                <a:solidFill>
                  <a:schemeClr val="tx1"/>
                </a:solidFill>
              </a:rPr>
              <a:t>driven</a:t>
            </a:r>
            <a:endParaRPr lang="it-IT" sz="1600" i="1" dirty="0">
              <a:solidFill>
                <a:schemeClr val="tx1"/>
              </a:solidFill>
            </a:endParaRP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ApplQActor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Triangolo isoscele 45"/>
          <p:cNvSpPr/>
          <p:nvPr/>
        </p:nvSpPr>
        <p:spPr>
          <a:xfrm rot="16200000">
            <a:off x="4668754" y="4482320"/>
            <a:ext cx="361184" cy="28688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CasellaDiTesto 47"/>
          <p:cNvSpPr txBox="1"/>
          <p:nvPr/>
        </p:nvSpPr>
        <p:spPr>
          <a:xfrm>
            <a:off x="2928795" y="2967001"/>
            <a:ext cx="1142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override</a:t>
            </a:r>
            <a:r>
              <a:rPr lang="it-IT" dirty="0">
                <a:solidFill>
                  <a:srgbClr val="C00000"/>
                </a:solidFill>
              </a:rPr>
              <a:t> </a:t>
            </a:r>
          </a:p>
          <a:p>
            <a:r>
              <a:rPr lang="it-IT" dirty="0" err="1"/>
              <a:t>actorBody</a:t>
            </a:r>
            <a:endParaRPr lang="en-GB" dirty="0"/>
          </a:p>
        </p:txBody>
      </p:sp>
      <p:sp>
        <p:nvSpPr>
          <p:cNvPr id="49" name="Ovale 48"/>
          <p:cNvSpPr/>
          <p:nvPr/>
        </p:nvSpPr>
        <p:spPr>
          <a:xfrm>
            <a:off x="4227850" y="3092718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nettore 4 49"/>
          <p:cNvCxnSpPr>
            <a:stCxn id="39" idx="6"/>
            <a:endCxn id="49" idx="2"/>
          </p:cNvCxnSpPr>
          <p:nvPr/>
        </p:nvCxnSpPr>
        <p:spPr>
          <a:xfrm rot="5400000" flipH="1" flipV="1">
            <a:off x="2846222" y="3014526"/>
            <a:ext cx="1133809" cy="16294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293619" y="4799544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2" name="CasellaDiTesto 51"/>
          <p:cNvSpPr txBox="1"/>
          <p:nvPr/>
        </p:nvSpPr>
        <p:spPr>
          <a:xfrm>
            <a:off x="5246944" y="4256432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inherits</a:t>
            </a:r>
            <a:endParaRPr lang="en-GB" dirty="0"/>
          </a:p>
        </p:txBody>
      </p:sp>
      <p:sp>
        <p:nvSpPr>
          <p:cNvPr id="53" name="Rettangolo 52"/>
          <p:cNvSpPr/>
          <p:nvPr/>
        </p:nvSpPr>
        <p:spPr>
          <a:xfrm>
            <a:off x="1324553" y="448425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ttangolo 53"/>
          <p:cNvSpPr/>
          <p:nvPr/>
        </p:nvSpPr>
        <p:spPr>
          <a:xfrm>
            <a:off x="1000295" y="448248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onnettore 4 19"/>
          <p:cNvCxnSpPr>
            <a:stCxn id="45" idx="2"/>
            <a:endCxn id="46" idx="3"/>
          </p:cNvCxnSpPr>
          <p:nvPr/>
        </p:nvCxnSpPr>
        <p:spPr>
          <a:xfrm rot="5400000">
            <a:off x="4710561" y="4001773"/>
            <a:ext cx="906220" cy="3417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/>
          <p:cNvSpPr txBox="1"/>
          <p:nvPr/>
        </p:nvSpPr>
        <p:spPr>
          <a:xfrm>
            <a:off x="4071415" y="5086561"/>
            <a:ext cx="1757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C00000"/>
                </a:solidFill>
              </a:rPr>
              <a:t>abstract</a:t>
            </a:r>
            <a:r>
              <a:rPr lang="it-IT" sz="1600" dirty="0">
                <a:solidFill>
                  <a:srgbClr val="C00000"/>
                </a:solidFill>
              </a:rPr>
              <a:t> </a:t>
            </a:r>
            <a:r>
              <a:rPr lang="it-IT" sz="1600" dirty="0" err="1"/>
              <a:t>actorBody</a:t>
            </a:r>
            <a:endParaRPr lang="it-IT" sz="1600" dirty="0"/>
          </a:p>
        </p:txBody>
      </p:sp>
      <p:sp>
        <p:nvSpPr>
          <p:cNvPr id="58" name="Rettangolo 57"/>
          <p:cNvSpPr/>
          <p:nvPr/>
        </p:nvSpPr>
        <p:spPr>
          <a:xfrm>
            <a:off x="1810940" y="1224079"/>
            <a:ext cx="785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kactor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5784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arrotondato 13"/>
          <p:cNvSpPr/>
          <p:nvPr/>
        </p:nvSpPr>
        <p:spPr>
          <a:xfrm>
            <a:off x="683568" y="364014"/>
            <a:ext cx="3117390" cy="1984866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60</a:t>
            </a:fld>
            <a:endParaRPr lang="en-GB"/>
          </a:p>
        </p:txBody>
      </p:sp>
      <p:sp>
        <p:nvSpPr>
          <p:cNvPr id="4" name="Rettangolo 3"/>
          <p:cNvSpPr/>
          <p:nvPr/>
        </p:nvSpPr>
        <p:spPr>
          <a:xfrm>
            <a:off x="971600" y="548680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</a:t>
            </a:r>
            <a:endParaRPr lang="en-GB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045160" y="638890"/>
            <a:ext cx="398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app.js</a:t>
            </a:r>
          </a:p>
          <a:p>
            <a:r>
              <a:rPr lang="it-IT" dirty="0" smtClean="0"/>
              <a:t>	</a:t>
            </a:r>
            <a:r>
              <a:rPr lang="en-GB" dirty="0" err="1" smtClean="0"/>
              <a:t>sendTheMove</a:t>
            </a:r>
            <a:r>
              <a:rPr lang="en-GB" dirty="0" smtClean="0"/>
              <a:t>    </a:t>
            </a:r>
            <a:r>
              <a:rPr lang="en-GB" dirty="0" smtClean="0">
                <a:sym typeface="Wingdings" panose="05000000000000000000" pitchFamily="2" charset="2"/>
              </a:rPr>
              <a:t> /app/move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228184" y="562989"/>
            <a:ext cx="168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RobotController</a:t>
            </a:r>
            <a:endParaRPr lang="en-GB" dirty="0"/>
          </a:p>
        </p:txBody>
      </p:sp>
      <p:sp>
        <p:nvSpPr>
          <p:cNvPr id="7" name="Rettangolo 6"/>
          <p:cNvSpPr/>
          <p:nvPr/>
        </p:nvSpPr>
        <p:spPr>
          <a:xfrm>
            <a:off x="3800958" y="179348"/>
            <a:ext cx="1830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WebSocketConfig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7080537" y="985140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BusinessLogic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242263" y="1676240"/>
            <a:ext cx="74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/</a:t>
            </a:r>
            <a:r>
              <a:rPr lang="it-IT" dirty="0" err="1" smtClean="0"/>
              <a:t>topic</a:t>
            </a:r>
            <a:endParaRPr lang="en-GB" dirty="0"/>
          </a:p>
        </p:txBody>
      </p:sp>
      <p:cxnSp>
        <p:nvCxnSpPr>
          <p:cNvPr id="11" name="Connettore 2 10"/>
          <p:cNvCxnSpPr/>
          <p:nvPr/>
        </p:nvCxnSpPr>
        <p:spPr>
          <a:xfrm flipH="1">
            <a:off x="5796136" y="1860906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 flipH="1">
            <a:off x="3260898" y="1866508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>
            <a:off x="5796136" y="371703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4341018" y="3532366"/>
            <a:ext cx="115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Html page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0289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61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251520" y="692696"/>
            <a:ext cx="8846332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smtClean="0"/>
              <a:t>Se avete tempo portate il </a:t>
            </a:r>
            <a:r>
              <a:rPr lang="it-IT" sz="3200" dirty="0" err="1" smtClean="0"/>
              <a:t>robotweb</a:t>
            </a:r>
            <a:r>
              <a:rPr lang="it-IT" sz="3200" dirty="0" smtClean="0"/>
              <a:t> su </a:t>
            </a:r>
            <a:r>
              <a:rPr lang="it-IT" sz="3200" dirty="0" err="1" smtClean="0"/>
              <a:t>Rasp</a:t>
            </a:r>
            <a:endParaRPr lang="it-IT" sz="3200" dirty="0" smtClean="0"/>
          </a:p>
          <a:p>
            <a:endParaRPr lang="it-IT" sz="3200" dirty="0"/>
          </a:p>
          <a:p>
            <a:r>
              <a:rPr lang="it-IT" sz="3200" dirty="0" smtClean="0">
                <a:solidFill>
                  <a:srgbClr val="C00000"/>
                </a:solidFill>
              </a:rPr>
              <a:t>Robot </a:t>
            </a:r>
            <a:r>
              <a:rPr lang="it-IT" sz="3200" dirty="0" err="1" smtClean="0">
                <a:solidFill>
                  <a:srgbClr val="C00000"/>
                </a:solidFill>
              </a:rPr>
              <a:t>boundary</a:t>
            </a:r>
            <a:r>
              <a:rPr lang="it-IT" sz="3200" dirty="0" smtClean="0">
                <a:solidFill>
                  <a:srgbClr val="C00000"/>
                </a:solidFill>
              </a:rPr>
              <a:t> problem</a:t>
            </a:r>
          </a:p>
          <a:p>
            <a:endParaRPr lang="it-IT" sz="3200" dirty="0"/>
          </a:p>
          <a:p>
            <a:r>
              <a:rPr lang="it-IT" sz="3200" dirty="0" smtClean="0"/>
              <a:t>Inviare via web il comando START e </a:t>
            </a:r>
          </a:p>
          <a:p>
            <a:r>
              <a:rPr lang="it-IT" sz="3200" dirty="0" smtClean="0"/>
              <a:t>vedere la mappa costruita</a:t>
            </a:r>
          </a:p>
          <a:p>
            <a:r>
              <a:rPr lang="it-IT" sz="3200" dirty="0" smtClean="0"/>
              <a:t>Dal </a:t>
            </a:r>
            <a:r>
              <a:rPr lang="it-IT" sz="3200" dirty="0" err="1" smtClean="0"/>
              <a:t>boundaryrobot</a:t>
            </a:r>
            <a:r>
              <a:rPr lang="it-IT" sz="3200" dirty="0" smtClean="0"/>
              <a:t> sulla pagina web.</a:t>
            </a:r>
          </a:p>
          <a:p>
            <a:endParaRPr lang="it-IT" sz="3200" dirty="0"/>
          </a:p>
          <a:p>
            <a:r>
              <a:rPr lang="it-IT" sz="3200" dirty="0" smtClean="0"/>
              <a:t>Forse non è bene modificare il codice del </a:t>
            </a:r>
            <a:r>
              <a:rPr lang="it-IT" sz="3200" dirty="0" err="1" smtClean="0">
                <a:solidFill>
                  <a:srgbClr val="C00000"/>
                </a:solidFill>
              </a:rPr>
              <a:t>basicrobot</a:t>
            </a:r>
            <a:endParaRPr lang="it-IT" sz="3200" dirty="0" smtClean="0">
              <a:solidFill>
                <a:srgbClr val="C00000"/>
              </a:solidFill>
            </a:endParaRPr>
          </a:p>
          <a:p>
            <a:r>
              <a:rPr lang="it-IT" sz="3200" dirty="0" smtClean="0"/>
              <a:t>Ma più opportunamente introdurre un altro</a:t>
            </a:r>
          </a:p>
          <a:p>
            <a:r>
              <a:rPr lang="it-IT" sz="3200" dirty="0" smtClean="0"/>
              <a:t>‘</a:t>
            </a:r>
            <a:r>
              <a:rPr lang="it-IT" sz="3200" dirty="0" err="1" smtClean="0"/>
              <a:t>layer</a:t>
            </a:r>
            <a:r>
              <a:rPr lang="it-IT" sz="3200" dirty="0" smtClean="0"/>
              <a:t>’ nella business </a:t>
            </a:r>
            <a:r>
              <a:rPr lang="it-IT" sz="3200" dirty="0" err="1" smtClean="0"/>
              <a:t>logic</a:t>
            </a:r>
            <a:r>
              <a:rPr lang="it-IT" sz="3200" dirty="0" smtClean="0"/>
              <a:t>.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669957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62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323528" y="670433"/>
            <a:ext cx="856715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2800" dirty="0" smtClean="0"/>
              <a:t>Pull. </a:t>
            </a:r>
            <a:r>
              <a:rPr lang="it-IT" sz="2800" dirty="0"/>
              <a:t>Nuovi </a:t>
            </a:r>
            <a:r>
              <a:rPr lang="it-IT" sz="2800" dirty="0" smtClean="0"/>
              <a:t>progetti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it-IT" sz="2800" dirty="0" smtClean="0">
                <a:solidFill>
                  <a:srgbClr val="C00000"/>
                </a:solidFill>
              </a:rPr>
              <a:t>it.unibo.qak.radar2020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it-IT" sz="2800" dirty="0" err="1" smtClean="0"/>
              <a:t>it.unibo.radarusage</a:t>
            </a:r>
            <a:endParaRPr lang="it-IT" sz="2800" dirty="0" smtClean="0"/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it-IT" sz="2800" dirty="0"/>
              <a:t>it.unibo.qak20.robotroommap</a:t>
            </a:r>
            <a:endParaRPr lang="it-IT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b="1" dirty="0"/>
              <a:t>Towards the final application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GB" sz="2800" dirty="0" smtClean="0"/>
              <a:t>robotWeb2020/</a:t>
            </a:r>
            <a:r>
              <a:rPr lang="en-GB" sz="2800" dirty="0" err="1" smtClean="0"/>
              <a:t>userdocs</a:t>
            </a:r>
            <a:r>
              <a:rPr lang="en-GB" sz="2800" dirty="0" smtClean="0"/>
              <a:t>/RobotWebonSpring.html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587687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63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683568" y="404664"/>
            <a:ext cx="7687617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TODO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Create un nuovo progetto Java  </a:t>
            </a:r>
            <a:r>
              <a:rPr lang="it-IT" sz="2400" dirty="0" err="1" smtClean="0">
                <a:solidFill>
                  <a:srgbClr val="1318ED"/>
                </a:solidFill>
              </a:rPr>
              <a:t>it.unibo.radar.demo</a:t>
            </a:r>
            <a:endParaRPr lang="it-IT" sz="2400" dirty="0" smtClean="0">
              <a:solidFill>
                <a:srgbClr val="1318ED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400" dirty="0" smtClean="0">
                <a:solidFill>
                  <a:srgbClr val="1318ED"/>
                </a:solidFill>
              </a:rPr>
              <a:t>Create il ‘modello’ </a:t>
            </a:r>
            <a:r>
              <a:rPr lang="en-GB" sz="2400" b="1" dirty="0" err="1" smtClean="0"/>
              <a:t>demoradar.qak</a:t>
            </a:r>
            <a:endParaRPr lang="it-IT" sz="2400" dirty="0" smtClean="0">
              <a:solidFill>
                <a:srgbClr val="1318ED"/>
              </a:solidFill>
            </a:endParaRPr>
          </a:p>
          <a:p>
            <a:r>
              <a:rPr lang="en-GB" sz="2400" b="1" dirty="0"/>
              <a:t>System </a:t>
            </a:r>
            <a:r>
              <a:rPr lang="en-GB" sz="2400" b="1" dirty="0" err="1"/>
              <a:t>demoradar</a:t>
            </a:r>
            <a:endParaRPr lang="en-GB" sz="2400" b="1" dirty="0"/>
          </a:p>
          <a:p>
            <a:r>
              <a:rPr lang="en-GB" sz="2400" b="1" dirty="0" smtClean="0"/>
              <a:t>Context </a:t>
            </a:r>
            <a:r>
              <a:rPr lang="en-GB" sz="2400" b="1" dirty="0" err="1"/>
              <a:t>ctxdemoradar</a:t>
            </a:r>
            <a:r>
              <a:rPr lang="en-GB" sz="2400" b="1" dirty="0"/>
              <a:t> </a:t>
            </a:r>
            <a:r>
              <a:rPr lang="en-GB" sz="2400" b="1" dirty="0" err="1"/>
              <a:t>ip</a:t>
            </a:r>
            <a:r>
              <a:rPr lang="en-GB" sz="2400" b="1" dirty="0"/>
              <a:t> [ host= "</a:t>
            </a:r>
            <a:r>
              <a:rPr lang="en-GB" sz="2400" b="1" u="sng" dirty="0"/>
              <a:t>localhost"   port= 8039 ]  </a:t>
            </a:r>
          </a:p>
          <a:p>
            <a:r>
              <a:rPr lang="en-GB" sz="2400" b="1" dirty="0" err="1" smtClean="0"/>
              <a:t>QActor</a:t>
            </a:r>
            <a:r>
              <a:rPr lang="en-GB" sz="2400" b="1" dirty="0" smtClean="0"/>
              <a:t> </a:t>
            </a:r>
            <a:r>
              <a:rPr lang="en-GB" sz="2400" b="1" dirty="0" err="1"/>
              <a:t>demoradargui</a:t>
            </a:r>
            <a:r>
              <a:rPr lang="en-GB" sz="2400" b="1" dirty="0"/>
              <a:t> context </a:t>
            </a:r>
            <a:r>
              <a:rPr lang="en-GB" sz="2400" b="1" dirty="0" err="1"/>
              <a:t>ctxdemoradar</a:t>
            </a:r>
            <a:r>
              <a:rPr lang="en-GB" sz="2400" b="1" dirty="0"/>
              <a:t>{ </a:t>
            </a:r>
          </a:p>
          <a:p>
            <a:pPr lvl="1"/>
            <a:r>
              <a:rPr lang="en-GB" sz="2400" b="1" dirty="0" smtClean="0"/>
              <a:t>State </a:t>
            </a:r>
            <a:r>
              <a:rPr lang="en-GB" sz="2400" b="1" dirty="0"/>
              <a:t>s0 initial{ </a:t>
            </a:r>
          </a:p>
          <a:p>
            <a:pPr lvl="1"/>
            <a:r>
              <a:rPr lang="en-GB" sz="2400" b="1" dirty="0" smtClean="0"/>
              <a:t>	</a:t>
            </a:r>
            <a:r>
              <a:rPr lang="en-GB" sz="2400" b="1" dirty="0" smtClean="0">
                <a:solidFill>
                  <a:srgbClr val="C00000"/>
                </a:solidFill>
              </a:rPr>
              <a:t>run </a:t>
            </a:r>
            <a:r>
              <a:rPr lang="en-GB" sz="2400" b="1" dirty="0" err="1">
                <a:solidFill>
                  <a:srgbClr val="C00000"/>
                </a:solidFill>
              </a:rPr>
              <a:t>radarPojo.radarSupport.setUpRadarGui</a:t>
            </a:r>
            <a:r>
              <a:rPr lang="en-GB" sz="2400" b="1" dirty="0">
                <a:solidFill>
                  <a:srgbClr val="C00000"/>
                </a:solidFill>
              </a:rPr>
              <a:t>()</a:t>
            </a:r>
          </a:p>
          <a:p>
            <a:pPr lvl="1"/>
            <a:r>
              <a:rPr lang="en-GB" sz="2400" dirty="0"/>
              <a:t>} </a:t>
            </a:r>
          </a:p>
          <a:p>
            <a:r>
              <a:rPr lang="en-GB" sz="2400" dirty="0" smtClean="0"/>
              <a:t>}</a:t>
            </a:r>
          </a:p>
          <a:p>
            <a:r>
              <a:rPr lang="it-IT" sz="2400" dirty="0" smtClean="0">
                <a:solidFill>
                  <a:srgbClr val="1318ED"/>
                </a:solidFill>
              </a:rPr>
              <a:t>Compilare ed eseguire …</a:t>
            </a:r>
            <a:endParaRPr lang="en-GB" sz="2400" dirty="0">
              <a:solidFill>
                <a:srgbClr val="1318ED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695257" y="4467315"/>
            <a:ext cx="616059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SISTEMA SOFTWARE   </a:t>
            </a:r>
            <a:r>
              <a:rPr lang="it-IT" sz="2800" dirty="0" err="1" smtClean="0"/>
              <a:t>layered</a:t>
            </a:r>
            <a:r>
              <a:rPr lang="it-IT" sz="2800" dirty="0" smtClean="0"/>
              <a:t> / esagonali</a:t>
            </a:r>
          </a:p>
          <a:p>
            <a:r>
              <a:rPr lang="it-IT" sz="2800" dirty="0" smtClean="0"/>
              <a:t>«Mente-corpo»</a:t>
            </a:r>
          </a:p>
          <a:p>
            <a:r>
              <a:rPr lang="it-IT" sz="2800" dirty="0" smtClean="0"/>
              <a:t>Dati generati da sensori</a:t>
            </a:r>
          </a:p>
          <a:p>
            <a:r>
              <a:rPr lang="it-IT" sz="2800" dirty="0">
                <a:solidFill>
                  <a:srgbClr val="C00000"/>
                </a:solidFill>
              </a:rPr>
              <a:t>Robot </a:t>
            </a:r>
            <a:r>
              <a:rPr lang="it-IT" sz="2800" dirty="0" err="1">
                <a:solidFill>
                  <a:srgbClr val="C00000"/>
                </a:solidFill>
              </a:rPr>
              <a:t>boundary</a:t>
            </a:r>
            <a:r>
              <a:rPr lang="it-IT" sz="2800" dirty="0">
                <a:solidFill>
                  <a:srgbClr val="C00000"/>
                </a:solidFill>
              </a:rPr>
              <a:t> </a:t>
            </a:r>
            <a:r>
              <a:rPr lang="it-IT" sz="2800" dirty="0" smtClean="0">
                <a:solidFill>
                  <a:srgbClr val="C00000"/>
                </a:solidFill>
              </a:rPr>
              <a:t>problem</a:t>
            </a:r>
            <a:endParaRPr lang="it-IT" sz="2800" dirty="0" smtClean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587093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/>
          <p:cNvSpPr/>
          <p:nvPr/>
        </p:nvSpPr>
        <p:spPr>
          <a:xfrm>
            <a:off x="5007908" y="306848"/>
            <a:ext cx="3240360" cy="259228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64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5727988" y="1026928"/>
            <a:ext cx="1728192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radarPojo</a:t>
            </a:r>
            <a:endParaRPr lang="en-GB" dirty="0"/>
          </a:p>
        </p:txBody>
      </p:sp>
      <p:sp>
        <p:nvSpPr>
          <p:cNvPr id="6" name="Rettangolo 5"/>
          <p:cNvSpPr/>
          <p:nvPr/>
        </p:nvSpPr>
        <p:spPr>
          <a:xfrm>
            <a:off x="6110157" y="2899136"/>
            <a:ext cx="963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radargui</a:t>
            </a:r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282790" y="3501008"/>
            <a:ext cx="3240360" cy="259228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ttangolo 7"/>
          <p:cNvSpPr/>
          <p:nvPr/>
        </p:nvSpPr>
        <p:spPr>
          <a:xfrm>
            <a:off x="2771800" y="5085184"/>
            <a:ext cx="2372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roomboundaryexplorer</a:t>
            </a:r>
            <a:endParaRPr lang="en-GB" dirty="0"/>
          </a:p>
        </p:txBody>
      </p:sp>
      <p:sp>
        <p:nvSpPr>
          <p:cNvPr id="9" name="Rettangolo 8"/>
          <p:cNvSpPr/>
          <p:nvPr/>
        </p:nvSpPr>
        <p:spPr>
          <a:xfrm>
            <a:off x="2516432" y="306848"/>
            <a:ext cx="2013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it.unibo.radarusage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930076" y="794061"/>
            <a:ext cx="25987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Struttura</a:t>
            </a:r>
          </a:p>
          <a:p>
            <a:r>
              <a:rPr lang="it-IT" sz="2800" dirty="0" smtClean="0">
                <a:solidFill>
                  <a:srgbClr val="C00000"/>
                </a:solidFill>
              </a:rPr>
              <a:t>Interazione</a:t>
            </a:r>
          </a:p>
          <a:p>
            <a:r>
              <a:rPr lang="it-IT" sz="2800" dirty="0"/>
              <a:t>C</a:t>
            </a:r>
            <a:r>
              <a:rPr lang="it-IT" sz="2800" dirty="0" smtClean="0"/>
              <a:t>omportamento</a:t>
            </a:r>
            <a:endParaRPr lang="en-GB" sz="2800" dirty="0"/>
          </a:p>
        </p:txBody>
      </p:sp>
      <p:sp>
        <p:nvSpPr>
          <p:cNvPr id="11" name="Ovale 10"/>
          <p:cNvSpPr/>
          <p:nvPr/>
        </p:nvSpPr>
        <p:spPr>
          <a:xfrm>
            <a:off x="6628088" y="3501008"/>
            <a:ext cx="1976360" cy="19535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11"/>
          <p:cNvSpPr/>
          <p:nvPr/>
        </p:nvSpPr>
        <p:spPr>
          <a:xfrm>
            <a:off x="6628088" y="4293096"/>
            <a:ext cx="1062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perceiver</a:t>
            </a:r>
          </a:p>
        </p:txBody>
      </p:sp>
      <p:sp>
        <p:nvSpPr>
          <p:cNvPr id="13" name="Ovale 12"/>
          <p:cNvSpPr/>
          <p:nvPr/>
        </p:nvSpPr>
        <p:spPr>
          <a:xfrm>
            <a:off x="4039817" y="2929245"/>
            <a:ext cx="1976360" cy="19535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tangolo 13"/>
          <p:cNvSpPr/>
          <p:nvPr/>
        </p:nvSpPr>
        <p:spPr>
          <a:xfrm>
            <a:off x="4476769" y="3560341"/>
            <a:ext cx="11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/>
              <a:t>basicrobot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0962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65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476250"/>
            <a:ext cx="832485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691680" y="4238220"/>
            <a:ext cx="146341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entrancedoor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915816" y="3645024"/>
            <a:ext cx="107491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teatable1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5220072" y="3627238"/>
            <a:ext cx="107491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teatable2</a:t>
            </a:r>
            <a:endParaRPr lang="en-GB" dirty="0"/>
          </a:p>
        </p:txBody>
      </p:sp>
      <p:sp>
        <p:nvSpPr>
          <p:cNvPr id="12" name="Rettangolo 11"/>
          <p:cNvSpPr/>
          <p:nvPr/>
        </p:nvSpPr>
        <p:spPr>
          <a:xfrm>
            <a:off x="409575" y="5949280"/>
            <a:ext cx="8324850" cy="4324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ttangolo 17"/>
          <p:cNvSpPr/>
          <p:nvPr/>
        </p:nvSpPr>
        <p:spPr>
          <a:xfrm>
            <a:off x="251519" y="475128"/>
            <a:ext cx="8482905" cy="721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3124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66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476250"/>
            <a:ext cx="832485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691680" y="4238220"/>
            <a:ext cx="146341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entrancedoor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092280" y="4256640"/>
            <a:ext cx="96892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exitdoor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231009" y="3611815"/>
            <a:ext cx="78072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waiter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915816" y="3645024"/>
            <a:ext cx="107491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teatable1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5220072" y="3627238"/>
            <a:ext cx="107491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teatable2</a:t>
            </a:r>
            <a:endParaRPr lang="en-GB" dirty="0"/>
          </a:p>
        </p:txBody>
      </p:sp>
      <p:sp>
        <p:nvSpPr>
          <p:cNvPr id="14" name="Rettangolo 13"/>
          <p:cNvSpPr/>
          <p:nvPr/>
        </p:nvSpPr>
        <p:spPr>
          <a:xfrm>
            <a:off x="2947765" y="2397460"/>
            <a:ext cx="3347217" cy="566772"/>
          </a:xfrm>
          <a:prstGeom prst="rect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service area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Triangolo rettangolo 14"/>
          <p:cNvSpPr/>
          <p:nvPr/>
        </p:nvSpPr>
        <p:spPr>
          <a:xfrm flipH="1">
            <a:off x="2718049" y="2397460"/>
            <a:ext cx="216024" cy="566772"/>
          </a:xfrm>
          <a:prstGeom prst="rtTriangl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riangolo rettangolo 15"/>
          <p:cNvSpPr/>
          <p:nvPr/>
        </p:nvSpPr>
        <p:spPr>
          <a:xfrm>
            <a:off x="6279372" y="2397460"/>
            <a:ext cx="361264" cy="566772"/>
          </a:xfrm>
          <a:prstGeom prst="rtTriangle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ttangolo 9"/>
          <p:cNvSpPr/>
          <p:nvPr/>
        </p:nvSpPr>
        <p:spPr>
          <a:xfrm>
            <a:off x="4932040" y="2069940"/>
            <a:ext cx="1344301" cy="2789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 smtClean="0">
                <a:solidFill>
                  <a:schemeClr val="tx1"/>
                </a:solidFill>
              </a:rPr>
              <a:t>servicedesk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409575" y="5949280"/>
            <a:ext cx="8324850" cy="4324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ttangolo 17"/>
          <p:cNvSpPr/>
          <p:nvPr/>
        </p:nvSpPr>
        <p:spPr>
          <a:xfrm>
            <a:off x="251519" y="475128"/>
            <a:ext cx="8482905" cy="721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ttangolo 18"/>
          <p:cNvSpPr/>
          <p:nvPr/>
        </p:nvSpPr>
        <p:spPr>
          <a:xfrm>
            <a:off x="1556544" y="5030962"/>
            <a:ext cx="5928592" cy="584558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hall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Triangolo rettangolo 19"/>
          <p:cNvSpPr/>
          <p:nvPr/>
        </p:nvSpPr>
        <p:spPr>
          <a:xfrm>
            <a:off x="7485136" y="5061360"/>
            <a:ext cx="432048" cy="566772"/>
          </a:xfrm>
          <a:prstGeom prst="rtTriangle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iangolo rettangolo 20"/>
          <p:cNvSpPr/>
          <p:nvPr/>
        </p:nvSpPr>
        <p:spPr>
          <a:xfrm flipH="1">
            <a:off x="1124496" y="5030962"/>
            <a:ext cx="432048" cy="584558"/>
          </a:xfrm>
          <a:prstGeom prst="rtTriangle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ttangolo 16"/>
          <p:cNvSpPr/>
          <p:nvPr/>
        </p:nvSpPr>
        <p:spPr>
          <a:xfrm>
            <a:off x="805758" y="4998680"/>
            <a:ext cx="106952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smartbell</a:t>
            </a:r>
            <a:endParaRPr lang="en-GB" dirty="0"/>
          </a:p>
        </p:txBody>
      </p:sp>
      <p:sp>
        <p:nvSpPr>
          <p:cNvPr id="23" name="Rettangolo 22"/>
          <p:cNvSpPr/>
          <p:nvPr/>
        </p:nvSpPr>
        <p:spPr>
          <a:xfrm>
            <a:off x="6781357" y="5376108"/>
            <a:ext cx="183960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 err="1"/>
              <a:t>presencedetector</a:t>
            </a:r>
            <a:endParaRPr lang="en-GB" dirty="0"/>
          </a:p>
        </p:txBody>
      </p:sp>
      <p:sp>
        <p:nvSpPr>
          <p:cNvPr id="22" name="Rettangolo 21"/>
          <p:cNvSpPr/>
          <p:nvPr/>
        </p:nvSpPr>
        <p:spPr>
          <a:xfrm>
            <a:off x="2947348" y="2060848"/>
            <a:ext cx="614673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home</a:t>
            </a:r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99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67" name="CasellaDiTesto 66"/>
          <p:cNvSpPr txBox="1"/>
          <p:nvPr/>
        </p:nvSpPr>
        <p:spPr>
          <a:xfrm>
            <a:off x="6028505" y="276723"/>
            <a:ext cx="3038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project</a:t>
            </a:r>
            <a:endParaRPr lang="en-GB" dirty="0" smtClean="0"/>
          </a:p>
          <a:p>
            <a:r>
              <a:rPr lang="en-GB" i="1" dirty="0" smtClean="0"/>
              <a:t>it.unibo.qak20.robotroommap</a:t>
            </a:r>
            <a:endParaRPr lang="en-GB" i="1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2292894" y="5275426"/>
            <a:ext cx="257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project</a:t>
            </a:r>
            <a:endParaRPr lang="en-GB" dirty="0" smtClean="0"/>
          </a:p>
          <a:p>
            <a:r>
              <a:rPr lang="en-GB" i="1" dirty="0"/>
              <a:t>it.unibo.qak20.basicrobot</a:t>
            </a:r>
          </a:p>
        </p:txBody>
      </p:sp>
      <p:sp>
        <p:nvSpPr>
          <p:cNvPr id="71" name="CasellaDiTesto 70"/>
          <p:cNvSpPr txBox="1"/>
          <p:nvPr/>
        </p:nvSpPr>
        <p:spPr>
          <a:xfrm>
            <a:off x="6232320" y="1278195"/>
            <a:ext cx="18870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|r, 1, 1, 1, 1, 1, X, </a:t>
            </a:r>
          </a:p>
          <a:p>
            <a:r>
              <a:rPr lang="en-GB" dirty="0"/>
              <a:t>|1, 0, 0, 0, 0, 1, X, </a:t>
            </a:r>
          </a:p>
          <a:p>
            <a:r>
              <a:rPr lang="en-GB" dirty="0"/>
              <a:t>|1, 0, 0, 0, 0, 1, X, </a:t>
            </a:r>
          </a:p>
          <a:p>
            <a:r>
              <a:rPr lang="en-GB" dirty="0"/>
              <a:t>|1, 1, 1, 1, 1, 1, X, </a:t>
            </a:r>
          </a:p>
          <a:p>
            <a:r>
              <a:rPr lang="en-GB" dirty="0"/>
              <a:t>|X, X, X, X, X, X, X,</a:t>
            </a:r>
          </a:p>
        </p:txBody>
      </p:sp>
      <p:grpSp>
        <p:nvGrpSpPr>
          <p:cNvPr id="130" name="Gruppo 129"/>
          <p:cNvGrpSpPr/>
          <p:nvPr/>
        </p:nvGrpSpPr>
        <p:grpSpPr>
          <a:xfrm>
            <a:off x="527810" y="1059852"/>
            <a:ext cx="4343034" cy="2455748"/>
            <a:chOff x="527810" y="1369800"/>
            <a:chExt cx="4343034" cy="2455748"/>
          </a:xfrm>
        </p:grpSpPr>
        <p:sp>
          <p:nvSpPr>
            <p:cNvPr id="48" name="Rettangolo arrotondato 3">
              <a:extLst>
                <a:ext uri="{FF2B5EF4-FFF2-40B4-BE49-F238E27FC236}">
                  <a16:creationId xmlns:a16="http://schemas.microsoft.com/office/drawing/2014/main" xmlns="" id="{9E0A19CE-001B-4E02-AC1D-390C8200D550}"/>
                </a:ext>
              </a:extLst>
            </p:cNvPr>
            <p:cNvSpPr/>
            <p:nvPr/>
          </p:nvSpPr>
          <p:spPr>
            <a:xfrm>
              <a:off x="527810" y="1549820"/>
              <a:ext cx="4343034" cy="2016224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lt1"/>
                </a:solidFill>
              </a:endParaRPr>
            </a:p>
          </p:txBody>
        </p:sp>
        <p:sp>
          <p:nvSpPr>
            <p:cNvPr id="49" name="Rettangolo 11">
              <a:extLst>
                <a:ext uri="{FF2B5EF4-FFF2-40B4-BE49-F238E27FC236}">
                  <a16:creationId xmlns:a16="http://schemas.microsoft.com/office/drawing/2014/main" xmlns="" id="{F88BC2D4-A3F6-4457-98A9-8A0DD865223A}"/>
                </a:ext>
              </a:extLst>
            </p:cNvPr>
            <p:cNvSpPr/>
            <p:nvPr/>
          </p:nvSpPr>
          <p:spPr>
            <a:xfrm>
              <a:off x="727963" y="3368348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ctxrobotboundary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Gruppo 44">
              <a:extLst>
                <a:ext uri="{FF2B5EF4-FFF2-40B4-BE49-F238E27FC236}">
                  <a16:creationId xmlns:a16="http://schemas.microsoft.com/office/drawing/2014/main" xmlns="" id="{A4004772-1637-4B7E-9CFD-20C42E645980}"/>
                </a:ext>
              </a:extLst>
            </p:cNvPr>
            <p:cNvGrpSpPr/>
            <p:nvPr/>
          </p:nvGrpSpPr>
          <p:grpSpPr>
            <a:xfrm>
              <a:off x="834626" y="1926394"/>
              <a:ext cx="1709186" cy="1234655"/>
              <a:chOff x="2455140" y="2004003"/>
              <a:chExt cx="1709186" cy="1234655"/>
            </a:xfrm>
          </p:grpSpPr>
          <p:sp>
            <p:nvSpPr>
              <p:cNvPr id="51" name="Triangolo isoscele 45">
                <a:extLst>
                  <a:ext uri="{FF2B5EF4-FFF2-40B4-BE49-F238E27FC236}">
                    <a16:creationId xmlns:a16="http://schemas.microsoft.com/office/drawing/2014/main" xmlns="" id="{870C13EE-5A25-4015-927D-98DDB820DCD5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52" name="Gruppo 82">
                <a:extLst>
                  <a:ext uri="{FF2B5EF4-FFF2-40B4-BE49-F238E27FC236}">
                    <a16:creationId xmlns:a16="http://schemas.microsoft.com/office/drawing/2014/main" xmlns="" id="{DE0F64D2-B940-4CA6-9453-9AE274285244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54" name="Ovale 38">
                  <a:extLst>
                    <a:ext uri="{FF2B5EF4-FFF2-40B4-BE49-F238E27FC236}">
                      <a16:creationId xmlns:a16="http://schemas.microsoft.com/office/drawing/2014/main" xmlns="" id="{71702CB6-D6EB-4DD4-B3E0-0075BEA8959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55" name="Rettangolo 39">
                  <a:extLst>
                    <a:ext uri="{FF2B5EF4-FFF2-40B4-BE49-F238E27FC236}">
                      <a16:creationId xmlns:a16="http://schemas.microsoft.com/office/drawing/2014/main" xmlns="" id="{AC70EAEE-AC80-40A4-A08C-ED59FECAA652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6" name="Triangolo isoscele 42">
                  <a:extLst>
                    <a:ext uri="{FF2B5EF4-FFF2-40B4-BE49-F238E27FC236}">
                      <a16:creationId xmlns:a16="http://schemas.microsoft.com/office/drawing/2014/main" xmlns="" id="{F9E99C5B-1B88-458E-8C33-2833796851D2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53" name="Rettangolo 47">
                <a:extLst>
                  <a:ext uri="{FF2B5EF4-FFF2-40B4-BE49-F238E27FC236}">
                    <a16:creationId xmlns:a16="http://schemas.microsoft.com/office/drawing/2014/main" xmlns="" id="{4C496436-8FD3-4EC1-BA96-FBEBBE485566}"/>
                  </a:ext>
                </a:extLst>
              </p:cNvPr>
              <p:cNvSpPr/>
              <p:nvPr/>
            </p:nvSpPr>
            <p:spPr>
              <a:xfrm>
                <a:off x="2455140" y="2458538"/>
                <a:ext cx="17091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boundarywalker</a:t>
                </a:r>
                <a:endParaRPr lang="en-GB" dirty="0"/>
              </a:p>
            </p:txBody>
          </p:sp>
        </p:grpSp>
        <p:sp>
          <p:nvSpPr>
            <p:cNvPr id="57" name="Rettangolo 12">
              <a:extLst>
                <a:ext uri="{FF2B5EF4-FFF2-40B4-BE49-F238E27FC236}">
                  <a16:creationId xmlns:a16="http://schemas.microsoft.com/office/drawing/2014/main" xmlns="" id="{17FB0BCB-7C2E-4398-8165-EC12FE31C316}"/>
                </a:ext>
              </a:extLst>
            </p:cNvPr>
            <p:cNvSpPr/>
            <p:nvPr/>
          </p:nvSpPr>
          <p:spPr>
            <a:xfrm>
              <a:off x="1993257" y="1369800"/>
              <a:ext cx="864096" cy="36004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dirty="0" smtClean="0"/>
                <a:t>8068</a:t>
              </a:r>
              <a:endParaRPr lang="it-IT" dirty="0"/>
            </a:p>
          </p:txBody>
        </p:sp>
        <p:grpSp>
          <p:nvGrpSpPr>
            <p:cNvPr id="60" name="Gruppo 44">
              <a:extLst>
                <a:ext uri="{FF2B5EF4-FFF2-40B4-BE49-F238E27FC236}">
                  <a16:creationId xmlns:a16="http://schemas.microsoft.com/office/drawing/2014/main" xmlns="" id="{A4004772-1637-4B7E-9CFD-20C42E645980}"/>
                </a:ext>
              </a:extLst>
            </p:cNvPr>
            <p:cNvGrpSpPr/>
            <p:nvPr/>
          </p:nvGrpSpPr>
          <p:grpSpPr>
            <a:xfrm>
              <a:off x="2885754" y="1926394"/>
              <a:ext cx="1701946" cy="1234655"/>
              <a:chOff x="2455140" y="2004003"/>
              <a:chExt cx="1701946" cy="1234655"/>
            </a:xfrm>
          </p:grpSpPr>
          <p:sp>
            <p:nvSpPr>
              <p:cNvPr id="61" name="Triangolo isoscele 45">
                <a:extLst>
                  <a:ext uri="{FF2B5EF4-FFF2-40B4-BE49-F238E27FC236}">
                    <a16:creationId xmlns:a16="http://schemas.microsoft.com/office/drawing/2014/main" xmlns="" id="{870C13EE-5A25-4015-927D-98DDB820DCD5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62" name="Gruppo 82">
                <a:extLst>
                  <a:ext uri="{FF2B5EF4-FFF2-40B4-BE49-F238E27FC236}">
                    <a16:creationId xmlns:a16="http://schemas.microsoft.com/office/drawing/2014/main" xmlns="" id="{DE0F64D2-B940-4CA6-9453-9AE274285244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64" name="Ovale 38">
                  <a:extLst>
                    <a:ext uri="{FF2B5EF4-FFF2-40B4-BE49-F238E27FC236}">
                      <a16:creationId xmlns:a16="http://schemas.microsoft.com/office/drawing/2014/main" xmlns="" id="{71702CB6-D6EB-4DD4-B3E0-0075BEA8959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65" name="Rettangolo 39">
                  <a:extLst>
                    <a:ext uri="{FF2B5EF4-FFF2-40B4-BE49-F238E27FC236}">
                      <a16:creationId xmlns:a16="http://schemas.microsoft.com/office/drawing/2014/main" xmlns="" id="{AC70EAEE-AC80-40A4-A08C-ED59FECAA652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6" name="Triangolo isoscele 42">
                  <a:extLst>
                    <a:ext uri="{FF2B5EF4-FFF2-40B4-BE49-F238E27FC236}">
                      <a16:creationId xmlns:a16="http://schemas.microsoft.com/office/drawing/2014/main" xmlns="" id="{F9E99C5B-1B88-458E-8C33-2833796851D2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63" name="Rettangolo 47">
                <a:extLst>
                  <a:ext uri="{FF2B5EF4-FFF2-40B4-BE49-F238E27FC236}">
                    <a16:creationId xmlns:a16="http://schemas.microsoft.com/office/drawing/2014/main" xmlns="" id="{4C496436-8FD3-4EC1-BA96-FBEBBE485566}"/>
                  </a:ext>
                </a:extLst>
              </p:cNvPr>
              <p:cNvSpPr/>
              <p:nvPr/>
            </p:nvSpPr>
            <p:spPr>
              <a:xfrm>
                <a:off x="2455140" y="2458538"/>
                <a:ext cx="15298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trustingwalker</a:t>
                </a:r>
                <a:endParaRPr lang="en-GB" dirty="0"/>
              </a:p>
            </p:txBody>
          </p:sp>
        </p:grpSp>
        <p:sp>
          <p:nvSpPr>
            <p:cNvPr id="73" name="CasellaDiTesto 72"/>
            <p:cNvSpPr txBox="1"/>
            <p:nvPr/>
          </p:nvSpPr>
          <p:spPr>
            <a:xfrm>
              <a:off x="948171" y="2750261"/>
              <a:ext cx="1625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mappingwalker</a:t>
              </a:r>
              <a:endParaRPr lang="en-GB" dirty="0"/>
            </a:p>
          </p:txBody>
        </p:sp>
      </p:grpSp>
      <p:sp>
        <p:nvSpPr>
          <p:cNvPr id="74" name="Rettangolo 73"/>
          <p:cNvSpPr/>
          <p:nvPr/>
        </p:nvSpPr>
        <p:spPr>
          <a:xfrm>
            <a:off x="1097263" y="599888"/>
            <a:ext cx="326345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/>
              <a:t>sceneBottlesWithSonarsConfig.js</a:t>
            </a:r>
          </a:p>
        </p:txBody>
      </p:sp>
      <p:cxnSp>
        <p:nvCxnSpPr>
          <p:cNvPr id="76" name="Connettore 1 75"/>
          <p:cNvCxnSpPr/>
          <p:nvPr/>
        </p:nvCxnSpPr>
        <p:spPr>
          <a:xfrm flipH="1">
            <a:off x="842380" y="3068960"/>
            <a:ext cx="4573859" cy="24673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o 84"/>
          <p:cNvGrpSpPr/>
          <p:nvPr/>
        </p:nvGrpSpPr>
        <p:grpSpPr>
          <a:xfrm>
            <a:off x="5038211" y="3068960"/>
            <a:ext cx="4215388" cy="3616607"/>
            <a:chOff x="5038211" y="3068960"/>
            <a:chExt cx="4215388" cy="3616607"/>
          </a:xfrm>
        </p:grpSpPr>
        <p:sp>
          <p:nvSpPr>
            <p:cNvPr id="86" name="Rettangolo arrotondato 85"/>
            <p:cNvSpPr/>
            <p:nvPr/>
          </p:nvSpPr>
          <p:spPr>
            <a:xfrm>
              <a:off x="5926336" y="3481992"/>
              <a:ext cx="3038152" cy="2899336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ttangolo arrotondato 86"/>
            <p:cNvSpPr/>
            <p:nvPr/>
          </p:nvSpPr>
          <p:spPr>
            <a:xfrm>
              <a:off x="6346955" y="5428292"/>
              <a:ext cx="881175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ttangolo arrotondato 87"/>
            <p:cNvSpPr/>
            <p:nvPr/>
          </p:nvSpPr>
          <p:spPr>
            <a:xfrm>
              <a:off x="7229763" y="5416498"/>
              <a:ext cx="1169863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9" name="Gruppo 88"/>
            <p:cNvGrpSpPr/>
            <p:nvPr/>
          </p:nvGrpSpPr>
          <p:grpSpPr>
            <a:xfrm>
              <a:off x="7814850" y="5441267"/>
              <a:ext cx="512661" cy="451653"/>
              <a:chOff x="2441713" y="1277482"/>
              <a:chExt cx="812663" cy="763297"/>
            </a:xfrm>
          </p:grpSpPr>
          <p:sp>
            <p:nvSpPr>
              <p:cNvPr id="126" name="Parallelogramma 125"/>
              <p:cNvSpPr/>
              <p:nvPr/>
            </p:nvSpPr>
            <p:spPr>
              <a:xfrm flipV="1">
                <a:off x="2897719" y="1707426"/>
                <a:ext cx="356657" cy="288677"/>
              </a:xfrm>
              <a:prstGeom prst="parallelogram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127" name="Ovale 126"/>
              <p:cNvSpPr/>
              <p:nvPr/>
            </p:nvSpPr>
            <p:spPr>
              <a:xfrm>
                <a:off x="2441713" y="1320699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8" name="Triangolo isoscele 127"/>
              <p:cNvSpPr/>
              <p:nvPr/>
            </p:nvSpPr>
            <p:spPr>
              <a:xfrm rot="16200000">
                <a:off x="2749151" y="1251067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90" name="Gruppo 89"/>
            <p:cNvGrpSpPr/>
            <p:nvPr/>
          </p:nvGrpSpPr>
          <p:grpSpPr>
            <a:xfrm>
              <a:off x="6249747" y="3515325"/>
              <a:ext cx="1696867" cy="1234655"/>
              <a:chOff x="2460219" y="2004003"/>
              <a:chExt cx="1696867" cy="1234655"/>
            </a:xfrm>
          </p:grpSpPr>
          <p:sp>
            <p:nvSpPr>
              <p:cNvPr id="120" name="Triangolo isoscele 119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21" name="Gruppo 82">
                <a:extLst>
                  <a:ext uri="{FF2B5EF4-FFF2-40B4-BE49-F238E27FC236}">
                    <a16:creationId xmlns:a16="http://schemas.microsoft.com/office/drawing/2014/main" xmlns="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23" name="Ovale 38">
                  <a:extLst>
                    <a:ext uri="{FF2B5EF4-FFF2-40B4-BE49-F238E27FC236}">
                      <a16:creationId xmlns:a16="http://schemas.microsoft.com/office/drawing/2014/main" xmlns="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24" name="Rettangolo 39">
                  <a:extLst>
                    <a:ext uri="{FF2B5EF4-FFF2-40B4-BE49-F238E27FC236}">
                      <a16:creationId xmlns:a16="http://schemas.microsoft.com/office/drawing/2014/main" xmlns="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25" name="Triangolo isoscele 42">
                  <a:extLst>
                    <a:ext uri="{FF2B5EF4-FFF2-40B4-BE49-F238E27FC236}">
                      <a16:creationId xmlns:a16="http://schemas.microsoft.com/office/drawing/2014/main" xmlns="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22" name="Rettangolo 121"/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91" name="Rettangolo 90"/>
            <p:cNvSpPr/>
            <p:nvPr/>
          </p:nvSpPr>
          <p:spPr>
            <a:xfrm>
              <a:off x="5038211" y="3641067"/>
              <a:ext cx="1085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cmd</a:t>
              </a:r>
              <a:r>
                <a:rPr lang="en-GB" dirty="0"/>
                <a:t>( M ) </a:t>
              </a:r>
            </a:p>
          </p:txBody>
        </p:sp>
        <p:grpSp>
          <p:nvGrpSpPr>
            <p:cNvPr id="92" name="Gruppo 91"/>
            <p:cNvGrpSpPr/>
            <p:nvPr/>
          </p:nvGrpSpPr>
          <p:grpSpPr>
            <a:xfrm>
              <a:off x="5346607" y="4604217"/>
              <a:ext cx="666895" cy="86434"/>
              <a:chOff x="4592177" y="4419530"/>
              <a:chExt cx="666895" cy="86434"/>
            </a:xfrm>
          </p:grpSpPr>
          <p:cxnSp>
            <p:nvCxnSpPr>
              <p:cNvPr id="118" name="Connettore 1 117"/>
              <p:cNvCxnSpPr/>
              <p:nvPr/>
            </p:nvCxnSpPr>
            <p:spPr>
              <a:xfrm>
                <a:off x="4611000" y="4462747"/>
                <a:ext cx="64807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riangolo isoscele 118"/>
              <p:cNvSpPr/>
              <p:nvPr/>
            </p:nvSpPr>
            <p:spPr>
              <a:xfrm rot="16200000">
                <a:off x="4618592" y="4393115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93" name="CasellaDiTesto 92"/>
            <p:cNvSpPr txBox="1"/>
            <p:nvPr/>
          </p:nvSpPr>
          <p:spPr>
            <a:xfrm>
              <a:off x="5205946" y="4690651"/>
              <a:ext cx="9848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err="1"/>
                <a:t>stepDone</a:t>
              </a:r>
              <a:endParaRPr lang="it-IT" sz="1600" dirty="0"/>
            </a:p>
            <a:p>
              <a:r>
                <a:rPr lang="it-IT" sz="1600" dirty="0" err="1"/>
                <a:t>stepFail</a:t>
              </a:r>
              <a:endParaRPr lang="en-GB" sz="1600" dirty="0"/>
            </a:p>
          </p:txBody>
        </p:sp>
        <p:grpSp>
          <p:nvGrpSpPr>
            <p:cNvPr id="94" name="Gruppo 93"/>
            <p:cNvGrpSpPr/>
            <p:nvPr/>
          </p:nvGrpSpPr>
          <p:grpSpPr>
            <a:xfrm>
              <a:off x="5333009" y="4258878"/>
              <a:ext cx="787334" cy="86434"/>
              <a:chOff x="4828913" y="4220922"/>
              <a:chExt cx="787334" cy="86434"/>
            </a:xfrm>
          </p:grpSpPr>
          <p:sp>
            <p:nvSpPr>
              <p:cNvPr id="116" name="Triangolo isoscele 115"/>
              <p:cNvSpPr/>
              <p:nvPr/>
            </p:nvSpPr>
            <p:spPr>
              <a:xfrm rot="5400000" flipH="1">
                <a:off x="5503399" y="4194507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cxnSp>
            <p:nvCxnSpPr>
              <p:cNvPr id="117" name="Connettore 1 116"/>
              <p:cNvCxnSpPr>
                <a:endCxn id="116" idx="3"/>
              </p:cNvCxnSpPr>
              <p:nvPr/>
            </p:nvCxnSpPr>
            <p:spPr>
              <a:xfrm>
                <a:off x="4828913" y="4263933"/>
                <a:ext cx="648072" cy="2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uppo 94"/>
            <p:cNvGrpSpPr/>
            <p:nvPr/>
          </p:nvGrpSpPr>
          <p:grpSpPr>
            <a:xfrm flipH="1">
              <a:off x="6127808" y="3397042"/>
              <a:ext cx="592487" cy="258092"/>
              <a:chOff x="5133975" y="5295900"/>
              <a:chExt cx="342900" cy="238125"/>
            </a:xfrm>
          </p:grpSpPr>
          <p:sp>
            <p:nvSpPr>
              <p:cNvPr id="113" name="Figura a mano libera 112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4" name="Figura a mano libera 113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5" name="Figura a mano libera 114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96" name="Rettangolo 95"/>
            <p:cNvSpPr/>
            <p:nvPr/>
          </p:nvSpPr>
          <p:spPr>
            <a:xfrm>
              <a:off x="5184396" y="3305289"/>
              <a:ext cx="965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obstacle</a:t>
              </a:r>
              <a:endParaRPr lang="en-GB" dirty="0"/>
            </a:p>
          </p:txBody>
        </p:sp>
        <p:grpSp>
          <p:nvGrpSpPr>
            <p:cNvPr id="97" name="Gruppo 96"/>
            <p:cNvGrpSpPr/>
            <p:nvPr/>
          </p:nvGrpSpPr>
          <p:grpSpPr>
            <a:xfrm>
              <a:off x="6643199" y="5441267"/>
              <a:ext cx="558683" cy="519971"/>
              <a:chOff x="4403491" y="4276791"/>
              <a:chExt cx="749721" cy="720080"/>
            </a:xfrm>
          </p:grpSpPr>
          <p:sp>
            <p:nvSpPr>
              <p:cNvPr id="111" name="Ovale 33">
                <a:extLst>
                  <a:ext uri="{FF2B5EF4-FFF2-40B4-BE49-F238E27FC236}">
                    <a16:creationId xmlns:a16="http://schemas.microsoft.com/office/drawing/2014/main" xmlns="" id="{A4E6BBEC-1E11-48AC-9881-2BCB8F6CF48A}"/>
                  </a:ext>
                </a:extLst>
              </p:cNvPr>
              <p:cNvSpPr/>
              <p:nvPr/>
            </p:nvSpPr>
            <p:spPr>
              <a:xfrm>
                <a:off x="4403491" y="4276791"/>
                <a:ext cx="749721" cy="72008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cxnSp>
            <p:nvCxnSpPr>
              <p:cNvPr id="112" name="Connettore 2 126">
                <a:extLst>
                  <a:ext uri="{FF2B5EF4-FFF2-40B4-BE49-F238E27FC236}">
                    <a16:creationId xmlns:a16="http://schemas.microsoft.com/office/drawing/2014/main" xmlns="" id="{36CC678F-7232-496B-B9F9-4DE6B53CD494}"/>
                  </a:ext>
                </a:extLst>
              </p:cNvPr>
              <p:cNvCxnSpPr/>
              <p:nvPr/>
            </p:nvCxnSpPr>
            <p:spPr>
              <a:xfrm flipH="1">
                <a:off x="4764885" y="4403661"/>
                <a:ext cx="13466" cy="39310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Ovale 33">
              <a:extLst>
                <a:ext uri="{FF2B5EF4-FFF2-40B4-BE49-F238E27FC236}">
                  <a16:creationId xmlns:a16="http://schemas.microsoft.com/office/drawing/2014/main" xmlns="" id="{A4E6BBEC-1E11-48AC-9881-2BCB8F6CF48A}"/>
                </a:ext>
              </a:extLst>
            </p:cNvPr>
            <p:cNvSpPr/>
            <p:nvPr/>
          </p:nvSpPr>
          <p:spPr>
            <a:xfrm>
              <a:off x="6822033" y="4749980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9" name="Rettangolo 98"/>
            <p:cNvSpPr/>
            <p:nvPr/>
          </p:nvSpPr>
          <p:spPr>
            <a:xfrm>
              <a:off x="6926933" y="4890295"/>
              <a:ext cx="13146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 err="1"/>
                <a:t>robotSupport</a:t>
              </a:r>
              <a:endParaRPr lang="en-GB" sz="1600" dirty="0"/>
            </a:p>
          </p:txBody>
        </p:sp>
        <p:sp>
          <p:nvSpPr>
            <p:cNvPr id="100" name="Rettangolo 99"/>
            <p:cNvSpPr/>
            <p:nvPr/>
          </p:nvSpPr>
          <p:spPr>
            <a:xfrm>
              <a:off x="5725037" y="5503077"/>
              <a:ext cx="128592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virtualRobotSupportQak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5">
              <a:extLst>
                <a:ext uri="{FF2B5EF4-FFF2-40B4-BE49-F238E27FC236}">
                  <a16:creationId xmlns:a16="http://schemas.microsoft.com/office/drawing/2014/main" xmlns="" id="{DFDC7F0A-882C-4149-983D-9A958C22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6336" y="5872663"/>
              <a:ext cx="7168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TCP socket</a:t>
              </a:r>
            </a:p>
          </p:txBody>
        </p:sp>
        <p:sp>
          <p:nvSpPr>
            <p:cNvPr id="102" name="Ovale 33">
              <a:extLst>
                <a:ext uri="{FF2B5EF4-FFF2-40B4-BE49-F238E27FC236}">
                  <a16:creationId xmlns:a16="http://schemas.microsoft.com/office/drawing/2014/main" xmlns="" id="{3D0173EE-08DD-4F1E-9226-740254360410}"/>
                </a:ext>
              </a:extLst>
            </p:cNvPr>
            <p:cNvSpPr/>
            <p:nvPr/>
          </p:nvSpPr>
          <p:spPr>
            <a:xfrm>
              <a:off x="6444215" y="5823727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3" name="Ovale 33">
              <a:extLst>
                <a:ext uri="{FF2B5EF4-FFF2-40B4-BE49-F238E27FC236}">
                  <a16:creationId xmlns:a16="http://schemas.microsoft.com/office/drawing/2014/main" xmlns="" id="{A4E6BBEC-1E11-48AC-9881-2BCB8F6CF48A}"/>
                </a:ext>
              </a:extLst>
            </p:cNvPr>
            <p:cNvSpPr/>
            <p:nvPr/>
          </p:nvSpPr>
          <p:spPr>
            <a:xfrm>
              <a:off x="7278154" y="5457755"/>
              <a:ext cx="461901" cy="46963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4" name="Rettangolo 103"/>
            <p:cNvSpPr/>
            <p:nvPr/>
          </p:nvSpPr>
          <p:spPr>
            <a:xfrm>
              <a:off x="7159713" y="5536312"/>
              <a:ext cx="77617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mbotSupport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Ovale 33">
              <a:extLst>
                <a:ext uri="{FF2B5EF4-FFF2-40B4-BE49-F238E27FC236}">
                  <a16:creationId xmlns:a16="http://schemas.microsoft.com/office/drawing/2014/main" xmlns="" id="{3D0173EE-08DD-4F1E-9226-740254360410}"/>
                </a:ext>
              </a:extLst>
            </p:cNvPr>
            <p:cNvSpPr/>
            <p:nvPr/>
          </p:nvSpPr>
          <p:spPr>
            <a:xfrm>
              <a:off x="7658931" y="5892920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6" name="Rectangle 5">
              <a:extLst>
                <a:ext uri="{FF2B5EF4-FFF2-40B4-BE49-F238E27FC236}">
                  <a16:creationId xmlns:a16="http://schemas.microsoft.com/office/drawing/2014/main" xmlns="" id="{DFDC7F0A-882C-4149-983D-9A958C22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931" y="5931782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Serial</a:t>
              </a:r>
              <a:endParaRPr lang="en-US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Rettangolo 106"/>
            <p:cNvSpPr/>
            <p:nvPr/>
          </p:nvSpPr>
          <p:spPr>
            <a:xfrm>
              <a:off x="7932403" y="5466838"/>
              <a:ext cx="1321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robotDataSourceArduino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Rettangolo 107"/>
            <p:cNvSpPr/>
            <p:nvPr/>
          </p:nvSpPr>
          <p:spPr>
            <a:xfrm>
              <a:off x="7882710" y="3222421"/>
              <a:ext cx="1001747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8020</a:t>
              </a:r>
              <a:endParaRPr lang="en-GB" dirty="0"/>
            </a:p>
          </p:txBody>
        </p:sp>
        <p:sp>
          <p:nvSpPr>
            <p:cNvPr id="109" name="Rettangolo 108"/>
            <p:cNvSpPr/>
            <p:nvPr/>
          </p:nvSpPr>
          <p:spPr>
            <a:xfrm>
              <a:off x="6484156" y="6228367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Connettore 1 109"/>
            <p:cNvCxnSpPr/>
            <p:nvPr/>
          </p:nvCxnSpPr>
          <p:spPr>
            <a:xfrm>
              <a:off x="5416239" y="3068960"/>
              <a:ext cx="354823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499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  <p:bldP spid="71" grpId="0"/>
      <p:bldP spid="7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68</a:t>
            </a:fld>
            <a:endParaRPr lang="en-GB"/>
          </a:p>
        </p:txBody>
      </p:sp>
      <p:sp>
        <p:nvSpPr>
          <p:cNvPr id="19" name="CasellaDiTesto 18"/>
          <p:cNvSpPr txBox="1"/>
          <p:nvPr/>
        </p:nvSpPr>
        <p:spPr>
          <a:xfrm>
            <a:off x="4942003" y="4170879"/>
            <a:ext cx="629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step</a:t>
            </a:r>
            <a:endParaRPr lang="en-GB" sz="2000" dirty="0"/>
          </a:p>
        </p:txBody>
      </p:sp>
      <p:grpSp>
        <p:nvGrpSpPr>
          <p:cNvPr id="88" name="Gruppo 87"/>
          <p:cNvGrpSpPr/>
          <p:nvPr/>
        </p:nvGrpSpPr>
        <p:grpSpPr>
          <a:xfrm>
            <a:off x="5038211" y="3068960"/>
            <a:ext cx="4215388" cy="3616607"/>
            <a:chOff x="5038211" y="3068960"/>
            <a:chExt cx="4215388" cy="3616607"/>
          </a:xfrm>
        </p:grpSpPr>
        <p:sp>
          <p:nvSpPr>
            <p:cNvPr id="45" name="Rettangolo arrotondato 44"/>
            <p:cNvSpPr/>
            <p:nvPr/>
          </p:nvSpPr>
          <p:spPr>
            <a:xfrm>
              <a:off x="5926336" y="3481992"/>
              <a:ext cx="3038152" cy="2899336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ttangolo arrotondato 3"/>
            <p:cNvSpPr/>
            <p:nvPr/>
          </p:nvSpPr>
          <p:spPr>
            <a:xfrm>
              <a:off x="6346955" y="5428292"/>
              <a:ext cx="881175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ttangolo arrotondato 4"/>
            <p:cNvSpPr/>
            <p:nvPr/>
          </p:nvSpPr>
          <p:spPr>
            <a:xfrm>
              <a:off x="7229763" y="5416498"/>
              <a:ext cx="1169863" cy="77689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ruppo 5"/>
            <p:cNvGrpSpPr/>
            <p:nvPr/>
          </p:nvGrpSpPr>
          <p:grpSpPr>
            <a:xfrm>
              <a:off x="7814850" y="5441267"/>
              <a:ext cx="512661" cy="451653"/>
              <a:chOff x="2441713" y="1277482"/>
              <a:chExt cx="812663" cy="763297"/>
            </a:xfrm>
          </p:grpSpPr>
          <p:sp>
            <p:nvSpPr>
              <p:cNvPr id="7" name="Parallelogramma 6"/>
              <p:cNvSpPr/>
              <p:nvPr/>
            </p:nvSpPr>
            <p:spPr>
              <a:xfrm flipV="1">
                <a:off x="2897719" y="1707426"/>
                <a:ext cx="356657" cy="288677"/>
              </a:xfrm>
              <a:prstGeom prst="parallelogram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sp>
            <p:nvSpPr>
              <p:cNvPr id="8" name="Ovale 7"/>
              <p:cNvSpPr/>
              <p:nvPr/>
            </p:nvSpPr>
            <p:spPr>
              <a:xfrm>
                <a:off x="2441713" y="1320699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9" name="Triangolo isoscele 8"/>
              <p:cNvSpPr/>
              <p:nvPr/>
            </p:nvSpPr>
            <p:spPr>
              <a:xfrm rot="16200000">
                <a:off x="2749151" y="1251067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0" name="Gruppo 9"/>
            <p:cNvGrpSpPr/>
            <p:nvPr/>
          </p:nvGrpSpPr>
          <p:grpSpPr>
            <a:xfrm>
              <a:off x="6249747" y="3515325"/>
              <a:ext cx="1696867" cy="1234655"/>
              <a:chOff x="2460219" y="2004003"/>
              <a:chExt cx="1696867" cy="1234655"/>
            </a:xfrm>
          </p:grpSpPr>
          <p:sp>
            <p:nvSpPr>
              <p:cNvPr id="11" name="Triangolo isoscele 10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2" name="Gruppo 82">
                <a:extLst>
                  <a:ext uri="{FF2B5EF4-FFF2-40B4-BE49-F238E27FC236}">
                    <a16:creationId xmlns:a16="http://schemas.microsoft.com/office/drawing/2014/main" xmlns="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4" name="Ovale 38">
                  <a:extLst>
                    <a:ext uri="{FF2B5EF4-FFF2-40B4-BE49-F238E27FC236}">
                      <a16:creationId xmlns:a16="http://schemas.microsoft.com/office/drawing/2014/main" xmlns="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5" name="Rettangolo 39">
                  <a:extLst>
                    <a:ext uri="{FF2B5EF4-FFF2-40B4-BE49-F238E27FC236}">
                      <a16:creationId xmlns:a16="http://schemas.microsoft.com/office/drawing/2014/main" xmlns="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6" name="Triangolo isoscele 42">
                  <a:extLst>
                    <a:ext uri="{FF2B5EF4-FFF2-40B4-BE49-F238E27FC236}">
                      <a16:creationId xmlns:a16="http://schemas.microsoft.com/office/drawing/2014/main" xmlns="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3" name="Rettangolo 12"/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18" name="Rettangolo 17"/>
            <p:cNvSpPr/>
            <p:nvPr/>
          </p:nvSpPr>
          <p:spPr>
            <a:xfrm>
              <a:off x="5038211" y="3641067"/>
              <a:ext cx="1085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cmd</a:t>
              </a:r>
              <a:r>
                <a:rPr lang="en-GB" dirty="0"/>
                <a:t>( M ) </a:t>
              </a:r>
            </a:p>
          </p:txBody>
        </p:sp>
        <p:grpSp>
          <p:nvGrpSpPr>
            <p:cNvPr id="20" name="Gruppo 19"/>
            <p:cNvGrpSpPr/>
            <p:nvPr/>
          </p:nvGrpSpPr>
          <p:grpSpPr>
            <a:xfrm>
              <a:off x="5346607" y="4604217"/>
              <a:ext cx="666895" cy="86434"/>
              <a:chOff x="4592177" y="4419530"/>
              <a:chExt cx="666895" cy="86434"/>
            </a:xfrm>
          </p:grpSpPr>
          <p:cxnSp>
            <p:nvCxnSpPr>
              <p:cNvPr id="21" name="Connettore 1 20"/>
              <p:cNvCxnSpPr/>
              <p:nvPr/>
            </p:nvCxnSpPr>
            <p:spPr>
              <a:xfrm>
                <a:off x="4611000" y="4462747"/>
                <a:ext cx="64807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riangolo isoscele 21"/>
              <p:cNvSpPr/>
              <p:nvPr/>
            </p:nvSpPr>
            <p:spPr>
              <a:xfrm rot="16200000">
                <a:off x="4618592" y="4393115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</p:grpSp>
        <p:sp>
          <p:nvSpPr>
            <p:cNvPr id="23" name="CasellaDiTesto 22"/>
            <p:cNvSpPr txBox="1"/>
            <p:nvPr/>
          </p:nvSpPr>
          <p:spPr>
            <a:xfrm>
              <a:off x="5205946" y="4690651"/>
              <a:ext cx="9848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err="1"/>
                <a:t>stepDone</a:t>
              </a:r>
              <a:endParaRPr lang="it-IT" sz="1600" dirty="0"/>
            </a:p>
            <a:p>
              <a:r>
                <a:rPr lang="it-IT" sz="1600" dirty="0" err="1"/>
                <a:t>stepFail</a:t>
              </a:r>
              <a:endParaRPr lang="en-GB" sz="1600" dirty="0"/>
            </a:p>
          </p:txBody>
        </p:sp>
        <p:grpSp>
          <p:nvGrpSpPr>
            <p:cNvPr id="24" name="Gruppo 23"/>
            <p:cNvGrpSpPr/>
            <p:nvPr/>
          </p:nvGrpSpPr>
          <p:grpSpPr>
            <a:xfrm>
              <a:off x="5333009" y="4258878"/>
              <a:ext cx="787334" cy="86434"/>
              <a:chOff x="4828913" y="4220922"/>
              <a:chExt cx="787334" cy="86434"/>
            </a:xfrm>
          </p:grpSpPr>
          <p:sp>
            <p:nvSpPr>
              <p:cNvPr id="25" name="Triangolo isoscele 24"/>
              <p:cNvSpPr/>
              <p:nvPr/>
            </p:nvSpPr>
            <p:spPr>
              <a:xfrm rot="5400000" flipH="1">
                <a:off x="5503399" y="4194507"/>
                <a:ext cx="86434" cy="139263"/>
              </a:xfrm>
              <a:prstGeom prst="triangle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cxnSp>
            <p:nvCxnSpPr>
              <p:cNvPr id="26" name="Connettore 1 25"/>
              <p:cNvCxnSpPr>
                <a:endCxn id="25" idx="3"/>
              </p:cNvCxnSpPr>
              <p:nvPr/>
            </p:nvCxnSpPr>
            <p:spPr>
              <a:xfrm>
                <a:off x="4828913" y="4263933"/>
                <a:ext cx="648072" cy="2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o 26"/>
            <p:cNvGrpSpPr/>
            <p:nvPr/>
          </p:nvGrpSpPr>
          <p:grpSpPr>
            <a:xfrm flipH="1">
              <a:off x="6127808" y="3397042"/>
              <a:ext cx="592487" cy="258092"/>
              <a:chOff x="5133975" y="5295900"/>
              <a:chExt cx="342900" cy="238125"/>
            </a:xfrm>
          </p:grpSpPr>
          <p:sp>
            <p:nvSpPr>
              <p:cNvPr id="28" name="Figura a mano libera 27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9" name="Figura a mano libera 28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0" name="Figura a mano libera 29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1" name="Rettangolo 30"/>
            <p:cNvSpPr/>
            <p:nvPr/>
          </p:nvSpPr>
          <p:spPr>
            <a:xfrm>
              <a:off x="5184396" y="3305289"/>
              <a:ext cx="965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obstacle</a:t>
              </a:r>
              <a:endParaRPr lang="en-GB" dirty="0"/>
            </a:p>
          </p:txBody>
        </p:sp>
        <p:grpSp>
          <p:nvGrpSpPr>
            <p:cNvPr id="32" name="Gruppo 31"/>
            <p:cNvGrpSpPr/>
            <p:nvPr/>
          </p:nvGrpSpPr>
          <p:grpSpPr>
            <a:xfrm>
              <a:off x="6643199" y="5441267"/>
              <a:ext cx="558683" cy="519971"/>
              <a:chOff x="4403491" y="4276791"/>
              <a:chExt cx="749721" cy="720080"/>
            </a:xfrm>
          </p:grpSpPr>
          <p:sp>
            <p:nvSpPr>
              <p:cNvPr id="33" name="Ovale 33">
                <a:extLst>
                  <a:ext uri="{FF2B5EF4-FFF2-40B4-BE49-F238E27FC236}">
                    <a16:creationId xmlns:a16="http://schemas.microsoft.com/office/drawing/2014/main" xmlns="" id="{A4E6BBEC-1E11-48AC-9881-2BCB8F6CF48A}"/>
                  </a:ext>
                </a:extLst>
              </p:cNvPr>
              <p:cNvSpPr/>
              <p:nvPr/>
            </p:nvSpPr>
            <p:spPr>
              <a:xfrm>
                <a:off x="4403491" y="4276791"/>
                <a:ext cx="749721" cy="72008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cxnSp>
            <p:nvCxnSpPr>
              <p:cNvPr id="34" name="Connettore 2 126">
                <a:extLst>
                  <a:ext uri="{FF2B5EF4-FFF2-40B4-BE49-F238E27FC236}">
                    <a16:creationId xmlns:a16="http://schemas.microsoft.com/office/drawing/2014/main" xmlns="" id="{36CC678F-7232-496B-B9F9-4DE6B53CD494}"/>
                  </a:ext>
                </a:extLst>
              </p:cNvPr>
              <p:cNvCxnSpPr/>
              <p:nvPr/>
            </p:nvCxnSpPr>
            <p:spPr>
              <a:xfrm flipH="1">
                <a:off x="4764885" y="4403661"/>
                <a:ext cx="13466" cy="39310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e 33">
              <a:extLst>
                <a:ext uri="{FF2B5EF4-FFF2-40B4-BE49-F238E27FC236}">
                  <a16:creationId xmlns:a16="http://schemas.microsoft.com/office/drawing/2014/main" xmlns="" id="{A4E6BBEC-1E11-48AC-9881-2BCB8F6CF48A}"/>
                </a:ext>
              </a:extLst>
            </p:cNvPr>
            <p:cNvSpPr/>
            <p:nvPr/>
          </p:nvSpPr>
          <p:spPr>
            <a:xfrm>
              <a:off x="6822033" y="4749980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Rettangolo 35"/>
            <p:cNvSpPr/>
            <p:nvPr/>
          </p:nvSpPr>
          <p:spPr>
            <a:xfrm>
              <a:off x="6926933" y="4890295"/>
              <a:ext cx="13146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dirty="0" err="1"/>
                <a:t>robotSupport</a:t>
              </a:r>
              <a:endParaRPr lang="en-GB" sz="1600" dirty="0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5725037" y="5503077"/>
              <a:ext cx="128592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virtualRobotSupportQak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5">
              <a:extLst>
                <a:ext uri="{FF2B5EF4-FFF2-40B4-BE49-F238E27FC236}">
                  <a16:creationId xmlns:a16="http://schemas.microsoft.com/office/drawing/2014/main" xmlns="" id="{DFDC7F0A-882C-4149-983D-9A958C22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6336" y="5872663"/>
              <a:ext cx="7168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TCP socket</a:t>
              </a:r>
            </a:p>
          </p:txBody>
        </p:sp>
        <p:sp>
          <p:nvSpPr>
            <p:cNvPr id="39" name="Ovale 33">
              <a:extLst>
                <a:ext uri="{FF2B5EF4-FFF2-40B4-BE49-F238E27FC236}">
                  <a16:creationId xmlns:a16="http://schemas.microsoft.com/office/drawing/2014/main" xmlns="" id="{3D0173EE-08DD-4F1E-9226-740254360410}"/>
                </a:ext>
              </a:extLst>
            </p:cNvPr>
            <p:cNvSpPr/>
            <p:nvPr/>
          </p:nvSpPr>
          <p:spPr>
            <a:xfrm>
              <a:off x="6444215" y="5823727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0" name="Ovale 33">
              <a:extLst>
                <a:ext uri="{FF2B5EF4-FFF2-40B4-BE49-F238E27FC236}">
                  <a16:creationId xmlns:a16="http://schemas.microsoft.com/office/drawing/2014/main" xmlns="" id="{A4E6BBEC-1E11-48AC-9881-2BCB8F6CF48A}"/>
                </a:ext>
              </a:extLst>
            </p:cNvPr>
            <p:cNvSpPr/>
            <p:nvPr/>
          </p:nvSpPr>
          <p:spPr>
            <a:xfrm>
              <a:off x="7278154" y="5457755"/>
              <a:ext cx="461901" cy="46963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Rettangolo 40"/>
            <p:cNvSpPr/>
            <p:nvPr/>
          </p:nvSpPr>
          <p:spPr>
            <a:xfrm>
              <a:off x="7159713" y="5536312"/>
              <a:ext cx="77617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mbotSupport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vale 33">
              <a:extLst>
                <a:ext uri="{FF2B5EF4-FFF2-40B4-BE49-F238E27FC236}">
                  <a16:creationId xmlns:a16="http://schemas.microsoft.com/office/drawing/2014/main" xmlns="" id="{3D0173EE-08DD-4F1E-9226-740254360410}"/>
                </a:ext>
              </a:extLst>
            </p:cNvPr>
            <p:cNvSpPr/>
            <p:nvPr/>
          </p:nvSpPr>
          <p:spPr>
            <a:xfrm>
              <a:off x="7658931" y="5892920"/>
              <a:ext cx="312930" cy="275021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3" name="Rectangle 5">
              <a:extLst>
                <a:ext uri="{FF2B5EF4-FFF2-40B4-BE49-F238E27FC236}">
                  <a16:creationId xmlns:a16="http://schemas.microsoft.com/office/drawing/2014/main" xmlns="" id="{DFDC7F0A-882C-4149-983D-9A958C22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931" y="5931782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Serial</a:t>
              </a:r>
              <a:endParaRPr lang="en-US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tangolo 43"/>
            <p:cNvSpPr/>
            <p:nvPr/>
          </p:nvSpPr>
          <p:spPr>
            <a:xfrm>
              <a:off x="7932403" y="5466838"/>
              <a:ext cx="1321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robotDataSourceArduino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ttangolo 45"/>
            <p:cNvSpPr/>
            <p:nvPr/>
          </p:nvSpPr>
          <p:spPr>
            <a:xfrm>
              <a:off x="7882710" y="3222421"/>
              <a:ext cx="1001747" cy="45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8020</a:t>
              </a:r>
              <a:endParaRPr lang="en-GB" dirty="0"/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6484156" y="6228367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Connettore 1 66"/>
            <p:cNvCxnSpPr/>
            <p:nvPr/>
          </p:nvCxnSpPr>
          <p:spPr>
            <a:xfrm>
              <a:off x="5416239" y="3068960"/>
              <a:ext cx="354823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CasellaDiTesto 67"/>
          <p:cNvSpPr txBox="1"/>
          <p:nvPr/>
        </p:nvSpPr>
        <p:spPr>
          <a:xfrm>
            <a:off x="5416239" y="274058"/>
            <a:ext cx="3038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project</a:t>
            </a:r>
            <a:endParaRPr lang="en-GB" dirty="0" smtClean="0"/>
          </a:p>
          <a:p>
            <a:r>
              <a:rPr lang="en-GB" i="1" dirty="0" smtClean="0"/>
              <a:t>it.unibo.qak20.robotroommap</a:t>
            </a:r>
            <a:endParaRPr lang="en-GB" i="1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5646373" y="921571"/>
            <a:ext cx="21371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|r, 1, 1, 1, 1, 1, 1, X, </a:t>
            </a:r>
          </a:p>
          <a:p>
            <a:r>
              <a:rPr lang="en-GB" dirty="0"/>
              <a:t>|1, 1, 1, 1, 1, 1, 1, X, </a:t>
            </a:r>
          </a:p>
          <a:p>
            <a:r>
              <a:rPr lang="en-GB" dirty="0"/>
              <a:t>|1, 1, 1, 1, 1, 1, 1, X, </a:t>
            </a:r>
          </a:p>
          <a:p>
            <a:r>
              <a:rPr lang="en-GB" dirty="0"/>
              <a:t>|1, 1, </a:t>
            </a:r>
            <a:r>
              <a:rPr lang="en-GB" dirty="0" smtClean="0"/>
              <a:t>X, </a:t>
            </a:r>
            <a:r>
              <a:rPr lang="en-GB" dirty="0"/>
              <a:t>1, </a:t>
            </a:r>
            <a:r>
              <a:rPr lang="en-GB" dirty="0" smtClean="0"/>
              <a:t>X, </a:t>
            </a:r>
            <a:r>
              <a:rPr lang="en-GB" dirty="0"/>
              <a:t>1, 1, X, </a:t>
            </a:r>
          </a:p>
          <a:p>
            <a:r>
              <a:rPr lang="en-GB" dirty="0"/>
              <a:t>|1, </a:t>
            </a:r>
            <a:r>
              <a:rPr lang="en-GB" dirty="0" smtClean="0"/>
              <a:t>1, </a:t>
            </a:r>
            <a:r>
              <a:rPr lang="en-GB" dirty="0"/>
              <a:t>1, 1, 1, 1, 1, X, </a:t>
            </a:r>
          </a:p>
          <a:p>
            <a:r>
              <a:rPr lang="en-GB" dirty="0"/>
              <a:t>|X, X, X, X, X, X, X, X, </a:t>
            </a:r>
          </a:p>
        </p:txBody>
      </p:sp>
      <p:grpSp>
        <p:nvGrpSpPr>
          <p:cNvPr id="85" name="Gruppo 84"/>
          <p:cNvGrpSpPr/>
          <p:nvPr/>
        </p:nvGrpSpPr>
        <p:grpSpPr>
          <a:xfrm>
            <a:off x="230694" y="94038"/>
            <a:ext cx="4606108" cy="1445216"/>
            <a:chOff x="230694" y="94038"/>
            <a:chExt cx="4606108" cy="1445216"/>
          </a:xfrm>
        </p:grpSpPr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694" y="94038"/>
              <a:ext cx="2037288" cy="1445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Rettangolo 72"/>
            <p:cNvSpPr/>
            <p:nvPr/>
          </p:nvSpPr>
          <p:spPr>
            <a:xfrm>
              <a:off x="2490839" y="562093"/>
              <a:ext cx="2345963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GB" dirty="0"/>
                <a:t>tearoomSceneConfig.js</a:t>
              </a:r>
            </a:p>
          </p:txBody>
        </p:sp>
      </p:grpSp>
      <p:cxnSp>
        <p:nvCxnSpPr>
          <p:cNvPr id="75" name="Connettore 1 74"/>
          <p:cNvCxnSpPr/>
          <p:nvPr/>
        </p:nvCxnSpPr>
        <p:spPr>
          <a:xfrm flipH="1">
            <a:off x="2160624" y="3068960"/>
            <a:ext cx="3255615" cy="31594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o 85"/>
          <p:cNvGrpSpPr/>
          <p:nvPr/>
        </p:nvGrpSpPr>
        <p:grpSpPr>
          <a:xfrm>
            <a:off x="421155" y="1569005"/>
            <a:ext cx="4343034" cy="2689872"/>
            <a:chOff x="421155" y="1569005"/>
            <a:chExt cx="4343034" cy="2689872"/>
          </a:xfrm>
        </p:grpSpPr>
        <p:sp>
          <p:nvSpPr>
            <p:cNvPr id="48" name="Rettangolo arrotondato 3">
              <a:extLst>
                <a:ext uri="{FF2B5EF4-FFF2-40B4-BE49-F238E27FC236}">
                  <a16:creationId xmlns:a16="http://schemas.microsoft.com/office/drawing/2014/main" xmlns="" id="{9E0A19CE-001B-4E02-AC1D-390C8200D550}"/>
                </a:ext>
              </a:extLst>
            </p:cNvPr>
            <p:cNvSpPr/>
            <p:nvPr/>
          </p:nvSpPr>
          <p:spPr>
            <a:xfrm>
              <a:off x="421155" y="1569005"/>
              <a:ext cx="4343034" cy="2400855"/>
            </a:xfrm>
            <a:prstGeom prst="round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t-IT">
                <a:solidFill>
                  <a:schemeClr val="lt1"/>
                </a:solidFill>
              </a:endParaRPr>
            </a:p>
          </p:txBody>
        </p:sp>
        <p:sp>
          <p:nvSpPr>
            <p:cNvPr id="49" name="Rettangolo 11">
              <a:extLst>
                <a:ext uri="{FF2B5EF4-FFF2-40B4-BE49-F238E27FC236}">
                  <a16:creationId xmlns:a16="http://schemas.microsoft.com/office/drawing/2014/main" xmlns="" id="{F88BC2D4-A3F6-4457-98A9-8A0DD865223A}"/>
                </a:ext>
              </a:extLst>
            </p:cNvPr>
            <p:cNvSpPr/>
            <p:nvPr/>
          </p:nvSpPr>
          <p:spPr>
            <a:xfrm>
              <a:off x="1128494" y="3801677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ctxdomains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Gruppo 44">
              <a:extLst>
                <a:ext uri="{FF2B5EF4-FFF2-40B4-BE49-F238E27FC236}">
                  <a16:creationId xmlns:a16="http://schemas.microsoft.com/office/drawing/2014/main" xmlns="" id="{A4004772-1637-4B7E-9CFD-20C42E645980}"/>
                </a:ext>
              </a:extLst>
            </p:cNvPr>
            <p:cNvGrpSpPr/>
            <p:nvPr/>
          </p:nvGrpSpPr>
          <p:grpSpPr>
            <a:xfrm>
              <a:off x="733050" y="1945579"/>
              <a:ext cx="1696867" cy="1234655"/>
              <a:chOff x="2460219" y="2004003"/>
              <a:chExt cx="1696867" cy="1234655"/>
            </a:xfrm>
          </p:grpSpPr>
          <p:sp>
            <p:nvSpPr>
              <p:cNvPr id="51" name="Triangolo isoscele 45">
                <a:extLst>
                  <a:ext uri="{FF2B5EF4-FFF2-40B4-BE49-F238E27FC236}">
                    <a16:creationId xmlns:a16="http://schemas.microsoft.com/office/drawing/2014/main" xmlns="" id="{870C13EE-5A25-4015-927D-98DDB820DCD5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52" name="Gruppo 82">
                <a:extLst>
                  <a:ext uri="{FF2B5EF4-FFF2-40B4-BE49-F238E27FC236}">
                    <a16:creationId xmlns:a16="http://schemas.microsoft.com/office/drawing/2014/main" xmlns="" id="{DE0F64D2-B940-4CA6-9453-9AE274285244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54" name="Ovale 38">
                  <a:extLst>
                    <a:ext uri="{FF2B5EF4-FFF2-40B4-BE49-F238E27FC236}">
                      <a16:creationId xmlns:a16="http://schemas.microsoft.com/office/drawing/2014/main" xmlns="" id="{71702CB6-D6EB-4DD4-B3E0-0075BEA8959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55" name="Rettangolo 39">
                  <a:extLst>
                    <a:ext uri="{FF2B5EF4-FFF2-40B4-BE49-F238E27FC236}">
                      <a16:creationId xmlns:a16="http://schemas.microsoft.com/office/drawing/2014/main" xmlns="" id="{AC70EAEE-AC80-40A4-A08C-ED59FECAA652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56" name="Triangolo isoscele 42">
                  <a:extLst>
                    <a:ext uri="{FF2B5EF4-FFF2-40B4-BE49-F238E27FC236}">
                      <a16:creationId xmlns:a16="http://schemas.microsoft.com/office/drawing/2014/main" xmlns="" id="{F9E99C5B-1B88-458E-8C33-2833796851D2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53" name="Rettangolo 47">
                <a:extLst>
                  <a:ext uri="{FF2B5EF4-FFF2-40B4-BE49-F238E27FC236}">
                    <a16:creationId xmlns:a16="http://schemas.microsoft.com/office/drawing/2014/main" xmlns="" id="{4C496436-8FD3-4EC1-BA96-FBEBBE485566}"/>
                  </a:ext>
                </a:extLst>
              </p:cNvPr>
              <p:cNvSpPr/>
              <p:nvPr/>
            </p:nvSpPr>
            <p:spPr>
              <a:xfrm>
                <a:off x="2869163" y="2471617"/>
                <a:ext cx="7807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waiter</a:t>
                </a:r>
                <a:endParaRPr lang="en-GB" dirty="0"/>
              </a:p>
            </p:txBody>
          </p:sp>
        </p:grpSp>
        <p:sp>
          <p:nvSpPr>
            <p:cNvPr id="57" name="Rettangolo 12">
              <a:extLst>
                <a:ext uri="{FF2B5EF4-FFF2-40B4-BE49-F238E27FC236}">
                  <a16:creationId xmlns:a16="http://schemas.microsoft.com/office/drawing/2014/main" xmlns="" id="{17FB0BCB-7C2E-4398-8165-EC12FE31C316}"/>
                </a:ext>
              </a:extLst>
            </p:cNvPr>
            <p:cNvSpPr/>
            <p:nvPr/>
          </p:nvSpPr>
          <p:spPr>
            <a:xfrm>
              <a:off x="1657702" y="1644852"/>
              <a:ext cx="864096" cy="36004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dirty="0" smtClean="0"/>
                <a:t>8050</a:t>
              </a:r>
              <a:endParaRPr lang="it-IT" dirty="0"/>
            </a:p>
          </p:txBody>
        </p:sp>
        <p:grpSp>
          <p:nvGrpSpPr>
            <p:cNvPr id="60" name="Gruppo 44">
              <a:extLst>
                <a:ext uri="{FF2B5EF4-FFF2-40B4-BE49-F238E27FC236}">
                  <a16:creationId xmlns:a16="http://schemas.microsoft.com/office/drawing/2014/main" xmlns="" id="{A4004772-1637-4B7E-9CFD-20C42E645980}"/>
                </a:ext>
              </a:extLst>
            </p:cNvPr>
            <p:cNvGrpSpPr/>
            <p:nvPr/>
          </p:nvGrpSpPr>
          <p:grpSpPr>
            <a:xfrm>
              <a:off x="2779099" y="1945579"/>
              <a:ext cx="1701946" cy="1234655"/>
              <a:chOff x="2455140" y="2004003"/>
              <a:chExt cx="1701946" cy="1234655"/>
            </a:xfrm>
          </p:grpSpPr>
          <p:sp>
            <p:nvSpPr>
              <p:cNvPr id="61" name="Triangolo isoscele 45">
                <a:extLst>
                  <a:ext uri="{FF2B5EF4-FFF2-40B4-BE49-F238E27FC236}">
                    <a16:creationId xmlns:a16="http://schemas.microsoft.com/office/drawing/2014/main" xmlns="" id="{870C13EE-5A25-4015-927D-98DDB820DCD5}"/>
                  </a:ext>
                </a:extLst>
              </p:cNvPr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62" name="Gruppo 82">
                <a:extLst>
                  <a:ext uri="{FF2B5EF4-FFF2-40B4-BE49-F238E27FC236}">
                    <a16:creationId xmlns:a16="http://schemas.microsoft.com/office/drawing/2014/main" xmlns="" id="{DE0F64D2-B940-4CA6-9453-9AE274285244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64" name="Ovale 38">
                  <a:extLst>
                    <a:ext uri="{FF2B5EF4-FFF2-40B4-BE49-F238E27FC236}">
                      <a16:creationId xmlns:a16="http://schemas.microsoft.com/office/drawing/2014/main" xmlns="" id="{71702CB6-D6EB-4DD4-B3E0-0075BEA8959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65" name="Rettangolo 39">
                  <a:extLst>
                    <a:ext uri="{FF2B5EF4-FFF2-40B4-BE49-F238E27FC236}">
                      <a16:creationId xmlns:a16="http://schemas.microsoft.com/office/drawing/2014/main" xmlns="" id="{AC70EAEE-AC80-40A4-A08C-ED59FECAA652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66" name="Triangolo isoscele 42">
                  <a:extLst>
                    <a:ext uri="{FF2B5EF4-FFF2-40B4-BE49-F238E27FC236}">
                      <a16:creationId xmlns:a16="http://schemas.microsoft.com/office/drawing/2014/main" xmlns="" id="{F9E99C5B-1B88-458E-8C33-2833796851D2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63" name="Rettangolo 47">
                <a:extLst>
                  <a:ext uri="{FF2B5EF4-FFF2-40B4-BE49-F238E27FC236}">
                    <a16:creationId xmlns:a16="http://schemas.microsoft.com/office/drawing/2014/main" xmlns="" id="{4C496436-8FD3-4EC1-BA96-FBEBBE485566}"/>
                  </a:ext>
                </a:extLst>
              </p:cNvPr>
              <p:cNvSpPr/>
              <p:nvPr/>
            </p:nvSpPr>
            <p:spPr>
              <a:xfrm>
                <a:off x="2455140" y="2458538"/>
                <a:ext cx="1400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waiterwalker</a:t>
                </a:r>
                <a:endParaRPr lang="en-GB" dirty="0"/>
              </a:p>
            </p:txBody>
          </p:sp>
        </p:grpSp>
        <p:grpSp>
          <p:nvGrpSpPr>
            <p:cNvPr id="76" name="Gruppo 75"/>
            <p:cNvGrpSpPr/>
            <p:nvPr/>
          </p:nvGrpSpPr>
          <p:grpSpPr>
            <a:xfrm>
              <a:off x="995388" y="3032278"/>
              <a:ext cx="662314" cy="599831"/>
              <a:chOff x="1536244" y="1255416"/>
              <a:chExt cx="662314" cy="599831"/>
            </a:xfrm>
            <a:solidFill>
              <a:srgbClr val="FFCC99"/>
            </a:solidFill>
          </p:grpSpPr>
          <p:sp>
            <p:nvSpPr>
              <p:cNvPr id="77" name="Ovale 76"/>
              <p:cNvSpPr/>
              <p:nvPr/>
            </p:nvSpPr>
            <p:spPr>
              <a:xfrm>
                <a:off x="1544982" y="1595795"/>
                <a:ext cx="653576" cy="25945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ttangolo 77"/>
              <p:cNvSpPr/>
              <p:nvPr/>
            </p:nvSpPr>
            <p:spPr>
              <a:xfrm>
                <a:off x="1536244" y="1380737"/>
                <a:ext cx="662314" cy="32703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Ovale 78"/>
              <p:cNvSpPr/>
              <p:nvPr/>
            </p:nvSpPr>
            <p:spPr>
              <a:xfrm>
                <a:off x="1536244" y="1255416"/>
                <a:ext cx="659348" cy="259452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0" name="Connettore 1 79"/>
              <p:cNvCxnSpPr>
                <a:endCxn id="77" idx="2"/>
              </p:cNvCxnSpPr>
              <p:nvPr/>
            </p:nvCxnSpPr>
            <p:spPr>
              <a:xfrm>
                <a:off x="1536244" y="1385142"/>
                <a:ext cx="8738" cy="340379"/>
              </a:xfrm>
              <a:prstGeom prst="lin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1" name="Connettore 1 80"/>
              <p:cNvCxnSpPr>
                <a:endCxn id="77" idx="6"/>
              </p:cNvCxnSpPr>
              <p:nvPr/>
            </p:nvCxnSpPr>
            <p:spPr>
              <a:xfrm>
                <a:off x="2198558" y="1385142"/>
                <a:ext cx="0" cy="340379"/>
              </a:xfrm>
              <a:prstGeom prst="lin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2" name="Connettore 1 81"/>
              <p:cNvCxnSpPr/>
              <p:nvPr/>
            </p:nvCxnSpPr>
            <p:spPr>
              <a:xfrm>
                <a:off x="1566510" y="1707772"/>
                <a:ext cx="629082" cy="0"/>
              </a:xfrm>
              <a:prstGeom prst="line">
                <a:avLst/>
              </a:prstGeom>
              <a:grpFill/>
              <a:ln w="28575">
                <a:solidFill>
                  <a:srgbClr val="FFCC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ttangolo 82"/>
            <p:cNvSpPr/>
            <p:nvPr/>
          </p:nvSpPr>
          <p:spPr>
            <a:xfrm>
              <a:off x="1708874" y="3218828"/>
              <a:ext cx="1448025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GB" dirty="0"/>
                <a:t>tearoomkb.pl</a:t>
              </a:r>
            </a:p>
          </p:txBody>
        </p:sp>
      </p:grpSp>
      <p:cxnSp>
        <p:nvCxnSpPr>
          <p:cNvPr id="17" name="Connettore 2 16"/>
          <p:cNvCxnSpPr/>
          <p:nvPr/>
        </p:nvCxnSpPr>
        <p:spPr>
          <a:xfrm>
            <a:off x="5311899" y="4010399"/>
            <a:ext cx="916738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84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68" grpId="0"/>
      <p:bldP spid="7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7</a:t>
            </a:fld>
            <a:endParaRPr lang="en-GB"/>
          </a:p>
        </p:txBody>
      </p:sp>
      <p:sp>
        <p:nvSpPr>
          <p:cNvPr id="41" name="Rettangolo 40"/>
          <p:cNvSpPr/>
          <p:nvPr/>
        </p:nvSpPr>
        <p:spPr>
          <a:xfrm>
            <a:off x="2483354" y="1813180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Ovale 45"/>
          <p:cNvSpPr/>
          <p:nvPr/>
        </p:nvSpPr>
        <p:spPr>
          <a:xfrm>
            <a:off x="3143189" y="2714672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riangolo isoscele 47"/>
          <p:cNvSpPr/>
          <p:nvPr/>
        </p:nvSpPr>
        <p:spPr>
          <a:xfrm rot="16200000">
            <a:off x="4063788" y="2097166"/>
            <a:ext cx="361184" cy="28688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Connettore 1 48"/>
          <p:cNvCxnSpPr>
            <a:stCxn id="48" idx="3"/>
            <a:endCxn id="52" idx="1"/>
          </p:cNvCxnSpPr>
          <p:nvPr/>
        </p:nvCxnSpPr>
        <p:spPr>
          <a:xfrm flipV="1">
            <a:off x="4387824" y="2228806"/>
            <a:ext cx="599244" cy="11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7063981" y="1765342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fsmwork</a:t>
            </a:r>
            <a:endParaRPr lang="en-GB" dirty="0"/>
          </a:p>
        </p:txBody>
      </p:sp>
      <p:sp>
        <p:nvSpPr>
          <p:cNvPr id="52" name="Rettangolo 51"/>
          <p:cNvSpPr/>
          <p:nvPr/>
        </p:nvSpPr>
        <p:spPr>
          <a:xfrm>
            <a:off x="4987068" y="1771606"/>
            <a:ext cx="172735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ActorBasicFsm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3" name="CasellaDiTesto 52"/>
          <p:cNvSpPr txBox="1"/>
          <p:nvPr/>
        </p:nvSpPr>
        <p:spPr>
          <a:xfrm>
            <a:off x="5921360" y="2931406"/>
            <a:ext cx="213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override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/>
              <a:t>actorBody</a:t>
            </a:r>
            <a:endParaRPr lang="en-GB" dirty="0"/>
          </a:p>
        </p:txBody>
      </p:sp>
      <p:sp>
        <p:nvSpPr>
          <p:cNvPr id="54" name="Ovale 53"/>
          <p:cNvSpPr/>
          <p:nvPr/>
        </p:nvSpPr>
        <p:spPr>
          <a:xfrm>
            <a:off x="5623450" y="2686006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Connettore 4 59"/>
          <p:cNvCxnSpPr>
            <a:stCxn id="81" idx="2"/>
            <a:endCxn id="54" idx="4"/>
          </p:cNvCxnSpPr>
          <p:nvPr/>
        </p:nvCxnSpPr>
        <p:spPr>
          <a:xfrm rot="16200000" flipH="1">
            <a:off x="3822190" y="1075041"/>
            <a:ext cx="460846" cy="3439585"/>
          </a:xfrm>
          <a:prstGeom prst="bentConnector3">
            <a:avLst>
              <a:gd name="adj1" fmla="val 1496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tangolo 62"/>
          <p:cNvSpPr/>
          <p:nvPr/>
        </p:nvSpPr>
        <p:spPr>
          <a:xfrm>
            <a:off x="4984882" y="249491"/>
            <a:ext cx="1727352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solidFill>
                  <a:schemeClr val="tx1"/>
                </a:solidFill>
              </a:rPr>
              <a:t>Message-</a:t>
            </a:r>
            <a:r>
              <a:rPr lang="it-IT" sz="1400" i="1" dirty="0" err="1">
                <a:solidFill>
                  <a:schemeClr val="tx1"/>
                </a:solidFill>
              </a:rPr>
              <a:t>based</a:t>
            </a:r>
            <a:r>
              <a:rPr lang="it-IT" sz="1400" i="1" dirty="0">
                <a:solidFill>
                  <a:schemeClr val="tx1"/>
                </a:solidFill>
              </a:rPr>
              <a:t> (</a:t>
            </a:r>
            <a:r>
              <a:rPr lang="it-IT" sz="1400" i="1" dirty="0" err="1">
                <a:solidFill>
                  <a:schemeClr val="tx1"/>
                </a:solidFill>
              </a:rPr>
              <a:t>fsm</a:t>
            </a:r>
            <a:r>
              <a:rPr lang="it-IT" sz="1400" i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ApplFsmQActor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4" name="Triangolo isoscele 63"/>
          <p:cNvSpPr/>
          <p:nvPr/>
        </p:nvSpPr>
        <p:spPr>
          <a:xfrm flipH="1" flipV="1">
            <a:off x="5670152" y="1434512"/>
            <a:ext cx="361184" cy="28688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Connettore 1 65"/>
          <p:cNvCxnSpPr>
            <a:stCxn id="63" idx="2"/>
            <a:endCxn id="64" idx="3"/>
          </p:cNvCxnSpPr>
          <p:nvPr/>
        </p:nvCxnSpPr>
        <p:spPr>
          <a:xfrm>
            <a:off x="5848558" y="1163891"/>
            <a:ext cx="2186" cy="270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e 66"/>
          <p:cNvSpPr/>
          <p:nvPr/>
        </p:nvSpPr>
        <p:spPr>
          <a:xfrm>
            <a:off x="6712234" y="2027860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nettore 4 68"/>
          <p:cNvCxnSpPr>
            <a:stCxn id="54" idx="6"/>
            <a:endCxn id="67" idx="6"/>
          </p:cNvCxnSpPr>
          <p:nvPr/>
        </p:nvCxnSpPr>
        <p:spPr>
          <a:xfrm flipV="1">
            <a:off x="5921361" y="2197486"/>
            <a:ext cx="1088784" cy="658146"/>
          </a:xfrm>
          <a:prstGeom prst="bentConnector3">
            <a:avLst>
              <a:gd name="adj1" fmla="val 1209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70"/>
          <p:cNvSpPr txBox="1"/>
          <p:nvPr/>
        </p:nvSpPr>
        <p:spPr>
          <a:xfrm>
            <a:off x="455838" y="18864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inherits</a:t>
            </a:r>
            <a:endParaRPr lang="en-GB" dirty="0"/>
          </a:p>
        </p:txBody>
      </p:sp>
      <p:cxnSp>
        <p:nvCxnSpPr>
          <p:cNvPr id="73" name="Connettore 4 72"/>
          <p:cNvCxnSpPr>
            <a:stCxn id="67" idx="0"/>
            <a:endCxn id="74" idx="4"/>
          </p:cNvCxnSpPr>
          <p:nvPr/>
        </p:nvCxnSpPr>
        <p:spPr>
          <a:xfrm rot="5400000" flipH="1" flipV="1">
            <a:off x="6314029" y="1475155"/>
            <a:ext cx="1099867" cy="55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e 73"/>
          <p:cNvSpPr/>
          <p:nvPr/>
        </p:nvSpPr>
        <p:spPr>
          <a:xfrm>
            <a:off x="6717779" y="588742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Stella a 7 punte 80"/>
          <p:cNvSpPr/>
          <p:nvPr/>
        </p:nvSpPr>
        <p:spPr>
          <a:xfrm>
            <a:off x="1855472" y="1976351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Freccia circolare in giù 81"/>
          <p:cNvSpPr/>
          <p:nvPr/>
        </p:nvSpPr>
        <p:spPr>
          <a:xfrm>
            <a:off x="1749417" y="1728540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3" name="Rettangolo 82"/>
          <p:cNvSpPr/>
          <p:nvPr/>
        </p:nvSpPr>
        <p:spPr>
          <a:xfrm>
            <a:off x="1378325" y="215509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CasellaDiTesto 83"/>
          <p:cNvSpPr txBox="1"/>
          <p:nvPr/>
        </p:nvSpPr>
        <p:spPr>
          <a:xfrm>
            <a:off x="1023133" y="2463408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85" name="Rettangolo 84"/>
          <p:cNvSpPr/>
          <p:nvPr/>
        </p:nvSpPr>
        <p:spPr>
          <a:xfrm>
            <a:off x="1054067" y="214812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ttangolo 85"/>
          <p:cNvSpPr/>
          <p:nvPr/>
        </p:nvSpPr>
        <p:spPr>
          <a:xfrm>
            <a:off x="729809" y="214635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CasellaDiTesto 95"/>
          <p:cNvSpPr txBox="1"/>
          <p:nvPr/>
        </p:nvSpPr>
        <p:spPr>
          <a:xfrm>
            <a:off x="3441100" y="2794833"/>
            <a:ext cx="1757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C00000"/>
                </a:solidFill>
              </a:rPr>
              <a:t>abstract</a:t>
            </a:r>
            <a:r>
              <a:rPr lang="it-IT" sz="1600" dirty="0">
                <a:solidFill>
                  <a:srgbClr val="C00000"/>
                </a:solidFill>
              </a:rPr>
              <a:t> </a:t>
            </a:r>
            <a:r>
              <a:rPr lang="it-IT" sz="1600" dirty="0" err="1"/>
              <a:t>actorBody</a:t>
            </a:r>
            <a:endParaRPr lang="it-IT" sz="1600" dirty="0"/>
          </a:p>
        </p:txBody>
      </p:sp>
      <p:sp>
        <p:nvSpPr>
          <p:cNvPr id="97" name="CasellaDiTesto 96"/>
          <p:cNvSpPr txBox="1"/>
          <p:nvPr/>
        </p:nvSpPr>
        <p:spPr>
          <a:xfrm>
            <a:off x="6989601" y="55866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body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45" y="3861048"/>
            <a:ext cx="27241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12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F060A6E-E3CD-471B-87CA-6ECBCC91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2420FE2-4B06-42D4-AAA3-B526BE69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8</a:t>
            </a:fld>
            <a:endParaRPr lang="en-GB" dirty="0"/>
          </a:p>
        </p:txBody>
      </p:sp>
      <p:grpSp>
        <p:nvGrpSpPr>
          <p:cNvPr id="4" name="Gruppo 49">
            <a:extLst>
              <a:ext uri="{FF2B5EF4-FFF2-40B4-BE49-F238E27FC236}">
                <a16:creationId xmlns:a16="http://schemas.microsoft.com/office/drawing/2014/main" xmlns="" id="{410B6C67-11A9-4E5D-AF6C-E2C3E08EC13C}"/>
              </a:ext>
            </a:extLst>
          </p:cNvPr>
          <p:cNvGrpSpPr/>
          <p:nvPr/>
        </p:nvGrpSpPr>
        <p:grpSpPr>
          <a:xfrm>
            <a:off x="1608464" y="2510118"/>
            <a:ext cx="812663" cy="763297"/>
            <a:chOff x="2441713" y="1277482"/>
            <a:chExt cx="812663" cy="763297"/>
          </a:xfrm>
        </p:grpSpPr>
        <p:sp>
          <p:nvSpPr>
            <p:cNvPr id="5" name="Parallelogramma 50">
              <a:extLst>
                <a:ext uri="{FF2B5EF4-FFF2-40B4-BE49-F238E27FC236}">
                  <a16:creationId xmlns:a16="http://schemas.microsoft.com/office/drawing/2014/main" xmlns="" id="{B7177774-28AD-4D7D-87B9-1007A55721AB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" name="Ovale 51">
              <a:extLst>
                <a:ext uri="{FF2B5EF4-FFF2-40B4-BE49-F238E27FC236}">
                  <a16:creationId xmlns:a16="http://schemas.microsoft.com/office/drawing/2014/main" xmlns="" id="{87888CD0-8521-454F-B7CA-8F2CAE88B35D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" name="Triangolo isoscele 52">
              <a:extLst>
                <a:ext uri="{FF2B5EF4-FFF2-40B4-BE49-F238E27FC236}">
                  <a16:creationId xmlns:a16="http://schemas.microsoft.com/office/drawing/2014/main" xmlns="" id="{6E74399B-E156-46DE-BDF6-799373DBF9D1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49">
            <a:extLst>
              <a:ext uri="{FF2B5EF4-FFF2-40B4-BE49-F238E27FC236}">
                <a16:creationId xmlns:a16="http://schemas.microsoft.com/office/drawing/2014/main" xmlns="" id="{1C51F87E-3C58-4BC5-8B9A-C8AC217F5024}"/>
              </a:ext>
            </a:extLst>
          </p:cNvPr>
          <p:cNvGrpSpPr/>
          <p:nvPr/>
        </p:nvGrpSpPr>
        <p:grpSpPr>
          <a:xfrm>
            <a:off x="4463572" y="2521442"/>
            <a:ext cx="812663" cy="763297"/>
            <a:chOff x="2441713" y="1277482"/>
            <a:chExt cx="812663" cy="763297"/>
          </a:xfrm>
        </p:grpSpPr>
        <p:sp>
          <p:nvSpPr>
            <p:cNvPr id="9" name="Parallelogramma 50">
              <a:extLst>
                <a:ext uri="{FF2B5EF4-FFF2-40B4-BE49-F238E27FC236}">
                  <a16:creationId xmlns:a16="http://schemas.microsoft.com/office/drawing/2014/main" xmlns="" id="{59AC95BD-2A75-4019-917F-D5F1E008C9FB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" name="Ovale 51">
              <a:extLst>
                <a:ext uri="{FF2B5EF4-FFF2-40B4-BE49-F238E27FC236}">
                  <a16:creationId xmlns:a16="http://schemas.microsoft.com/office/drawing/2014/main" xmlns="" id="{6781933B-F1BC-4BAA-BCE5-363BEF539B6B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" name="Triangolo isoscele 52">
              <a:extLst>
                <a:ext uri="{FF2B5EF4-FFF2-40B4-BE49-F238E27FC236}">
                  <a16:creationId xmlns:a16="http://schemas.microsoft.com/office/drawing/2014/main" xmlns="" id="{FA5A352C-7A2E-4900-8AC0-0BBD7902C7E0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Gruppo 49">
            <a:extLst>
              <a:ext uri="{FF2B5EF4-FFF2-40B4-BE49-F238E27FC236}">
                <a16:creationId xmlns:a16="http://schemas.microsoft.com/office/drawing/2014/main" xmlns="" id="{912B8E01-2D81-4CD4-B152-AE02D085C022}"/>
              </a:ext>
            </a:extLst>
          </p:cNvPr>
          <p:cNvGrpSpPr/>
          <p:nvPr/>
        </p:nvGrpSpPr>
        <p:grpSpPr>
          <a:xfrm>
            <a:off x="5938105" y="2494271"/>
            <a:ext cx="812663" cy="763297"/>
            <a:chOff x="2441713" y="1277482"/>
            <a:chExt cx="812663" cy="763297"/>
          </a:xfrm>
        </p:grpSpPr>
        <p:sp>
          <p:nvSpPr>
            <p:cNvPr id="14" name="Parallelogramma 50">
              <a:extLst>
                <a:ext uri="{FF2B5EF4-FFF2-40B4-BE49-F238E27FC236}">
                  <a16:creationId xmlns:a16="http://schemas.microsoft.com/office/drawing/2014/main" xmlns="" id="{ED19FC96-367B-4CD6-A364-2C47C36191CD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5" name="Ovale 51">
              <a:extLst>
                <a:ext uri="{FF2B5EF4-FFF2-40B4-BE49-F238E27FC236}">
                  <a16:creationId xmlns:a16="http://schemas.microsoft.com/office/drawing/2014/main" xmlns="" id="{17D25050-E4C3-4BE3-88F3-3DABACB61857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6" name="Triangolo isoscele 52">
              <a:extLst>
                <a:ext uri="{FF2B5EF4-FFF2-40B4-BE49-F238E27FC236}">
                  <a16:creationId xmlns:a16="http://schemas.microsoft.com/office/drawing/2014/main" xmlns="" id="{DE885331-20E9-47C3-8915-106DB2E8BD50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72D87D6-7F53-4EE9-8FD0-F6FD852451FF}"/>
              </a:ext>
            </a:extLst>
          </p:cNvPr>
          <p:cNvSpPr/>
          <p:nvPr/>
        </p:nvSpPr>
        <p:spPr>
          <a:xfrm>
            <a:off x="4175270" y="2199959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datacleaner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8C35063-69F5-496B-86C6-B6C6571E3D7A}"/>
              </a:ext>
            </a:extLst>
          </p:cNvPr>
          <p:cNvSpPr/>
          <p:nvPr/>
        </p:nvSpPr>
        <p:spPr>
          <a:xfrm>
            <a:off x="1516337" y="2226091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sonarsimulator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BA4A08F-A7A6-4568-8447-0B3DA735DEDF}"/>
              </a:ext>
            </a:extLst>
          </p:cNvPr>
          <p:cNvSpPr/>
          <p:nvPr/>
        </p:nvSpPr>
        <p:spPr>
          <a:xfrm>
            <a:off x="5426010" y="2186494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distanceFilter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uppo 49">
            <a:extLst>
              <a:ext uri="{FF2B5EF4-FFF2-40B4-BE49-F238E27FC236}">
                <a16:creationId xmlns:a16="http://schemas.microsoft.com/office/drawing/2014/main" xmlns="" id="{7C093E95-4C61-4E19-B32E-1613D4F741D3}"/>
              </a:ext>
            </a:extLst>
          </p:cNvPr>
          <p:cNvGrpSpPr/>
          <p:nvPr/>
        </p:nvGrpSpPr>
        <p:grpSpPr>
          <a:xfrm>
            <a:off x="3051438" y="2521442"/>
            <a:ext cx="812663" cy="763297"/>
            <a:chOff x="2441713" y="1277482"/>
            <a:chExt cx="812663" cy="763297"/>
          </a:xfrm>
        </p:grpSpPr>
        <p:sp>
          <p:nvSpPr>
            <p:cNvPr id="23" name="Parallelogramma 50">
              <a:extLst>
                <a:ext uri="{FF2B5EF4-FFF2-40B4-BE49-F238E27FC236}">
                  <a16:creationId xmlns:a16="http://schemas.microsoft.com/office/drawing/2014/main" xmlns="" id="{838DB07F-E75C-46EA-B0C4-CA0CB5EF3E63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24" name="Ovale 51">
              <a:extLst>
                <a:ext uri="{FF2B5EF4-FFF2-40B4-BE49-F238E27FC236}">
                  <a16:creationId xmlns:a16="http://schemas.microsoft.com/office/drawing/2014/main" xmlns="" id="{5038FE81-D382-4C62-930F-319E2907E5A1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Triangolo isoscele 52">
              <a:extLst>
                <a:ext uri="{FF2B5EF4-FFF2-40B4-BE49-F238E27FC236}">
                  <a16:creationId xmlns:a16="http://schemas.microsoft.com/office/drawing/2014/main" xmlns="" id="{6FDADCF2-9AA8-416C-895E-ECEA9A934383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F65DDFB3-2595-439F-809E-FD12043A64C1}"/>
              </a:ext>
            </a:extLst>
          </p:cNvPr>
          <p:cNvSpPr/>
          <p:nvPr/>
        </p:nvSpPr>
        <p:spPr>
          <a:xfrm>
            <a:off x="3030097" y="2199960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datalogger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44E7FF0E-CA4E-497C-85E8-BC85519E9D3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2358185" y="2913375"/>
            <a:ext cx="693253" cy="11324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09F1EB8F-48BB-4B31-B69F-FFDC32AF07F1}"/>
              </a:ext>
            </a:extLst>
          </p:cNvPr>
          <p:cNvCxnSpPr>
            <a:cxnSpLocks/>
            <a:stCxn id="24" idx="6"/>
            <a:endCxn id="10" idx="2"/>
          </p:cNvCxnSpPr>
          <p:nvPr/>
        </p:nvCxnSpPr>
        <p:spPr>
          <a:xfrm>
            <a:off x="3801159" y="2924699"/>
            <a:ext cx="662413" cy="0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7F8DA3E5-DDFF-4C45-AB18-ECACF34DD294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5213293" y="2897528"/>
            <a:ext cx="724812" cy="27171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o 82">
            <a:extLst>
              <a:ext uri="{FF2B5EF4-FFF2-40B4-BE49-F238E27FC236}">
                <a16:creationId xmlns:a16="http://schemas.microsoft.com/office/drawing/2014/main" xmlns="" id="{E92A56AA-52E8-4BE0-9015-8F5EDF8E3993}"/>
              </a:ext>
            </a:extLst>
          </p:cNvPr>
          <p:cNvGrpSpPr/>
          <p:nvPr/>
        </p:nvGrpSpPr>
        <p:grpSpPr>
          <a:xfrm>
            <a:off x="1446684" y="553285"/>
            <a:ext cx="866156" cy="763297"/>
            <a:chOff x="1194666" y="2417771"/>
            <a:chExt cx="866156" cy="763297"/>
          </a:xfrm>
        </p:grpSpPr>
        <p:sp>
          <p:nvSpPr>
            <p:cNvPr id="42" name="Ovale 38">
              <a:extLst>
                <a:ext uri="{FF2B5EF4-FFF2-40B4-BE49-F238E27FC236}">
                  <a16:creationId xmlns:a16="http://schemas.microsoft.com/office/drawing/2014/main" xmlns="" id="{82379CFA-509B-40FA-AEA6-0E646FE9F2A6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3" name="Rettangolo 39">
              <a:extLst>
                <a:ext uri="{FF2B5EF4-FFF2-40B4-BE49-F238E27FC236}">
                  <a16:creationId xmlns:a16="http://schemas.microsoft.com/office/drawing/2014/main" xmlns="" id="{4A917D8C-AD5A-4B51-8091-A872EF51FE1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4" name="Triangolo isoscele 42">
              <a:extLst>
                <a:ext uri="{FF2B5EF4-FFF2-40B4-BE49-F238E27FC236}">
                  <a16:creationId xmlns:a16="http://schemas.microsoft.com/office/drawing/2014/main" xmlns="" id="{DE382418-FCCC-4557-AEE9-DB6C84F75E15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E51288A9-0DF5-4B69-83D0-92FB87366A9C}"/>
              </a:ext>
            </a:extLst>
          </p:cNvPr>
          <p:cNvCxnSpPr>
            <a:cxnSpLocks/>
            <a:stCxn id="42" idx="6"/>
            <a:endCxn id="64" idx="1"/>
          </p:cNvCxnSpPr>
          <p:nvPr/>
        </p:nvCxnSpPr>
        <p:spPr>
          <a:xfrm flipV="1">
            <a:off x="2312840" y="942227"/>
            <a:ext cx="647459" cy="14315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57D066A-A080-4CD6-860D-FBBF49F51E51}"/>
              </a:ext>
            </a:extLst>
          </p:cNvPr>
          <p:cNvCxnSpPr>
            <a:cxnSpLocks/>
          </p:cNvCxnSpPr>
          <p:nvPr/>
        </p:nvCxnSpPr>
        <p:spPr>
          <a:xfrm>
            <a:off x="3670494" y="947254"/>
            <a:ext cx="835343" cy="0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387B0505-7EFA-49C4-B5B5-3FA7835CA781}"/>
              </a:ext>
            </a:extLst>
          </p:cNvPr>
          <p:cNvCxnSpPr>
            <a:cxnSpLocks/>
          </p:cNvCxnSpPr>
          <p:nvPr/>
        </p:nvCxnSpPr>
        <p:spPr>
          <a:xfrm flipV="1">
            <a:off x="5255558" y="934935"/>
            <a:ext cx="980153" cy="12319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o 82">
            <a:extLst>
              <a:ext uri="{FF2B5EF4-FFF2-40B4-BE49-F238E27FC236}">
                <a16:creationId xmlns:a16="http://schemas.microsoft.com/office/drawing/2014/main" xmlns="" id="{C828F715-A29B-48DC-B4E3-038310836B64}"/>
              </a:ext>
            </a:extLst>
          </p:cNvPr>
          <p:cNvGrpSpPr/>
          <p:nvPr/>
        </p:nvGrpSpPr>
        <p:grpSpPr>
          <a:xfrm>
            <a:off x="2960299" y="554311"/>
            <a:ext cx="866156" cy="763297"/>
            <a:chOff x="1194666" y="2417771"/>
            <a:chExt cx="866156" cy="763297"/>
          </a:xfrm>
        </p:grpSpPr>
        <p:sp>
          <p:nvSpPr>
            <p:cNvPr id="63" name="Ovale 38">
              <a:extLst>
                <a:ext uri="{FF2B5EF4-FFF2-40B4-BE49-F238E27FC236}">
                  <a16:creationId xmlns:a16="http://schemas.microsoft.com/office/drawing/2014/main" xmlns="" id="{AFF59C43-5C84-45E5-9343-1B7F2DFC7CD0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39">
              <a:extLst>
                <a:ext uri="{FF2B5EF4-FFF2-40B4-BE49-F238E27FC236}">
                  <a16:creationId xmlns:a16="http://schemas.microsoft.com/office/drawing/2014/main" xmlns="" id="{6B686EC8-42AA-4D65-A78A-64A8FB550B15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42">
              <a:extLst>
                <a:ext uri="{FF2B5EF4-FFF2-40B4-BE49-F238E27FC236}">
                  <a16:creationId xmlns:a16="http://schemas.microsoft.com/office/drawing/2014/main" xmlns="" id="{30E7DB45-6805-4522-B7CD-9739DFB629DB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82">
            <a:extLst>
              <a:ext uri="{FF2B5EF4-FFF2-40B4-BE49-F238E27FC236}">
                <a16:creationId xmlns:a16="http://schemas.microsoft.com/office/drawing/2014/main" xmlns="" id="{5D759CFA-4F7C-40C5-8528-7A862B4E6CEC}"/>
              </a:ext>
            </a:extLst>
          </p:cNvPr>
          <p:cNvGrpSpPr/>
          <p:nvPr/>
        </p:nvGrpSpPr>
        <p:grpSpPr>
          <a:xfrm>
            <a:off x="4505837" y="553286"/>
            <a:ext cx="866156" cy="763297"/>
            <a:chOff x="1194666" y="2417771"/>
            <a:chExt cx="866156" cy="763297"/>
          </a:xfrm>
        </p:grpSpPr>
        <p:sp>
          <p:nvSpPr>
            <p:cNvPr id="67" name="Ovale 38">
              <a:extLst>
                <a:ext uri="{FF2B5EF4-FFF2-40B4-BE49-F238E27FC236}">
                  <a16:creationId xmlns:a16="http://schemas.microsoft.com/office/drawing/2014/main" xmlns="" id="{D9EAF369-E43F-46FA-A145-D482EA905D3B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8" name="Rettangolo 39">
              <a:extLst>
                <a:ext uri="{FF2B5EF4-FFF2-40B4-BE49-F238E27FC236}">
                  <a16:creationId xmlns:a16="http://schemas.microsoft.com/office/drawing/2014/main" xmlns="" id="{F9F77E47-B8B4-4B37-8CB6-C83C51A9463B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9" name="Triangolo isoscele 42">
              <a:extLst>
                <a:ext uri="{FF2B5EF4-FFF2-40B4-BE49-F238E27FC236}">
                  <a16:creationId xmlns:a16="http://schemas.microsoft.com/office/drawing/2014/main" xmlns="" id="{998F7125-5932-4631-A222-938183056AB6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0" name="Gruppo 82">
            <a:extLst>
              <a:ext uri="{FF2B5EF4-FFF2-40B4-BE49-F238E27FC236}">
                <a16:creationId xmlns:a16="http://schemas.microsoft.com/office/drawing/2014/main" xmlns="" id="{D8B5B75F-5AB6-44A3-A6C0-78E7A7A2CEB0}"/>
              </a:ext>
            </a:extLst>
          </p:cNvPr>
          <p:cNvGrpSpPr/>
          <p:nvPr/>
        </p:nvGrpSpPr>
        <p:grpSpPr>
          <a:xfrm>
            <a:off x="6214046" y="527043"/>
            <a:ext cx="866156" cy="763297"/>
            <a:chOff x="1194666" y="2417771"/>
            <a:chExt cx="866156" cy="763297"/>
          </a:xfrm>
        </p:grpSpPr>
        <p:sp>
          <p:nvSpPr>
            <p:cNvPr id="71" name="Ovale 38">
              <a:extLst>
                <a:ext uri="{FF2B5EF4-FFF2-40B4-BE49-F238E27FC236}">
                  <a16:creationId xmlns:a16="http://schemas.microsoft.com/office/drawing/2014/main" xmlns="" id="{51AD9F43-A3A4-4A95-9450-721299D1446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Rettangolo 39">
              <a:extLst>
                <a:ext uri="{FF2B5EF4-FFF2-40B4-BE49-F238E27FC236}">
                  <a16:creationId xmlns:a16="http://schemas.microsoft.com/office/drawing/2014/main" xmlns="" id="{B32D1BB2-8BA0-4892-BCFE-854ABABF3403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3" name="Triangolo isoscele 42">
              <a:extLst>
                <a:ext uri="{FF2B5EF4-FFF2-40B4-BE49-F238E27FC236}">
                  <a16:creationId xmlns:a16="http://schemas.microsoft.com/office/drawing/2014/main" xmlns="" id="{4C07BDCC-9652-4FCA-826B-4D55FBAA56B3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4" name="Gruppo 49">
            <a:extLst>
              <a:ext uri="{FF2B5EF4-FFF2-40B4-BE49-F238E27FC236}">
                <a16:creationId xmlns:a16="http://schemas.microsoft.com/office/drawing/2014/main" xmlns="" id="{BA28F37F-104E-4D38-BBD3-A55D4566B5B1}"/>
              </a:ext>
            </a:extLst>
          </p:cNvPr>
          <p:cNvGrpSpPr/>
          <p:nvPr/>
        </p:nvGrpSpPr>
        <p:grpSpPr>
          <a:xfrm>
            <a:off x="6553200" y="3501008"/>
            <a:ext cx="812663" cy="763297"/>
            <a:chOff x="2441713" y="1277482"/>
            <a:chExt cx="812663" cy="763297"/>
          </a:xfrm>
        </p:grpSpPr>
        <p:sp>
          <p:nvSpPr>
            <p:cNvPr id="75" name="Parallelogramma 50">
              <a:extLst>
                <a:ext uri="{FF2B5EF4-FFF2-40B4-BE49-F238E27FC236}">
                  <a16:creationId xmlns:a16="http://schemas.microsoft.com/office/drawing/2014/main" xmlns="" id="{55C26A0F-0D0C-4C48-A7A1-9EEB8B9A66C4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76" name="Ovale 51">
              <a:extLst>
                <a:ext uri="{FF2B5EF4-FFF2-40B4-BE49-F238E27FC236}">
                  <a16:creationId xmlns:a16="http://schemas.microsoft.com/office/drawing/2014/main" xmlns="" id="{95E8C6E2-750B-466F-9F7E-B5B3568AB260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7" name="Triangolo isoscele 52">
              <a:extLst>
                <a:ext uri="{FF2B5EF4-FFF2-40B4-BE49-F238E27FC236}">
                  <a16:creationId xmlns:a16="http://schemas.microsoft.com/office/drawing/2014/main" xmlns="" id="{530ADB63-3EB6-466E-8254-27DF395540DE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4595720C-EBDE-449A-BD2D-A4B76BAD6399}"/>
              </a:ext>
            </a:extLst>
          </p:cNvPr>
          <p:cNvSpPr/>
          <p:nvPr/>
        </p:nvSpPr>
        <p:spPr>
          <a:xfrm>
            <a:off x="4372326" y="205037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datacleaner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D6ADCF4D-08EE-44D4-A96A-7FF6D647A638}"/>
              </a:ext>
            </a:extLst>
          </p:cNvPr>
          <p:cNvSpPr/>
          <p:nvPr/>
        </p:nvSpPr>
        <p:spPr>
          <a:xfrm>
            <a:off x="1262746" y="178689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sonarsimulator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0FFE76BC-D4BF-4613-A1E6-3CDE9D089A55}"/>
              </a:ext>
            </a:extLst>
          </p:cNvPr>
          <p:cNvSpPr/>
          <p:nvPr/>
        </p:nvSpPr>
        <p:spPr>
          <a:xfrm>
            <a:off x="5814410" y="200811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distanceFilter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1AE98D0F-96DC-4109-B471-F9773A1A2E89}"/>
              </a:ext>
            </a:extLst>
          </p:cNvPr>
          <p:cNvSpPr/>
          <p:nvPr/>
        </p:nvSpPr>
        <p:spPr>
          <a:xfrm>
            <a:off x="2921043" y="180900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datalogger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A4348981-B1DE-498B-AD01-B3407E4DADB8}"/>
              </a:ext>
            </a:extLst>
          </p:cNvPr>
          <p:cNvSpPr/>
          <p:nvPr/>
        </p:nvSpPr>
        <p:spPr>
          <a:xfrm>
            <a:off x="6652726" y="3228496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qasink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xmlns="" id="{221F169D-C4C9-4905-B0EF-53E3474BBDB6}"/>
              </a:ext>
            </a:extLst>
          </p:cNvPr>
          <p:cNvCxnSpPr>
            <a:stCxn id="15" idx="4"/>
            <a:endCxn id="76" idx="2"/>
          </p:cNvCxnSpPr>
          <p:nvPr/>
        </p:nvCxnSpPr>
        <p:spPr>
          <a:xfrm rot="16200000" flipH="1">
            <a:off x="6109735" y="3460799"/>
            <a:ext cx="646697" cy="240234"/>
          </a:xfrm>
          <a:prstGeom prst="bentConnector2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59">
            <a:extLst>
              <a:ext uri="{FF2B5EF4-FFF2-40B4-BE49-F238E27FC236}">
                <a16:creationId xmlns:a16="http://schemas.microsoft.com/office/drawing/2014/main" xmlns="" id="{757D066A-A080-4CD6-860D-FBBF49F51E51}"/>
              </a:ext>
            </a:extLst>
          </p:cNvPr>
          <p:cNvCxnSpPr>
            <a:cxnSpLocks/>
          </p:cNvCxnSpPr>
          <p:nvPr/>
        </p:nvCxnSpPr>
        <p:spPr>
          <a:xfrm>
            <a:off x="3856906" y="5335136"/>
            <a:ext cx="835343" cy="0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60">
            <a:extLst>
              <a:ext uri="{FF2B5EF4-FFF2-40B4-BE49-F238E27FC236}">
                <a16:creationId xmlns:a16="http://schemas.microsoft.com/office/drawing/2014/main" xmlns="" id="{387B0505-7EFA-49C4-B5B5-3FA7835CA781}"/>
              </a:ext>
            </a:extLst>
          </p:cNvPr>
          <p:cNvCxnSpPr>
            <a:cxnSpLocks/>
          </p:cNvCxnSpPr>
          <p:nvPr/>
        </p:nvCxnSpPr>
        <p:spPr>
          <a:xfrm flipV="1">
            <a:off x="5441970" y="5322817"/>
            <a:ext cx="980153" cy="12319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o 82">
            <a:extLst>
              <a:ext uri="{FF2B5EF4-FFF2-40B4-BE49-F238E27FC236}">
                <a16:creationId xmlns:a16="http://schemas.microsoft.com/office/drawing/2014/main" xmlns="" id="{C828F715-A29B-48DC-B4E3-038310836B64}"/>
              </a:ext>
            </a:extLst>
          </p:cNvPr>
          <p:cNvGrpSpPr/>
          <p:nvPr/>
        </p:nvGrpSpPr>
        <p:grpSpPr>
          <a:xfrm>
            <a:off x="3146711" y="4942193"/>
            <a:ext cx="866156" cy="763297"/>
            <a:chOff x="1194666" y="2417771"/>
            <a:chExt cx="866156" cy="763297"/>
          </a:xfrm>
        </p:grpSpPr>
        <p:sp>
          <p:nvSpPr>
            <p:cNvPr id="87" name="Ovale 38">
              <a:extLst>
                <a:ext uri="{FF2B5EF4-FFF2-40B4-BE49-F238E27FC236}">
                  <a16:creationId xmlns:a16="http://schemas.microsoft.com/office/drawing/2014/main" xmlns="" id="{AFF59C43-5C84-45E5-9343-1B7F2DFC7CD0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9" name="Rettangolo 39">
              <a:extLst>
                <a:ext uri="{FF2B5EF4-FFF2-40B4-BE49-F238E27FC236}">
                  <a16:creationId xmlns:a16="http://schemas.microsoft.com/office/drawing/2014/main" xmlns="" id="{6B686EC8-42AA-4D65-A78A-64A8FB550B15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0" name="Triangolo isoscele 42">
              <a:extLst>
                <a:ext uri="{FF2B5EF4-FFF2-40B4-BE49-F238E27FC236}">
                  <a16:creationId xmlns:a16="http://schemas.microsoft.com/office/drawing/2014/main" xmlns="" id="{30E7DB45-6805-4522-B7CD-9739DFB629DB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91" name="Gruppo 82">
            <a:extLst>
              <a:ext uri="{FF2B5EF4-FFF2-40B4-BE49-F238E27FC236}">
                <a16:creationId xmlns:a16="http://schemas.microsoft.com/office/drawing/2014/main" xmlns="" id="{5D759CFA-4F7C-40C5-8528-7A862B4E6CEC}"/>
              </a:ext>
            </a:extLst>
          </p:cNvPr>
          <p:cNvGrpSpPr/>
          <p:nvPr/>
        </p:nvGrpSpPr>
        <p:grpSpPr>
          <a:xfrm>
            <a:off x="4692249" y="4941168"/>
            <a:ext cx="866156" cy="763297"/>
            <a:chOff x="1194666" y="2417771"/>
            <a:chExt cx="866156" cy="763297"/>
          </a:xfrm>
        </p:grpSpPr>
        <p:sp>
          <p:nvSpPr>
            <p:cNvPr id="92" name="Ovale 38">
              <a:extLst>
                <a:ext uri="{FF2B5EF4-FFF2-40B4-BE49-F238E27FC236}">
                  <a16:creationId xmlns:a16="http://schemas.microsoft.com/office/drawing/2014/main" xmlns="" id="{D9EAF369-E43F-46FA-A145-D482EA905D3B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4" name="Rettangolo 39">
              <a:extLst>
                <a:ext uri="{FF2B5EF4-FFF2-40B4-BE49-F238E27FC236}">
                  <a16:creationId xmlns:a16="http://schemas.microsoft.com/office/drawing/2014/main" xmlns="" id="{F9F77E47-B8B4-4B37-8CB6-C83C51A9463B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5" name="Triangolo isoscele 42">
              <a:extLst>
                <a:ext uri="{FF2B5EF4-FFF2-40B4-BE49-F238E27FC236}">
                  <a16:creationId xmlns:a16="http://schemas.microsoft.com/office/drawing/2014/main" xmlns="" id="{998F7125-5932-4631-A222-938183056AB6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96" name="Gruppo 82">
            <a:extLst>
              <a:ext uri="{FF2B5EF4-FFF2-40B4-BE49-F238E27FC236}">
                <a16:creationId xmlns:a16="http://schemas.microsoft.com/office/drawing/2014/main" xmlns="" id="{D8B5B75F-5AB6-44A3-A6C0-78E7A7A2CEB0}"/>
              </a:ext>
            </a:extLst>
          </p:cNvPr>
          <p:cNvGrpSpPr/>
          <p:nvPr/>
        </p:nvGrpSpPr>
        <p:grpSpPr>
          <a:xfrm>
            <a:off x="6400458" y="4914925"/>
            <a:ext cx="866156" cy="763297"/>
            <a:chOff x="1194666" y="2417771"/>
            <a:chExt cx="866156" cy="763297"/>
          </a:xfrm>
        </p:grpSpPr>
        <p:sp>
          <p:nvSpPr>
            <p:cNvPr id="97" name="Ovale 38">
              <a:extLst>
                <a:ext uri="{FF2B5EF4-FFF2-40B4-BE49-F238E27FC236}">
                  <a16:creationId xmlns:a16="http://schemas.microsoft.com/office/drawing/2014/main" xmlns="" id="{51AD9F43-A3A4-4A95-9450-721299D1446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8" name="Rettangolo 39">
              <a:extLst>
                <a:ext uri="{FF2B5EF4-FFF2-40B4-BE49-F238E27FC236}">
                  <a16:creationId xmlns:a16="http://schemas.microsoft.com/office/drawing/2014/main" xmlns="" id="{B32D1BB2-8BA0-4892-BCFE-854ABABF3403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9" name="Triangolo isoscele 42">
              <a:extLst>
                <a:ext uri="{FF2B5EF4-FFF2-40B4-BE49-F238E27FC236}">
                  <a16:creationId xmlns:a16="http://schemas.microsoft.com/office/drawing/2014/main" xmlns="" id="{4C07BDCC-9652-4FCA-826B-4D55FBAA56B3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00" name="Rectangle 79">
            <a:extLst>
              <a:ext uri="{FF2B5EF4-FFF2-40B4-BE49-F238E27FC236}">
                <a16:creationId xmlns:a16="http://schemas.microsoft.com/office/drawing/2014/main" xmlns="" id="{4595720C-EBDE-449A-BD2D-A4B76BAD6399}"/>
              </a:ext>
            </a:extLst>
          </p:cNvPr>
          <p:cNvSpPr/>
          <p:nvPr/>
        </p:nvSpPr>
        <p:spPr>
          <a:xfrm>
            <a:off x="4692249" y="4592919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datacleaner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Rectangle 81">
            <a:extLst>
              <a:ext uri="{FF2B5EF4-FFF2-40B4-BE49-F238E27FC236}">
                <a16:creationId xmlns:a16="http://schemas.microsoft.com/office/drawing/2014/main" xmlns="" id="{0FFE76BC-D4BF-4613-A1E6-3CDE9D089A55}"/>
              </a:ext>
            </a:extLst>
          </p:cNvPr>
          <p:cNvSpPr/>
          <p:nvPr/>
        </p:nvSpPr>
        <p:spPr>
          <a:xfrm>
            <a:off x="6000822" y="4588693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distanceFilter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Rectangle 82">
            <a:extLst>
              <a:ext uri="{FF2B5EF4-FFF2-40B4-BE49-F238E27FC236}">
                <a16:creationId xmlns:a16="http://schemas.microsoft.com/office/drawing/2014/main" xmlns="" id="{1AE98D0F-96DC-4109-B471-F9773A1A2E89}"/>
              </a:ext>
            </a:extLst>
          </p:cNvPr>
          <p:cNvSpPr/>
          <p:nvPr/>
        </p:nvSpPr>
        <p:spPr>
          <a:xfrm>
            <a:off x="2906224" y="3587442"/>
            <a:ext cx="2183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sonarHCSR04SupportActor </a:t>
            </a:r>
            <a:endParaRPr lang="en-US" dirty="0"/>
          </a:p>
        </p:txBody>
      </p:sp>
      <p:grpSp>
        <p:nvGrpSpPr>
          <p:cNvPr id="104" name="Gruppo 103"/>
          <p:cNvGrpSpPr/>
          <p:nvPr/>
        </p:nvGrpSpPr>
        <p:grpSpPr>
          <a:xfrm>
            <a:off x="7266614" y="5243140"/>
            <a:ext cx="592487" cy="258092"/>
            <a:chOff x="5133975" y="5295900"/>
            <a:chExt cx="342900" cy="238125"/>
          </a:xfrm>
        </p:grpSpPr>
        <p:sp>
          <p:nvSpPr>
            <p:cNvPr id="105" name="Figura a mano libera 104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6" name="Figura a mano libera 105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7" name="Figura a mano libera 106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08" name="Rectangle 87">
            <a:extLst>
              <a:ext uri="{FF2B5EF4-FFF2-40B4-BE49-F238E27FC236}">
                <a16:creationId xmlns:a16="http://schemas.microsoft.com/office/drawing/2014/main" xmlns="" id="{A4348981-B1DE-498B-AD01-B3407E4DADB8}"/>
              </a:ext>
            </a:extLst>
          </p:cNvPr>
          <p:cNvSpPr/>
          <p:nvPr/>
        </p:nvSpPr>
        <p:spPr>
          <a:xfrm>
            <a:off x="7289981" y="5477714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obstacle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166021" y="3777063"/>
            <a:ext cx="2470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robotDataSourceArduino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79" name="Gruppo 78"/>
          <p:cNvGrpSpPr/>
          <p:nvPr/>
        </p:nvGrpSpPr>
        <p:grpSpPr>
          <a:xfrm>
            <a:off x="3043766" y="5691606"/>
            <a:ext cx="592487" cy="258092"/>
            <a:chOff x="5133975" y="5295900"/>
            <a:chExt cx="342900" cy="238125"/>
          </a:xfrm>
        </p:grpSpPr>
        <p:sp>
          <p:nvSpPr>
            <p:cNvPr id="101" name="Figura a mano libera 100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9" name="Figura a mano libera 108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0" name="Figura a mano libera 109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11" name="Rectangle 87">
            <a:extLst>
              <a:ext uri="{FF2B5EF4-FFF2-40B4-BE49-F238E27FC236}">
                <a16:creationId xmlns:a16="http://schemas.microsoft.com/office/drawing/2014/main" xmlns="" id="{A4348981-B1DE-498B-AD01-B3407E4DADB8}"/>
              </a:ext>
            </a:extLst>
          </p:cNvPr>
          <p:cNvSpPr/>
          <p:nvPr/>
        </p:nvSpPr>
        <p:spPr>
          <a:xfrm>
            <a:off x="3471853" y="5751348"/>
            <a:ext cx="681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sonar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Rectangle 87">
            <a:extLst>
              <a:ext uri="{FF2B5EF4-FFF2-40B4-BE49-F238E27FC236}">
                <a16:creationId xmlns:a16="http://schemas.microsoft.com/office/drawing/2014/main" xmlns="" id="{A4348981-B1DE-498B-AD01-B3407E4DADB8}"/>
              </a:ext>
            </a:extLst>
          </p:cNvPr>
          <p:cNvSpPr/>
          <p:nvPr/>
        </p:nvSpPr>
        <p:spPr>
          <a:xfrm>
            <a:off x="3856906" y="5059247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sonarRobot</a:t>
            </a:r>
            <a:endParaRPr lang="en-US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Rectangle 3"/>
          <p:cNvSpPr>
            <a:spLocks noChangeArrowheads="1"/>
          </p:cNvSpPr>
          <p:nvPr/>
        </p:nvSpPr>
        <p:spPr bwMode="auto">
          <a:xfrm>
            <a:off x="2077852" y="4608307"/>
            <a:ext cx="26484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virtualrobotSonarSupportActor</a:t>
            </a: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29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Domande </a:t>
            </a:r>
            <a:r>
              <a:rPr lang="it-IT" sz="4000" dirty="0"/>
              <a:t>(su un sistema)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it-IT" dirty="0"/>
              <a:t>Cosa </a:t>
            </a:r>
            <a:r>
              <a:rPr lang="it-IT" dirty="0">
                <a:solidFill>
                  <a:srgbClr val="C00000"/>
                </a:solidFill>
              </a:rPr>
              <a:t>deve fare</a:t>
            </a:r>
            <a:r>
              <a:rPr lang="it-IT" dirty="0"/>
              <a:t>	 </a:t>
            </a:r>
            <a:r>
              <a:rPr lang="it-IT" dirty="0">
                <a:sym typeface="Wingdings" pitchFamily="2" charset="2"/>
              </a:rPr>
              <a:t></a:t>
            </a:r>
            <a:r>
              <a:rPr lang="it-IT" dirty="0"/>
              <a:t>		 </a:t>
            </a:r>
            <a:r>
              <a:rPr lang="it-IT" i="1" dirty="0"/>
              <a:t>committente</a:t>
            </a:r>
          </a:p>
          <a:p>
            <a:r>
              <a:rPr lang="it-IT" dirty="0"/>
              <a:t>Cosa </a:t>
            </a:r>
            <a:r>
              <a:rPr lang="it-IT" dirty="0">
                <a:solidFill>
                  <a:srgbClr val="C00000"/>
                </a:solidFill>
              </a:rPr>
              <a:t>deve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essere</a:t>
            </a:r>
            <a:r>
              <a:rPr lang="it-IT" dirty="0"/>
              <a:t>	</a:t>
            </a:r>
            <a:r>
              <a:rPr lang="it-IT" dirty="0">
                <a:sym typeface="Wingdings" pitchFamily="2" charset="2"/>
              </a:rPr>
              <a:t>  </a:t>
            </a:r>
            <a:r>
              <a:rPr lang="it-IT" dirty="0"/>
              <a:t>		 </a:t>
            </a:r>
            <a:r>
              <a:rPr lang="it-IT" i="1" dirty="0"/>
              <a:t>analista</a:t>
            </a:r>
          </a:p>
          <a:p>
            <a:pPr lvl="1"/>
            <a:r>
              <a:rPr lang="it-IT" sz="2000" dirty="0"/>
              <a:t>Quale </a:t>
            </a:r>
            <a:r>
              <a:rPr lang="it-IT" sz="2000" b="1" i="1" dirty="0">
                <a:solidFill>
                  <a:srgbClr val="00B050"/>
                </a:solidFill>
              </a:rPr>
              <a:t>struttura-interazione-comportamento</a:t>
            </a:r>
            <a:r>
              <a:rPr lang="it-IT" sz="2000" dirty="0"/>
              <a:t> </a:t>
            </a:r>
            <a:r>
              <a:rPr lang="it-IT" sz="2000" b="1" dirty="0">
                <a:solidFill>
                  <a:srgbClr val="C00000"/>
                </a:solidFill>
              </a:rPr>
              <a:t>sono necessari </a:t>
            </a:r>
            <a:r>
              <a:rPr lang="it-IT" sz="2000" dirty="0"/>
              <a:t>tenendo conto dei </a:t>
            </a:r>
            <a:r>
              <a:rPr lang="it-IT" sz="2000" b="1" i="1" dirty="0">
                <a:solidFill>
                  <a:srgbClr val="7030A0"/>
                </a:solidFill>
              </a:rPr>
              <a:t>vincoli che sorgono dai requisiti e dal problema in sè</a:t>
            </a:r>
          </a:p>
          <a:p>
            <a:r>
              <a:rPr lang="it-IT" dirty="0"/>
              <a:t>Cosa </a:t>
            </a:r>
            <a:r>
              <a:rPr lang="it-IT" dirty="0">
                <a:solidFill>
                  <a:srgbClr val="C00000"/>
                </a:solidFill>
              </a:rPr>
              <a:t>è opportuno </a:t>
            </a:r>
            <a:r>
              <a:rPr lang="it-IT" dirty="0"/>
              <a:t>che sia	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/>
              <a:t>	</a:t>
            </a:r>
            <a:r>
              <a:rPr lang="it-IT" i="1" dirty="0"/>
              <a:t>analista</a:t>
            </a:r>
          </a:p>
          <a:p>
            <a:pPr marL="742950" lvl="2" indent="-342900"/>
            <a:r>
              <a:rPr lang="it-IT" dirty="0"/>
              <a:t>Tenendo conto delle tecnologie, dell’andamento del mercato, delle risorse umane, economiche, temporali, etc.</a:t>
            </a:r>
          </a:p>
          <a:p>
            <a:r>
              <a:rPr lang="it-IT" i="1" dirty="0">
                <a:solidFill>
                  <a:srgbClr val="C00000"/>
                </a:solidFill>
              </a:rPr>
              <a:t>Come è fatto</a:t>
            </a:r>
            <a:r>
              <a:rPr lang="it-IT" dirty="0"/>
              <a:t>	</a:t>
            </a:r>
            <a:r>
              <a:rPr lang="it-IT" dirty="0">
                <a:sym typeface="Wingdings" pitchFamily="2" charset="2"/>
              </a:rPr>
              <a:t> 		 	</a:t>
            </a:r>
            <a:r>
              <a:rPr lang="it-IT" i="1" dirty="0"/>
              <a:t>progettista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it-IT" sz="2000" dirty="0"/>
              <a:t>Quale </a:t>
            </a:r>
            <a:r>
              <a:rPr lang="it-IT" sz="2000" b="1" i="1" dirty="0">
                <a:solidFill>
                  <a:srgbClr val="00B050"/>
                </a:solidFill>
              </a:rPr>
              <a:t> struttura-interazione-comportamento </a:t>
            </a:r>
            <a:r>
              <a:rPr lang="it-IT" sz="2000" dirty="0"/>
              <a:t>ha il sistema finale tenendo conto dei vincoli dall’analisi e dei criteri (</a:t>
            </a:r>
            <a:r>
              <a:rPr lang="it-IT" sz="2000" i="1" dirty="0">
                <a:solidFill>
                  <a:srgbClr val="C00000"/>
                </a:solidFill>
              </a:rPr>
              <a:t>pattern</a:t>
            </a:r>
            <a:r>
              <a:rPr lang="it-IT" sz="2000" dirty="0"/>
              <a:t>) usati per risolvere le forze (anche contrastanti)  in gioco</a:t>
            </a:r>
            <a:endParaRPr lang="it-IT" sz="2000" b="1" i="1" dirty="0">
              <a:solidFill>
                <a:srgbClr val="7030A0"/>
              </a:solidFill>
            </a:endParaRPr>
          </a:p>
          <a:p>
            <a:endParaRPr lang="it-IT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 - Univwersity of Bologna</a:t>
            </a:r>
          </a:p>
        </p:txBody>
      </p:sp>
    </p:spTree>
    <p:extLst>
      <p:ext uri="{BB962C8B-B14F-4D97-AF65-F5344CB8AC3E}">
        <p14:creationId xmlns:p14="http://schemas.microsoft.com/office/powerpoint/2010/main" val="39518976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.3|1.1|1|1|1.4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.3|1.1|1|1|1.4|1.3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69240</TotalTime>
  <Words>2669</Words>
  <Application>Microsoft Office PowerPoint</Application>
  <PresentationFormat>Presentazione su schermo (4:3)</PresentationFormat>
  <Paragraphs>1133</Paragraphs>
  <Slides>68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68</vt:i4>
      </vt:variant>
    </vt:vector>
  </HeadingPairs>
  <TitlesOfParts>
    <vt:vector size="69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Domande (su un sistema)</vt:lpstr>
      <vt:lpstr>Specifica della grammatica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SISTEMI: una visione ‘olistica’</vt:lpstr>
      <vt:lpstr>Hexagonal Architecture (Port-Adapter)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Giovedi 21 Maggio</vt:lpstr>
      <vt:lpstr>Presentazione standard di PowerPoint</vt:lpstr>
      <vt:lpstr>Martedi 26 Maggio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NGEGNERIA DEI SISTEMI SOFTWARE M</dc:title>
  <dc:creator>anatali</dc:creator>
  <cp:lastModifiedBy>anatali</cp:lastModifiedBy>
  <cp:revision>388</cp:revision>
  <dcterms:created xsi:type="dcterms:W3CDTF">2020-02-19T17:19:21Z</dcterms:created>
  <dcterms:modified xsi:type="dcterms:W3CDTF">2020-06-04T13:03:54Z</dcterms:modified>
</cp:coreProperties>
</file>