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1"/>
  </p:notesMasterIdLst>
  <p:handoutMasterIdLst>
    <p:handoutMasterId r:id="rId32"/>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5" r:id="rId28"/>
    <p:sldId id="283" r:id="rId29"/>
    <p:sldId id="28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53"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14/03/2020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14/03/2020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14/03/2020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14/03/2020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14/03/2020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14/03/2020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14/03/2020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14/03/2020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14/03/2020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14/03/2020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14/03/2020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14/03/2020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14/03/2020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14/03/2020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grpSp>
        <p:nvGrpSpPr>
          <p:cNvPr id="22" name="Gruppo 82">
            <a:extLst>
              <a:ext uri="{FF2B5EF4-FFF2-40B4-BE49-F238E27FC236}">
                <a16:creationId xmlns:a16="http://schemas.microsoft.com/office/drawing/2014/main" id="{D2ACE5A8-9046-43C9-855F-EC0E0754E6E4}"/>
              </a:ext>
            </a:extLst>
          </p:cNvPr>
          <p:cNvGrpSpPr/>
          <p:nvPr/>
        </p:nvGrpSpPr>
        <p:grpSpPr>
          <a:xfrm>
            <a:off x="1485750" y="4052955"/>
            <a:ext cx="866156" cy="763297"/>
            <a:chOff x="1194666" y="2417771"/>
            <a:chExt cx="866156" cy="763297"/>
          </a:xfrm>
        </p:grpSpPr>
        <p:sp>
          <p:nvSpPr>
            <p:cNvPr id="23" name="Ovale 38">
              <a:extLst>
                <a:ext uri="{FF2B5EF4-FFF2-40B4-BE49-F238E27FC236}">
                  <a16:creationId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Ovale 33">
            <a:extLst>
              <a:ext uri="{FF2B5EF4-FFF2-40B4-BE49-F238E27FC236}">
                <a16:creationId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36" name="Rectangle 4">
            <a:extLst>
              <a:ext uri="{FF2B5EF4-FFF2-40B4-BE49-F238E27FC236}">
                <a16:creationId xmlns:a16="http://schemas.microsoft.com/office/drawing/2014/main" id="{751C612F-85E8-46CD-9D97-711C49FABD7D}"/>
              </a:ext>
            </a:extLst>
          </p:cNvPr>
          <p:cNvSpPr>
            <a:spLocks noChangeArrowheads="1"/>
          </p:cNvSpPr>
          <p:nvPr/>
        </p:nvSpPr>
        <p:spPr bwMode="auto">
          <a:xfrm>
            <a:off x="1398040" y="4924167"/>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id="{AE821BAD-5AB7-466B-8291-7E14ADF08024}"/>
              </a:ext>
            </a:extLst>
          </p:cNvPr>
          <p:cNvSpPr/>
          <p:nvPr/>
        </p:nvSpPr>
        <p:spPr>
          <a:xfrm>
            <a:off x="4168961" y="4120940"/>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id="{EF542A0F-AE9B-4720-A22D-4000E774217C}"/>
              </a:ext>
            </a:extLst>
          </p:cNvPr>
          <p:cNvSpPr txBox="1"/>
          <p:nvPr/>
        </p:nvSpPr>
        <p:spPr>
          <a:xfrm>
            <a:off x="4026683" y="4952493"/>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id="{DC75D623-1BEE-420F-8F7A-642F64C29300}"/>
              </a:ext>
            </a:extLst>
          </p:cNvPr>
          <p:cNvSpPr>
            <a:spLocks noChangeArrowheads="1"/>
          </p:cNvSpPr>
          <p:nvPr/>
        </p:nvSpPr>
        <p:spPr bwMode="auto">
          <a:xfrm>
            <a:off x="3864826" y="4808478"/>
            <a:ext cx="2810385" cy="738664"/>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id="{B9484729-5BBF-42A0-9532-D074E8F64D0C}"/>
              </a:ext>
            </a:extLst>
          </p:cNvPr>
          <p:cNvCxnSpPr/>
          <p:nvPr/>
        </p:nvCxnSpPr>
        <p:spPr>
          <a:xfrm flipH="1">
            <a:off x="4548793" y="4284429"/>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id="{2227C48D-AA34-4D81-9873-E2E1601CDD36}"/>
              </a:ext>
            </a:extLst>
          </p:cNvPr>
          <p:cNvCxnSpPr>
            <a:cxnSpLocks/>
            <a:stCxn id="23" idx="6"/>
            <a:endCxn id="38" idx="2"/>
          </p:cNvCxnSpPr>
          <p:nvPr/>
        </p:nvCxnSpPr>
        <p:spPr>
          <a:xfrm>
            <a:off x="2351906" y="4456212"/>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id="{FDD84F83-30AC-4BF9-B9FF-5314654605F2}"/>
              </a:ext>
            </a:extLst>
          </p:cNvPr>
          <p:cNvSpPr>
            <a:spLocks noChangeArrowheads="1"/>
          </p:cNvSpPr>
          <p:nvPr/>
        </p:nvSpPr>
        <p:spPr bwMode="auto">
          <a:xfrm>
            <a:off x="2375780" y="4045961"/>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45" name="Rectangle 5">
            <a:extLst>
              <a:ext uri="{FF2B5EF4-FFF2-40B4-BE49-F238E27FC236}">
                <a16:creationId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
            <a:extLst>
              <a:ext uri="{FF2B5EF4-FFF2-40B4-BE49-F238E27FC236}">
                <a16:creationId xmlns:a16="http://schemas.microsoft.com/office/drawing/2014/main" id="{9529310F-209D-4FC3-82E8-EEC7E3A85851}"/>
              </a:ext>
            </a:extLst>
          </p:cNvPr>
          <p:cNvSpPr>
            <a:spLocks noChangeArrowheads="1"/>
          </p:cNvSpPr>
          <p:nvPr/>
        </p:nvSpPr>
        <p:spPr bwMode="auto">
          <a:xfrm>
            <a:off x="4942556" y="406619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id="{435D5F9E-A655-4DD7-851D-B11A8F169495}"/>
              </a:ext>
            </a:extLst>
          </p:cNvPr>
          <p:cNvSpPr/>
          <p:nvPr/>
        </p:nvSpPr>
        <p:spPr>
          <a:xfrm>
            <a:off x="5177671" y="435346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id="{5F862CA7-7927-4E0C-A697-C0E183A98073}"/>
              </a:ext>
            </a:extLst>
          </p:cNvPr>
          <p:cNvCxnSpPr>
            <a:endCxn id="53" idx="2"/>
          </p:cNvCxnSpPr>
          <p:nvPr/>
        </p:nvCxnSpPr>
        <p:spPr>
          <a:xfrm>
            <a:off x="4899790" y="448476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DFFCB79-ECE8-451E-A967-EFE490B3417F}"/>
              </a:ext>
            </a:extLst>
          </p:cNvPr>
          <p:cNvCxnSpPr>
            <a:cxnSpLocks/>
            <a:stCxn id="38" idx="3"/>
            <a:endCxn id="60" idx="4"/>
          </p:cNvCxnSpPr>
          <p:nvPr/>
        </p:nvCxnSpPr>
        <p:spPr>
          <a:xfrm rot="5400000" flipH="1">
            <a:off x="2564849" y="302166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4ACD13F-7496-4B90-AE98-8683062A6B76}"/>
              </a:ext>
            </a:extLst>
          </p:cNvPr>
          <p:cNvSpPr/>
          <p:nvPr/>
        </p:nvSpPr>
        <p:spPr>
          <a:xfrm>
            <a:off x="924494" y="4319055"/>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id="{D129B3F1-E984-4808-8DB5-56CC7FF47729}"/>
              </a:ext>
            </a:extLst>
          </p:cNvPr>
          <p:cNvCxnSpPr/>
          <p:nvPr/>
        </p:nvCxnSpPr>
        <p:spPr>
          <a:xfrm>
            <a:off x="702491" y="451605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ctangle 5">
            <a:extLst>
              <a:ext uri="{FF2B5EF4-FFF2-40B4-BE49-F238E27FC236}">
                <a16:creationId xmlns:a16="http://schemas.microsoft.com/office/drawing/2014/main" id="{D7416450-7D3D-45F7-A403-375C44C4136F}"/>
              </a:ext>
            </a:extLst>
          </p:cNvPr>
          <p:cNvSpPr>
            <a:spLocks noChangeArrowheads="1"/>
          </p:cNvSpPr>
          <p:nvPr/>
        </p:nvSpPr>
        <p:spPr bwMode="auto">
          <a:xfrm>
            <a:off x="1485751" y="5441310"/>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err="1">
                <a:solidFill>
                  <a:srgbClr val="00B050"/>
                </a:solidFill>
                <a:latin typeface="Arial" panose="020B0604020202020204" pitchFamily="34" charset="0"/>
                <a:cs typeface="Arial" panose="020B0604020202020204" pitchFamily="34" charset="0"/>
              </a:rPr>
              <a:t>sollision</a:t>
            </a:r>
            <a:r>
              <a:rPr lang="en-US" altLang="en-US" sz="1400" b="1" dirty="0">
                <a:solidFill>
                  <a:srgbClr val="00B050"/>
                </a:solidFill>
                <a:latin typeface="Arial" panose="020B0604020202020204" pitchFamily="34" charset="0"/>
                <a:cs typeface="Arial" panose="020B0604020202020204" pitchFamily="34" charset="0"/>
              </a:rPr>
              <a:t> …</a:t>
            </a:r>
            <a:endParaRPr lang="en-US" altLang="en-US" sz="1400" dirty="0">
              <a:latin typeface="Arial" panose="020B0604020202020204" pitchFamily="34" charset="0"/>
              <a:cs typeface="Arial" panose="020B0604020202020204" pitchFamily="34" charset="0"/>
            </a:endParaRPr>
          </a:p>
        </p:txBody>
      </p:sp>
      <p:sp>
        <p:nvSpPr>
          <p:cNvPr id="47" name="Rectangle 5">
            <a:extLst>
              <a:ext uri="{FF2B5EF4-FFF2-40B4-BE49-F238E27FC236}">
                <a16:creationId xmlns:a16="http://schemas.microsoft.com/office/drawing/2014/main" id="{1269A7C2-A3FB-4FFD-AABE-7CAC46ADBE47}"/>
              </a:ext>
            </a:extLst>
          </p:cNvPr>
          <p:cNvSpPr>
            <a:spLocks noChangeArrowheads="1"/>
          </p:cNvSpPr>
          <p:nvPr/>
        </p:nvSpPr>
        <p:spPr bwMode="auto">
          <a:xfrm>
            <a:off x="599427" y="3720278"/>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id="{DC75D623-1BEE-420F-8F7A-642F64C29300}"/>
              </a:ext>
            </a:extLst>
          </p:cNvPr>
          <p:cNvSpPr>
            <a:spLocks noChangeArrowheads="1"/>
          </p:cNvSpPr>
          <p:nvPr/>
        </p:nvSpPr>
        <p:spPr bwMode="auto">
          <a:xfrm>
            <a:off x="3633537" y="105273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491881" y="3731710"/>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347864" y="3949707"/>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447884" y="2494080"/>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743616" y="2455687"/>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685515" y="2579887"/>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642764" y="3196118"/>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628145" y="4443606"/>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534386" y="5103948"/>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577136" y="3802176"/>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97968" y="3084683"/>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742007" y="4065513"/>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889792" y="3970686"/>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339994" y="4176268"/>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stCxn id="64" idx="6"/>
            <a:endCxn id="47" idx="3"/>
          </p:cNvCxnSpPr>
          <p:nvPr/>
        </p:nvCxnSpPr>
        <p:spPr>
          <a:xfrm flipH="1">
            <a:off x="3674958" y="2825019"/>
            <a:ext cx="3029498" cy="1476530"/>
          </a:xfrm>
          <a:prstGeom prst="bentConnector4">
            <a:avLst>
              <a:gd name="adj1" fmla="val -27978"/>
              <a:gd name="adj2" fmla="val 20213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2" name="Connettore 2 91"/>
          <p:cNvCxnSpPr>
            <a:stCxn id="65" idx="6"/>
          </p:cNvCxnSpPr>
          <p:nvPr/>
        </p:nvCxnSpPr>
        <p:spPr>
          <a:xfrm flipV="1">
            <a:off x="6661705" y="3423719"/>
            <a:ext cx="892795"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812834" y="4065513"/>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951637" y="4692560"/>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269631" y="5370661"/>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2" name="Connettore 2 101"/>
          <p:cNvCxnSpPr>
            <a:stCxn id="64" idx="6"/>
          </p:cNvCxnSpPr>
          <p:nvPr/>
        </p:nvCxnSpPr>
        <p:spPr>
          <a:xfrm>
            <a:off x="6704456" y="2825019"/>
            <a:ext cx="850044"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830691" y="3054389"/>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880684" y="3691250"/>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96016" y="4339708"/>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479473" y="4974474"/>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id="{9529310F-209D-4FC3-82E8-EEC7E3A85851}"/>
              </a:ext>
            </a:extLst>
          </p:cNvPr>
          <p:cNvSpPr>
            <a:spLocks noChangeArrowheads="1"/>
          </p:cNvSpPr>
          <p:nvPr/>
        </p:nvSpPr>
        <p:spPr bwMode="auto">
          <a:xfrm>
            <a:off x="7632601" y="4092203"/>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27</a:t>
            </a:fld>
            <a:endParaRPr lang="en-GB"/>
          </a:p>
        </p:txBody>
      </p:sp>
      <p:grpSp>
        <p:nvGrpSpPr>
          <p:cNvPr id="4" name="Gruppo 72">
            <a:extLst>
              <a:ext uri="{FF2B5EF4-FFF2-40B4-BE49-F238E27FC236}">
                <a16:creationId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id="{57A31D5F-E223-48B4-A819-ADBF29AA214F}"/>
              </a:ext>
            </a:extLst>
          </p:cNvPr>
          <p:cNvSpPr>
            <a:spLocks noChangeArrowheads="1"/>
          </p:cNvSpPr>
          <p:nvPr/>
        </p:nvSpPr>
        <p:spPr bwMode="auto">
          <a:xfrm>
            <a:off x="3982165" y="3340299"/>
            <a:ext cx="2909771"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00B050"/>
                </a:solidFill>
                <a:latin typeface="Arial" panose="020B0604020202020204" pitchFamily="34" charset="0"/>
                <a:cs typeface="Arial" panose="020B0604020202020204" pitchFamily="34" charset="0"/>
              </a:rPr>
              <a:t>sensor,dispatch,vr,robotactor</a:t>
            </a:r>
            <a:r>
              <a:rPr lang="en-US" sz="1400" b="1" dirty="0">
                <a:solidFill>
                  <a:srgbClr val="00B050"/>
                </a:solidFill>
                <a:latin typeface="Arial" panose="020B0604020202020204" pitchFamily="34" charset="0"/>
                <a:cs typeface="Arial" panose="020B0604020202020204" pitchFamily="34" charset="0"/>
              </a:rPr>
              <a:t>, collision-bottle2, 6)</a:t>
            </a:r>
          </a:p>
        </p:txBody>
      </p:sp>
      <p:sp>
        <p:nvSpPr>
          <p:cNvPr id="39" name="Rectangle 5">
            <a:extLst>
              <a:ext uri="{FF2B5EF4-FFF2-40B4-BE49-F238E27FC236}">
                <a16:creationId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msg(move, dispatch, main, </a:t>
            </a:r>
            <a:r>
              <a:rPr lang="en-US" sz="1400" b="1" dirty="0" err="1">
                <a:solidFill>
                  <a:srgbClr val="00B050"/>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w, 1)</a:t>
            </a:r>
          </a:p>
        </p:txBody>
      </p:sp>
    </p:spTree>
    <p:extLst>
      <p:ext uri="{BB962C8B-B14F-4D97-AF65-F5344CB8AC3E}">
        <p14:creationId xmlns:p14="http://schemas.microsoft.com/office/powerpoint/2010/main" val="1552529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28</a:t>
            </a:fld>
            <a:endParaRPr lang="en-GB"/>
          </a:p>
        </p:txBody>
      </p:sp>
      <p:sp>
        <p:nvSpPr>
          <p:cNvPr id="4" name="Ovale 3"/>
          <p:cNvSpPr/>
          <p:nvPr/>
        </p:nvSpPr>
        <p:spPr>
          <a:xfrm>
            <a:off x="1043608" y="836712"/>
            <a:ext cx="1656184" cy="1656184"/>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 name="Ovale 4"/>
          <p:cNvSpPr/>
          <p:nvPr/>
        </p:nvSpPr>
        <p:spPr>
          <a:xfrm>
            <a:off x="3347864" y="2250353"/>
            <a:ext cx="3240360" cy="2808312"/>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7" name="Connettore 2 6"/>
          <p:cNvCxnSpPr>
            <a:stCxn id="4" idx="5"/>
            <a:endCxn id="5" idx="1"/>
          </p:cNvCxnSpPr>
          <p:nvPr/>
        </p:nvCxnSpPr>
        <p:spPr>
          <a:xfrm>
            <a:off x="2457249" y="2250353"/>
            <a:ext cx="1365155" cy="4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e 10"/>
          <p:cNvSpPr/>
          <p:nvPr/>
        </p:nvSpPr>
        <p:spPr>
          <a:xfrm>
            <a:off x="5411180" y="80601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 name="Ovale 11"/>
          <p:cNvSpPr/>
          <p:nvPr/>
        </p:nvSpPr>
        <p:spPr>
          <a:xfrm>
            <a:off x="6653531" y="16997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 name="Connettore 2 13"/>
          <p:cNvCxnSpPr>
            <a:stCxn id="11" idx="5"/>
            <a:endCxn id="12" idx="1"/>
          </p:cNvCxnSpPr>
          <p:nvPr/>
        </p:nvCxnSpPr>
        <p:spPr>
          <a:xfrm>
            <a:off x="6051107" y="1420645"/>
            <a:ext cx="712218" cy="384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uppo 15"/>
          <p:cNvGrpSpPr/>
          <p:nvPr/>
        </p:nvGrpSpPr>
        <p:grpSpPr>
          <a:xfrm>
            <a:off x="4034872" y="2681623"/>
            <a:ext cx="866156" cy="763297"/>
            <a:chOff x="1194666" y="2417771"/>
            <a:chExt cx="866156" cy="763297"/>
          </a:xfrm>
        </p:grpSpPr>
        <p:sp>
          <p:nvSpPr>
            <p:cNvPr id="17" name="Ovale 1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1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1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20" name="Gruppo 19"/>
          <p:cNvGrpSpPr/>
          <p:nvPr/>
        </p:nvGrpSpPr>
        <p:grpSpPr>
          <a:xfrm>
            <a:off x="5053428" y="3654509"/>
            <a:ext cx="866156" cy="763297"/>
            <a:chOff x="1194666" y="2417771"/>
            <a:chExt cx="866156" cy="763297"/>
          </a:xfrm>
        </p:grpSpPr>
        <p:sp>
          <p:nvSpPr>
            <p:cNvPr id="21" name="Ovale 20"/>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21"/>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2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Figura a mano libera 23"/>
          <p:cNvSpPr/>
          <p:nvPr/>
        </p:nvSpPr>
        <p:spPr>
          <a:xfrm>
            <a:off x="4023360" y="3094892"/>
            <a:ext cx="1885071" cy="1153551"/>
          </a:xfrm>
          <a:custGeom>
            <a:avLst/>
            <a:gdLst>
              <a:gd name="connsiteX0" fmla="*/ 0 w 1885071"/>
              <a:gd name="connsiteY0" fmla="*/ 1153551 h 1153551"/>
              <a:gd name="connsiteX1" fmla="*/ 1800665 w 1885071"/>
              <a:gd name="connsiteY1" fmla="*/ 56271 h 1153551"/>
              <a:gd name="connsiteX2" fmla="*/ 1800665 w 1885071"/>
              <a:gd name="connsiteY2" fmla="*/ 56271 h 1153551"/>
              <a:gd name="connsiteX3" fmla="*/ 1885071 w 1885071"/>
              <a:gd name="connsiteY3" fmla="*/ 0 h 1153551"/>
            </a:gdLst>
            <a:ahLst/>
            <a:cxnLst>
              <a:cxn ang="0">
                <a:pos x="connsiteX0" y="connsiteY0"/>
              </a:cxn>
              <a:cxn ang="0">
                <a:pos x="connsiteX1" y="connsiteY1"/>
              </a:cxn>
              <a:cxn ang="0">
                <a:pos x="connsiteX2" y="connsiteY2"/>
              </a:cxn>
              <a:cxn ang="0">
                <a:pos x="connsiteX3" y="connsiteY3"/>
              </a:cxn>
            </a:cxnLst>
            <a:rect l="l" t="t" r="r" b="b"/>
            <a:pathLst>
              <a:path w="1885071" h="1153551">
                <a:moveTo>
                  <a:pt x="0" y="1153551"/>
                </a:moveTo>
                <a:lnTo>
                  <a:pt x="1800665" y="56271"/>
                </a:lnTo>
                <a:lnTo>
                  <a:pt x="1800665" y="56271"/>
                </a:lnTo>
                <a:lnTo>
                  <a:pt x="18850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9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5957</TotalTime>
  <Words>2126</Words>
  <Application>Microsoft Office PowerPoint</Application>
  <PresentationFormat>On-screen Show (4:3)</PresentationFormat>
  <Paragraphs>320</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Franklin Gothic Book</vt:lpstr>
      <vt:lpstr>Perpetua</vt:lpstr>
      <vt:lpstr>Symbol</vt:lpstr>
      <vt:lpstr>Wingdings 2</vt: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Antonio Natali</cp:lastModifiedBy>
  <cp:revision>120</cp:revision>
  <dcterms:created xsi:type="dcterms:W3CDTF">2020-02-19T17:19:21Z</dcterms:created>
  <dcterms:modified xsi:type="dcterms:W3CDTF">2020-03-14T15:39:07Z</dcterms:modified>
</cp:coreProperties>
</file>