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3"/>
  </p:notesMasterIdLst>
  <p:handoutMasterIdLst>
    <p:handoutMasterId r:id="rId34"/>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5" r:id="rId28"/>
    <p:sldId id="286" r:id="rId29"/>
    <p:sldId id="287" r:id="rId30"/>
    <p:sldId id="283"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1318ED"/>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16/03/2020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16/03/2020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16/03/2020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16/03/2020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491881" y="3731710"/>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347864" y="3949707"/>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447884" y="2494080"/>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743616" y="2455687"/>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685515" y="2579887"/>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642764" y="3196118"/>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628145" y="4443606"/>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534386" y="5103948"/>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577136" y="3802176"/>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97968" y="3084683"/>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742007" y="4065513"/>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889792" y="3970686"/>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339994" y="4176268"/>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stCxn id="64" idx="6"/>
            <a:endCxn id="47" idx="3"/>
          </p:cNvCxnSpPr>
          <p:nvPr/>
        </p:nvCxnSpPr>
        <p:spPr>
          <a:xfrm flipH="1">
            <a:off x="3674958" y="2825019"/>
            <a:ext cx="3029498" cy="1476530"/>
          </a:xfrm>
          <a:prstGeom prst="bentConnector4">
            <a:avLst>
              <a:gd name="adj1" fmla="val -27978"/>
              <a:gd name="adj2" fmla="val 20213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2" name="Connettore 2 91"/>
          <p:cNvCxnSpPr>
            <a:stCxn id="65" idx="6"/>
          </p:cNvCxnSpPr>
          <p:nvPr/>
        </p:nvCxnSpPr>
        <p:spPr>
          <a:xfrm flipV="1">
            <a:off x="6661705" y="3423719"/>
            <a:ext cx="892795"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812834" y="4065513"/>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951637" y="4692560"/>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269631" y="5370661"/>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2" name="Connettore 2 101"/>
          <p:cNvCxnSpPr>
            <a:stCxn id="64" idx="6"/>
          </p:cNvCxnSpPr>
          <p:nvPr/>
        </p:nvCxnSpPr>
        <p:spPr>
          <a:xfrm>
            <a:off x="6704456" y="2825019"/>
            <a:ext cx="850044"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830691" y="3054389"/>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880684" y="3691250"/>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96016" y="4339708"/>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479473" y="4974474"/>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632601" y="4092203"/>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27</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28</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7" name="Rettangolo 4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82935" y="2543400"/>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82935" y="4204558"/>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6372200" y="249015"/>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6" name="Connettore 1 75"/>
          <p:cNvCxnSpPr/>
          <p:nvPr/>
        </p:nvCxnSpPr>
        <p:spPr>
          <a:xfrm>
            <a:off x="7141351" y="249015"/>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Connettore 1 76"/>
          <p:cNvCxnSpPr/>
          <p:nvPr/>
        </p:nvCxnSpPr>
        <p:spPr>
          <a:xfrm>
            <a:off x="7882232" y="249015"/>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Connettore 1 77"/>
          <p:cNvCxnSpPr/>
          <p:nvPr/>
        </p:nvCxnSpPr>
        <p:spPr>
          <a:xfrm>
            <a:off x="6372200" y="995227"/>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Connettore 1 78"/>
          <p:cNvCxnSpPr/>
          <p:nvPr/>
        </p:nvCxnSpPr>
        <p:spPr>
          <a:xfrm>
            <a:off x="6372200" y="1715307"/>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80" name="Ovale 79"/>
          <p:cNvSpPr/>
          <p:nvPr/>
        </p:nvSpPr>
        <p:spPr>
          <a:xfrm>
            <a:off x="6406428" y="274592"/>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81" name="Ovale 80"/>
          <p:cNvSpPr/>
          <p:nvPr/>
        </p:nvSpPr>
        <p:spPr>
          <a:xfrm>
            <a:off x="6732240" y="2219364"/>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2" name="Ovale 81"/>
          <p:cNvSpPr/>
          <p:nvPr/>
        </p:nvSpPr>
        <p:spPr>
          <a:xfrm>
            <a:off x="7439253" y="2219364"/>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3" name="Ovale 82"/>
          <p:cNvSpPr/>
          <p:nvPr/>
        </p:nvSpPr>
        <p:spPr>
          <a:xfrm>
            <a:off x="7437084" y="34909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4" name="Ovale 83"/>
          <p:cNvSpPr/>
          <p:nvPr/>
        </p:nvSpPr>
        <p:spPr>
          <a:xfrm>
            <a:off x="8231341" y="34715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5" name="Ovale 84"/>
          <p:cNvSpPr/>
          <p:nvPr/>
        </p:nvSpPr>
        <p:spPr>
          <a:xfrm>
            <a:off x="8248354" y="22193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86" name="Connettore 2 85"/>
          <p:cNvCxnSpPr>
            <a:endCxn id="81" idx="0"/>
          </p:cNvCxnSpPr>
          <p:nvPr/>
        </p:nvCxnSpPr>
        <p:spPr>
          <a:xfrm flipH="1">
            <a:off x="6766468" y="1066680"/>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2 86"/>
          <p:cNvCxnSpPr>
            <a:stCxn id="82" idx="0"/>
          </p:cNvCxnSpPr>
          <p:nvPr/>
        </p:nvCxnSpPr>
        <p:spPr>
          <a:xfrm flipV="1">
            <a:off x="7473481" y="425344"/>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Connettore 2 87"/>
          <p:cNvCxnSpPr>
            <a:endCxn id="85" idx="0"/>
          </p:cNvCxnSpPr>
          <p:nvPr/>
        </p:nvCxnSpPr>
        <p:spPr>
          <a:xfrm>
            <a:off x="8282582" y="425344"/>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Connettore 2 88"/>
          <p:cNvCxnSpPr>
            <a:stCxn id="81" idx="6"/>
          </p:cNvCxnSpPr>
          <p:nvPr/>
        </p:nvCxnSpPr>
        <p:spPr>
          <a:xfrm flipV="1">
            <a:off x="6800696" y="2257490"/>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Connettore 2 89"/>
          <p:cNvCxnSpPr>
            <a:stCxn id="83" idx="6"/>
            <a:endCxn id="84" idx="2"/>
          </p:cNvCxnSpPr>
          <p:nvPr/>
        </p:nvCxnSpPr>
        <p:spPr>
          <a:xfrm flipV="1">
            <a:off x="7505540" y="385283"/>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Connettore 2 90"/>
          <p:cNvCxnSpPr>
            <a:stCxn id="85" idx="6"/>
          </p:cNvCxnSpPr>
          <p:nvPr/>
        </p:nvCxnSpPr>
        <p:spPr>
          <a:xfrm>
            <a:off x="8316810" y="225749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831112" y="2219364"/>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836386" y="2332350"/>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217958" y="2318220"/>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8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 name="Ovale 3"/>
          <p:cNvSpPr/>
          <p:nvPr/>
        </p:nvSpPr>
        <p:spPr>
          <a:xfrm>
            <a:off x="1043608" y="836712"/>
            <a:ext cx="1656184" cy="1656184"/>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 name="Ovale 4"/>
          <p:cNvSpPr/>
          <p:nvPr/>
        </p:nvSpPr>
        <p:spPr>
          <a:xfrm>
            <a:off x="3347864" y="2250353"/>
            <a:ext cx="3240360" cy="2808312"/>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7" name="Connettore 2 6"/>
          <p:cNvCxnSpPr>
            <a:stCxn id="4" idx="5"/>
            <a:endCxn id="5" idx="1"/>
          </p:cNvCxnSpPr>
          <p:nvPr/>
        </p:nvCxnSpPr>
        <p:spPr>
          <a:xfrm>
            <a:off x="2457249" y="2250353"/>
            <a:ext cx="1365155" cy="4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e 10"/>
          <p:cNvSpPr/>
          <p:nvPr/>
        </p:nvSpPr>
        <p:spPr>
          <a:xfrm>
            <a:off x="5411180" y="80601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 name="Ovale 11"/>
          <p:cNvSpPr/>
          <p:nvPr/>
        </p:nvSpPr>
        <p:spPr>
          <a:xfrm>
            <a:off x="6653531" y="16997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 name="Connettore 2 13"/>
          <p:cNvCxnSpPr>
            <a:stCxn id="11" idx="5"/>
            <a:endCxn id="12" idx="1"/>
          </p:cNvCxnSpPr>
          <p:nvPr/>
        </p:nvCxnSpPr>
        <p:spPr>
          <a:xfrm>
            <a:off x="6051107" y="1420645"/>
            <a:ext cx="712218" cy="384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uppo 15"/>
          <p:cNvGrpSpPr/>
          <p:nvPr/>
        </p:nvGrpSpPr>
        <p:grpSpPr>
          <a:xfrm>
            <a:off x="4034872" y="2681623"/>
            <a:ext cx="866156" cy="763297"/>
            <a:chOff x="1194666" y="2417771"/>
            <a:chExt cx="866156" cy="763297"/>
          </a:xfrm>
        </p:grpSpPr>
        <p:sp>
          <p:nvSpPr>
            <p:cNvPr id="17" name="Ovale 1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1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1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20" name="Gruppo 19"/>
          <p:cNvGrpSpPr/>
          <p:nvPr/>
        </p:nvGrpSpPr>
        <p:grpSpPr>
          <a:xfrm>
            <a:off x="5053428" y="3654509"/>
            <a:ext cx="866156" cy="763297"/>
            <a:chOff x="1194666" y="2417771"/>
            <a:chExt cx="866156" cy="763297"/>
          </a:xfrm>
        </p:grpSpPr>
        <p:sp>
          <p:nvSpPr>
            <p:cNvPr id="21" name="Ovale 20"/>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21"/>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2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Figura a mano libera 23"/>
          <p:cNvSpPr/>
          <p:nvPr/>
        </p:nvSpPr>
        <p:spPr>
          <a:xfrm>
            <a:off x="4023360" y="3094892"/>
            <a:ext cx="1885071" cy="1153551"/>
          </a:xfrm>
          <a:custGeom>
            <a:avLst/>
            <a:gdLst>
              <a:gd name="connsiteX0" fmla="*/ 0 w 1885071"/>
              <a:gd name="connsiteY0" fmla="*/ 1153551 h 1153551"/>
              <a:gd name="connsiteX1" fmla="*/ 1800665 w 1885071"/>
              <a:gd name="connsiteY1" fmla="*/ 56271 h 1153551"/>
              <a:gd name="connsiteX2" fmla="*/ 1800665 w 1885071"/>
              <a:gd name="connsiteY2" fmla="*/ 56271 h 1153551"/>
              <a:gd name="connsiteX3" fmla="*/ 1885071 w 1885071"/>
              <a:gd name="connsiteY3" fmla="*/ 0 h 1153551"/>
            </a:gdLst>
            <a:ahLst/>
            <a:cxnLst>
              <a:cxn ang="0">
                <a:pos x="connsiteX0" y="connsiteY0"/>
              </a:cxn>
              <a:cxn ang="0">
                <a:pos x="connsiteX1" y="connsiteY1"/>
              </a:cxn>
              <a:cxn ang="0">
                <a:pos x="connsiteX2" y="connsiteY2"/>
              </a:cxn>
              <a:cxn ang="0">
                <a:pos x="connsiteX3" y="connsiteY3"/>
              </a:cxn>
            </a:cxnLst>
            <a:rect l="l" t="t" r="r" b="b"/>
            <a:pathLst>
              <a:path w="1885071" h="1153551">
                <a:moveTo>
                  <a:pt x="0" y="1153551"/>
                </a:moveTo>
                <a:lnTo>
                  <a:pt x="1800665" y="56271"/>
                </a:lnTo>
                <a:lnTo>
                  <a:pt x="1800665" y="56271"/>
                </a:lnTo>
                <a:lnTo>
                  <a:pt x="18850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9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9079</TotalTime>
  <Words>1490</Words>
  <Application>Microsoft Office PowerPoint</Application>
  <PresentationFormat>Presentazione su schermo (4:3)</PresentationFormat>
  <Paragraphs>333</Paragraphs>
  <Slides>31</Slides>
  <Notes>1</Notes>
  <HiddenSlides>0</HiddenSlides>
  <MMClips>0</MMClips>
  <ScaleCrop>false</ScaleCrop>
  <HeadingPairs>
    <vt:vector size="4" baseType="variant">
      <vt:variant>
        <vt:lpstr>Tema</vt:lpstr>
      </vt:variant>
      <vt:variant>
        <vt:i4>1</vt:i4>
      </vt:variant>
      <vt:variant>
        <vt:lpstr>Titoli diapositive</vt:lpstr>
      </vt:variant>
      <vt:variant>
        <vt:i4>31</vt:i4>
      </vt:variant>
    </vt:vector>
  </HeadingPairs>
  <TitlesOfParts>
    <vt:vector size="32"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134</cp:revision>
  <dcterms:created xsi:type="dcterms:W3CDTF">2020-02-19T17:19:21Z</dcterms:created>
  <dcterms:modified xsi:type="dcterms:W3CDTF">2020-03-18T10:28:24Z</dcterms:modified>
</cp:coreProperties>
</file>