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7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2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5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98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3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2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3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FA10-E58D-4655-9A12-F171F3897AD8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16D1-FC97-42A6-B2D7-99985D8FB8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8357015" cy="530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1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</cp:revision>
  <dcterms:created xsi:type="dcterms:W3CDTF">2020-06-29T07:26:03Z</dcterms:created>
  <dcterms:modified xsi:type="dcterms:W3CDTF">2020-06-29T07:27:31Z</dcterms:modified>
</cp:coreProperties>
</file>