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2"/>
  </p:notesMasterIdLst>
  <p:handoutMasterIdLst>
    <p:handoutMasterId r:id="rId4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96" r:id="rId38"/>
    <p:sldId id="297" r:id="rId39"/>
    <p:sldId id="281" r:id="rId40"/>
    <p:sldId id="29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1318ED"/>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29/03/2020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29/03/2020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29/03/2020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29/03/2020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29/03/2020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29/03/2020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29/03/2020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29/03/2020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29/03/2020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29/03/2020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29/03/2020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659988" y="4710184"/>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 xmlns:a16="http://schemas.microsoft.com/office/drawing/2014/main" id="{A4E6BBEC-1E11-48AC-9881-2BCB8F6CF48A}"/>
              </a:ext>
            </a:extLst>
          </p:cNvPr>
          <p:cNvSpPr/>
          <p:nvPr/>
        </p:nvSpPr>
        <p:spPr>
          <a:xfrm>
            <a:off x="2689011" y="1420726"/>
            <a:ext cx="507973" cy="462261"/>
          </a:xfrm>
          <a:prstGeom prst="ellips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6" y="926908"/>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1" y="1150492"/>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196984" y="1328690"/>
            <a:ext cx="1263616" cy="646331"/>
          </a:xfrm>
          <a:prstGeom prst="rect">
            <a:avLst/>
          </a:prstGeom>
        </p:spPr>
        <p:txBody>
          <a:bodyPr wrap="none">
            <a:spAutoFit/>
          </a:bodyPr>
          <a:lstStyle/>
          <a:p>
            <a:r>
              <a:rPr lang="en-GB" dirty="0"/>
              <a:t>e</a:t>
            </a:r>
            <a:r>
              <a:rPr lang="en-GB" dirty="0" smtClean="0"/>
              <a:t>mbedded</a:t>
            </a:r>
          </a:p>
          <a:p>
            <a:r>
              <a:rPr lang="en-GB" dirty="0" err="1" smtClean="0"/>
              <a:t>mqttSupport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2" y="218236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5" y="208259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7" y="315221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9" y="267546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4" y="1725792"/>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5" y="291384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5" y="2353768"/>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Tree>
    <p:extLst>
      <p:ext uri="{BB962C8B-B14F-4D97-AF65-F5344CB8AC3E}">
        <p14:creationId xmlns:p14="http://schemas.microsoft.com/office/powerpoint/2010/main" val="29808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 xmlns:a16="http://schemas.microsoft.com/office/drawing/2014/main" id="{A4E6BBEC-1E11-48AC-9881-2BCB8F6CF48A}"/>
              </a:ext>
            </a:extLst>
          </p:cNvPr>
          <p:cNvSpPr/>
          <p:nvPr/>
        </p:nvSpPr>
        <p:spPr>
          <a:xfrm>
            <a:off x="3587144" y="2497821"/>
            <a:ext cx="507973" cy="46226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097" y="1184891"/>
            <a:ext cx="542060" cy="2546061"/>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22567</TotalTime>
  <Words>1796</Words>
  <Application>Microsoft Office PowerPoint</Application>
  <PresentationFormat>Presentazione su schermo (4:3)</PresentationFormat>
  <Paragraphs>530</Paragraphs>
  <Slides>40</Slides>
  <Notes>2</Notes>
  <HiddenSlides>0</HiddenSlides>
  <MMClips>0</MMClips>
  <ScaleCrop>false</ScaleCrop>
  <HeadingPairs>
    <vt:vector size="4" baseType="variant">
      <vt:variant>
        <vt:lpstr>Tema</vt:lpstr>
      </vt:variant>
      <vt:variant>
        <vt:i4>1</vt:i4>
      </vt:variant>
      <vt:variant>
        <vt:lpstr>Titoli diapositive</vt:lpstr>
      </vt:variant>
      <vt:variant>
        <vt:i4>40</vt:i4>
      </vt:variant>
    </vt:vector>
  </HeadingPairs>
  <TitlesOfParts>
    <vt:vector size="41"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190</cp:revision>
  <dcterms:created xsi:type="dcterms:W3CDTF">2020-02-19T17:19:21Z</dcterms:created>
  <dcterms:modified xsi:type="dcterms:W3CDTF">2020-03-29T10:58:43Z</dcterms:modified>
</cp:coreProperties>
</file>