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3"/>
  </p:notesMasterIdLst>
  <p:handoutMasterIdLst>
    <p:handoutMasterId r:id="rId34"/>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5" r:id="rId28"/>
    <p:sldId id="286" r:id="rId29"/>
    <p:sldId id="287" r:id="rId30"/>
    <p:sldId id="283"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1318ED"/>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16/03/2020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16/03/2020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16/03/2020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16/03/2020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16/03/2020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491881" y="3731710"/>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347864" y="3949707"/>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447884" y="2494080"/>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743616" y="2455687"/>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685515" y="2579887"/>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642764" y="3196118"/>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628145" y="4443606"/>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534386" y="5103948"/>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577136" y="3802176"/>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97968" y="3084683"/>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742007" y="4065513"/>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889792" y="3970686"/>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339994" y="4176268"/>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674958" y="4065513"/>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812834" y="4065513"/>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951637" y="4692560"/>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269631" y="5370661"/>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830691" y="3054389"/>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880684" y="3691250"/>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96016" y="4339708"/>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479473" y="4974474"/>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632601" y="483008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310176" y="1944669"/>
            <a:ext cx="1249592" cy="2520028"/>
          </a:xfrm>
          <a:prstGeom prst="bentConnector3">
            <a:avLst>
              <a:gd name="adj1" fmla="val -18294"/>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581153" y="2034133"/>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27</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28</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181775"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037759"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1901855" y="3744104"/>
            <a:ext cx="1029133"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u="sng"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94745" y="3325828"/>
            <a:ext cx="880369" cy="369332"/>
          </a:xfrm>
          <a:prstGeom prst="rect">
            <a:avLst/>
          </a:prstGeom>
        </p:spPr>
        <p:txBody>
          <a:bodyPr wrap="none">
            <a:spAutoFit/>
          </a:bodyPr>
          <a:lstStyle/>
          <a:p>
            <a:r>
              <a:rPr lang="en-GB" dirty="0"/>
              <a:t>collision</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51182" y="456664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5400000">
            <a:off x="5661969" y="4317393"/>
            <a:ext cx="498506"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4280732" y="2780928"/>
            <a:ext cx="1236236" cy="369332"/>
          </a:xfrm>
          <a:prstGeom prst="rect">
            <a:avLst/>
          </a:prstGeom>
        </p:spPr>
        <p:txBody>
          <a:bodyPr wrap="none">
            <a:spAutoFit/>
          </a:bodyPr>
          <a:lstStyle/>
          <a:p>
            <a:r>
              <a:rPr lang="en-GB" dirty="0" smtClean="0"/>
              <a:t>[ </a:t>
            </a:r>
            <a:r>
              <a:rPr lang="en-GB" dirty="0" err="1" smtClean="0"/>
              <a:t>nStep</a:t>
            </a:r>
            <a:r>
              <a:rPr lang="en-GB" dirty="0" smtClean="0"/>
              <a:t> &lt; 4 ]</a:t>
            </a:r>
            <a:endParaRPr lang="en-GB" dirty="0"/>
          </a:p>
        </p:txBody>
      </p:sp>
      <p:sp>
        <p:nvSpPr>
          <p:cNvPr id="194" name="Rettangolo 193"/>
          <p:cNvSpPr/>
          <p:nvPr/>
        </p:nvSpPr>
        <p:spPr>
          <a:xfrm>
            <a:off x="6005157" y="4139077"/>
            <a:ext cx="1390124" cy="369332"/>
          </a:xfrm>
          <a:prstGeom prst="rect">
            <a:avLst/>
          </a:prstGeom>
        </p:spPr>
        <p:txBody>
          <a:bodyPr wrap="none">
            <a:spAutoFit/>
          </a:bodyPr>
          <a:lstStyle/>
          <a:p>
            <a:r>
              <a:rPr lang="en-GB" dirty="0" smtClean="0"/>
              <a:t>[ </a:t>
            </a:r>
            <a:r>
              <a:rPr lang="en-GB" dirty="0" err="1" smtClean="0"/>
              <a:t>nStep</a:t>
            </a:r>
            <a:r>
              <a:rPr lang="en-GB" dirty="0" smtClean="0"/>
              <a:t> == 4 ]</a:t>
            </a:r>
            <a:endParaRPr lang="en-GB" dirty="0"/>
          </a:p>
        </p:txBody>
      </p:sp>
    </p:spTree>
    <p:extLst>
      <p:ext uri="{BB962C8B-B14F-4D97-AF65-F5344CB8AC3E}">
        <p14:creationId xmlns:p14="http://schemas.microsoft.com/office/powerpoint/2010/main" val="148568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 name="Ovale 3"/>
          <p:cNvSpPr/>
          <p:nvPr/>
        </p:nvSpPr>
        <p:spPr>
          <a:xfrm>
            <a:off x="1043608" y="836712"/>
            <a:ext cx="1656184" cy="1656184"/>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 name="Ovale 4"/>
          <p:cNvSpPr/>
          <p:nvPr/>
        </p:nvSpPr>
        <p:spPr>
          <a:xfrm>
            <a:off x="3347864" y="2250353"/>
            <a:ext cx="3240360" cy="2808312"/>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7" name="Connettore 2 6"/>
          <p:cNvCxnSpPr>
            <a:stCxn id="4" idx="5"/>
            <a:endCxn id="5" idx="1"/>
          </p:cNvCxnSpPr>
          <p:nvPr/>
        </p:nvCxnSpPr>
        <p:spPr>
          <a:xfrm>
            <a:off x="2457249" y="2250353"/>
            <a:ext cx="1365155" cy="4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e 10"/>
          <p:cNvSpPr/>
          <p:nvPr/>
        </p:nvSpPr>
        <p:spPr>
          <a:xfrm>
            <a:off x="5411180" y="80601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 name="Ovale 11"/>
          <p:cNvSpPr/>
          <p:nvPr/>
        </p:nvSpPr>
        <p:spPr>
          <a:xfrm>
            <a:off x="6653531" y="16997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 name="Connettore 2 13"/>
          <p:cNvCxnSpPr>
            <a:stCxn id="11" idx="5"/>
            <a:endCxn id="12" idx="1"/>
          </p:cNvCxnSpPr>
          <p:nvPr/>
        </p:nvCxnSpPr>
        <p:spPr>
          <a:xfrm>
            <a:off x="6051107" y="1420645"/>
            <a:ext cx="712218" cy="384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6" name="Gruppo 15"/>
          <p:cNvGrpSpPr/>
          <p:nvPr/>
        </p:nvGrpSpPr>
        <p:grpSpPr>
          <a:xfrm>
            <a:off x="4034872" y="2681623"/>
            <a:ext cx="866156" cy="763297"/>
            <a:chOff x="1194666" y="2417771"/>
            <a:chExt cx="866156" cy="763297"/>
          </a:xfrm>
        </p:grpSpPr>
        <p:sp>
          <p:nvSpPr>
            <p:cNvPr id="17" name="Ovale 1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1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1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20" name="Gruppo 19"/>
          <p:cNvGrpSpPr/>
          <p:nvPr/>
        </p:nvGrpSpPr>
        <p:grpSpPr>
          <a:xfrm>
            <a:off x="5053428" y="3654509"/>
            <a:ext cx="866156" cy="763297"/>
            <a:chOff x="1194666" y="2417771"/>
            <a:chExt cx="866156" cy="763297"/>
          </a:xfrm>
        </p:grpSpPr>
        <p:sp>
          <p:nvSpPr>
            <p:cNvPr id="21" name="Ovale 20"/>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21"/>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2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Figura a mano libera 23"/>
          <p:cNvSpPr/>
          <p:nvPr/>
        </p:nvSpPr>
        <p:spPr>
          <a:xfrm>
            <a:off x="4023360" y="3094892"/>
            <a:ext cx="1885071" cy="1153551"/>
          </a:xfrm>
          <a:custGeom>
            <a:avLst/>
            <a:gdLst>
              <a:gd name="connsiteX0" fmla="*/ 0 w 1885071"/>
              <a:gd name="connsiteY0" fmla="*/ 1153551 h 1153551"/>
              <a:gd name="connsiteX1" fmla="*/ 1800665 w 1885071"/>
              <a:gd name="connsiteY1" fmla="*/ 56271 h 1153551"/>
              <a:gd name="connsiteX2" fmla="*/ 1800665 w 1885071"/>
              <a:gd name="connsiteY2" fmla="*/ 56271 h 1153551"/>
              <a:gd name="connsiteX3" fmla="*/ 1885071 w 1885071"/>
              <a:gd name="connsiteY3" fmla="*/ 0 h 1153551"/>
            </a:gdLst>
            <a:ahLst/>
            <a:cxnLst>
              <a:cxn ang="0">
                <a:pos x="connsiteX0" y="connsiteY0"/>
              </a:cxn>
              <a:cxn ang="0">
                <a:pos x="connsiteX1" y="connsiteY1"/>
              </a:cxn>
              <a:cxn ang="0">
                <a:pos x="connsiteX2" y="connsiteY2"/>
              </a:cxn>
              <a:cxn ang="0">
                <a:pos x="connsiteX3" y="connsiteY3"/>
              </a:cxn>
            </a:cxnLst>
            <a:rect l="l" t="t" r="r" b="b"/>
            <a:pathLst>
              <a:path w="1885071" h="1153551">
                <a:moveTo>
                  <a:pt x="0" y="1153551"/>
                </a:moveTo>
                <a:lnTo>
                  <a:pt x="1800665" y="56271"/>
                </a:lnTo>
                <a:lnTo>
                  <a:pt x="1800665" y="56271"/>
                </a:lnTo>
                <a:lnTo>
                  <a:pt x="18850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9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10802</TotalTime>
  <Words>1519</Words>
  <Application>Microsoft Office PowerPoint</Application>
  <PresentationFormat>Presentazione su schermo (4:3)</PresentationFormat>
  <Paragraphs>354</Paragraphs>
  <Slides>31</Slides>
  <Notes>1</Notes>
  <HiddenSlides>0</HiddenSlides>
  <MMClips>0</MMClips>
  <ScaleCrop>false</ScaleCrop>
  <HeadingPairs>
    <vt:vector size="4" baseType="variant">
      <vt:variant>
        <vt:lpstr>Tema</vt:lpstr>
      </vt:variant>
      <vt:variant>
        <vt:i4>1</vt:i4>
      </vt:variant>
      <vt:variant>
        <vt:lpstr>Titoli diapositive</vt:lpstr>
      </vt:variant>
      <vt:variant>
        <vt:i4>31</vt:i4>
      </vt:variant>
    </vt:vector>
  </HeadingPairs>
  <TitlesOfParts>
    <vt:vector size="32"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140</cp:revision>
  <dcterms:created xsi:type="dcterms:W3CDTF">2020-02-19T17:19:21Z</dcterms:created>
  <dcterms:modified xsi:type="dcterms:W3CDTF">2020-03-19T15:11:10Z</dcterms:modified>
</cp:coreProperties>
</file>