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3"/>
  </p:notesMasterIdLst>
  <p:handoutMasterIdLst>
    <p:handoutMasterId r:id="rId44"/>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98" r:id="rId38"/>
    <p:sldId id="296" r:id="rId39"/>
    <p:sldId id="297" r:id="rId40"/>
    <p:sldId id="281" r:id="rId41"/>
    <p:sldId id="29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1318ED"/>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29/03/2020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29/03/2020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41</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29/03/2020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29/03/2020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29/03/2020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29/03/2020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29/03/2020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29/03/2020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29/03/2020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29/03/2020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29/03/2020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29/03/2020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3589398" y="4505900"/>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30" name="Gruppo 82">
            <a:extLst>
              <a:ext uri="{FF2B5EF4-FFF2-40B4-BE49-F238E27FC236}">
                <a16:creationId xmlns=""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6942519" y="5049987"/>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4310024" y="4405543"/>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4977015" y="5473803"/>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3225093" y="4392577"/>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3480930" y="4577769"/>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5203042" y="2880516"/>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4591517" y="3717032"/>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 xmlns:a16="http://schemas.microsoft.com/office/drawing/2014/main" id="{A4E6BBEC-1E11-48AC-9881-2BCB8F6CF48A}"/>
              </a:ext>
            </a:extLst>
          </p:cNvPr>
          <p:cNvSpPr/>
          <p:nvPr/>
        </p:nvSpPr>
        <p:spPr>
          <a:xfrm>
            <a:off x="2689011" y="1420726"/>
            <a:ext cx="507973" cy="462261"/>
          </a:xfrm>
          <a:prstGeom prst="ellips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1562086" y="926908"/>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1" y="1150492"/>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196984" y="1328690"/>
            <a:ext cx="1263616" cy="646331"/>
          </a:xfrm>
          <a:prstGeom prst="rect">
            <a:avLst/>
          </a:prstGeom>
        </p:spPr>
        <p:txBody>
          <a:bodyPr wrap="none">
            <a:spAutoFit/>
          </a:bodyPr>
          <a:lstStyle/>
          <a:p>
            <a:r>
              <a:rPr lang="en-GB" dirty="0"/>
              <a:t>e</a:t>
            </a:r>
            <a:r>
              <a:rPr lang="en-GB" dirty="0" smtClean="0"/>
              <a:t>mbedded</a:t>
            </a:r>
          </a:p>
          <a:p>
            <a:r>
              <a:rPr lang="en-GB" dirty="0" err="1" smtClean="0"/>
              <a:t>mqttSupport</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2" y="2182360"/>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5" y="208259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7" y="315221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9" y="267546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4" y="1725792"/>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5" y="291384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5" y="2353768"/>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196760" y="113189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9" y="154687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685730" y="3265924"/>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377860" y="436957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233844" y="462837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097940" y="470229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5141721" y="442398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684405" y="4378262"/>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526128" y="4254222"/>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251774" y="573478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014304" y="4145798"/>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637430" y="3828650"/>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358629" y="5114307"/>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596363" y="4676076"/>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636873" y="5092159"/>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310532" y="4369571"/>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807807" y="4693607"/>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685152" y="4254689"/>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297866" y="3714993"/>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 xmlns:a16="http://schemas.microsoft.com/office/drawing/2014/main" id="{9529310F-209D-4FC3-82E8-EEC7E3A85851}"/>
              </a:ext>
            </a:extLst>
          </p:cNvPr>
          <p:cNvSpPr>
            <a:spLocks noChangeArrowheads="1"/>
          </p:cNvSpPr>
          <p:nvPr/>
        </p:nvSpPr>
        <p:spPr bwMode="auto">
          <a:xfrm>
            <a:off x="7584438" y="391399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85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 xmlns:a16="http://schemas.microsoft.com/office/drawing/2014/main" id="{A4E6BBEC-1E11-48AC-9881-2BCB8F6CF48A}"/>
              </a:ext>
            </a:extLst>
          </p:cNvPr>
          <p:cNvSpPr/>
          <p:nvPr/>
        </p:nvSpPr>
        <p:spPr>
          <a:xfrm>
            <a:off x="3587144" y="2497821"/>
            <a:ext cx="507973" cy="46226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82">
            <a:extLst>
              <a:ext uri="{FF2B5EF4-FFF2-40B4-BE49-F238E27FC236}">
                <a16:creationId xmlns=""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097" y="1184891"/>
            <a:ext cx="542060" cy="2546061"/>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23993</TotalTime>
  <Words>1835</Words>
  <Application>Microsoft Office PowerPoint</Application>
  <PresentationFormat>Presentazione su schermo (4:3)</PresentationFormat>
  <Paragraphs>552</Paragraphs>
  <Slides>41</Slides>
  <Notes>2</Notes>
  <HiddenSlides>0</HiddenSlides>
  <MMClips>0</MMClips>
  <ScaleCrop>false</ScaleCrop>
  <HeadingPairs>
    <vt:vector size="4" baseType="variant">
      <vt:variant>
        <vt:lpstr>Tema</vt:lpstr>
      </vt:variant>
      <vt:variant>
        <vt:i4>1</vt:i4>
      </vt:variant>
      <vt:variant>
        <vt:lpstr>Titoli diapositive</vt:lpstr>
      </vt:variant>
      <vt:variant>
        <vt:i4>41</vt:i4>
      </vt:variant>
    </vt:vector>
  </HeadingPairs>
  <TitlesOfParts>
    <vt:vector size="42"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195</cp:revision>
  <dcterms:created xsi:type="dcterms:W3CDTF">2020-02-19T17:19:21Z</dcterms:created>
  <dcterms:modified xsi:type="dcterms:W3CDTF">2020-03-30T10:44:49Z</dcterms:modified>
</cp:coreProperties>
</file>