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3"/>
  </p:notesMasterIdLst>
  <p:handoutMasterIdLst>
    <p:handoutMasterId r:id="rId54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293" r:id="rId34"/>
    <p:sldId id="298" r:id="rId35"/>
    <p:sldId id="296" r:id="rId36"/>
    <p:sldId id="299" r:id="rId37"/>
    <p:sldId id="297" r:id="rId38"/>
    <p:sldId id="301" r:id="rId39"/>
    <p:sldId id="312" r:id="rId40"/>
    <p:sldId id="313" r:id="rId41"/>
    <p:sldId id="316" r:id="rId42"/>
    <p:sldId id="314" r:id="rId43"/>
    <p:sldId id="315" r:id="rId44"/>
    <p:sldId id="281" r:id="rId45"/>
    <p:sldId id="290" r:id="rId46"/>
    <p:sldId id="317" r:id="rId47"/>
    <p:sldId id="331" r:id="rId48"/>
    <p:sldId id="332" r:id="rId49"/>
    <p:sldId id="333" r:id="rId50"/>
    <p:sldId id="334" r:id="rId51"/>
    <p:sldId id="33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CC"/>
    <a:srgbClr val="1318ED"/>
    <a:srgbClr val="CCFFFF"/>
    <a:srgbClr val="33CCCC"/>
    <a:srgbClr val="CCFF66"/>
    <a:srgbClr val="FF99FF"/>
    <a:srgbClr val="FFCC99"/>
    <a:srgbClr val="FFFF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 autoAdjust="0"/>
    <p:restoredTop sz="94569" autoAdjust="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19/05/2020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19/05/2020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19/05/2020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19/05/2020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19/05/2020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19/05/2020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19/05/2020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=""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=""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=""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=""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=""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=""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=""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=""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=""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=""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=""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=""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=""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=""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=""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=""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=""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=""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=""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=""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=""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=""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=""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=""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=""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=""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=""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=""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=""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=""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=""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=""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=""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=""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=""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=""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=""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=""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=""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=""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=""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=""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=""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=""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=""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=""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=""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=""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=""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=""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=""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=""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=""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=""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=""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=""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=""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33" name="Rettangolo 51">
            <a:extLst>
              <a:ext uri="{FF2B5EF4-FFF2-40B4-BE49-F238E27FC236}">
                <a16:creationId xmlns=""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=""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=""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=""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=""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=""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=""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=""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=""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=""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=""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=""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=""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=""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=""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=""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=""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=""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=""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=""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=""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=""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=""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=""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=""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=""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=""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=""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=""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=""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=""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=""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=""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=""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=""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=""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=""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=""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=""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=""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=""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=""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=""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=""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=""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247900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=""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=""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=""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=""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=""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=""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=""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=""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=""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=""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=""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=""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=""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=""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=""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=""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=""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=""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=""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=""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=""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=""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=""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=""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=""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65671</TotalTime>
  <Words>2035</Words>
  <Application>Microsoft Office PowerPoint</Application>
  <PresentationFormat>Presentazione su schermo (4:3)</PresentationFormat>
  <Paragraphs>920</Paragraphs>
  <Slides>51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2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341</cp:revision>
  <dcterms:created xsi:type="dcterms:W3CDTF">2020-02-19T17:19:21Z</dcterms:created>
  <dcterms:modified xsi:type="dcterms:W3CDTF">2020-05-19T11:27:00Z</dcterms:modified>
</cp:coreProperties>
</file>