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3"/>
  </p:notesMasterIdLst>
  <p:handoutMasterIdLst>
    <p:handoutMasterId r:id="rId6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18" r:id="rId44"/>
    <p:sldId id="304" r:id="rId45"/>
    <p:sldId id="295" r:id="rId46"/>
    <p:sldId id="291" r:id="rId47"/>
    <p:sldId id="293" r:id="rId48"/>
    <p:sldId id="298" r:id="rId49"/>
    <p:sldId id="296" r:id="rId50"/>
    <p:sldId id="299" r:id="rId51"/>
    <p:sldId id="297" r:id="rId52"/>
    <p:sldId id="301" r:id="rId53"/>
    <p:sldId id="312" r:id="rId54"/>
    <p:sldId id="313" r:id="rId55"/>
    <p:sldId id="316" r:id="rId56"/>
    <p:sldId id="314" r:id="rId57"/>
    <p:sldId id="315" r:id="rId58"/>
    <p:sldId id="281" r:id="rId59"/>
    <p:sldId id="290" r:id="rId60"/>
    <p:sldId id="317" r:id="rId61"/>
    <p:sldId id="300"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1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23/04/2020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23/04/2020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59</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60</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23/04/2020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23/04/2020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23/04/2020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23/04/2020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23/04/2020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23/04/2020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23/04/2020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smtClean="0"/>
              <a:t>it.unibo.qakactor-2.3.jar</a:t>
            </a:r>
            <a:endParaRPr lang="en-GB" i="1" dirty="0"/>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it.unibo.Qactork_1.2.3.jar</a:t>
            </a:r>
            <a:endParaRPr lang="en-GB" i="1" dirty="0"/>
          </a:p>
          <a:p>
            <a:r>
              <a:rPr lang="en-GB" i="1" dirty="0" smtClean="0"/>
              <a:t>it.unibo.Qactork.ide_1.2.3.jar</a:t>
            </a:r>
            <a:endParaRPr lang="en-GB" i="1" dirty="0"/>
          </a:p>
          <a:p>
            <a:r>
              <a:rPr lang="en-GB" i="1" u="sng" dirty="0" smtClean="0"/>
              <a:t>it.unibo.Qactork.ui_1.2.3.jar</a:t>
            </a:r>
            <a:endParaRPr lang="en-GB" i="1" u="sng"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16" name="Gruppo 82">
            <a:extLst>
              <a:ext uri="{FF2B5EF4-FFF2-40B4-BE49-F238E27FC236}">
                <a16:creationId xmlns=""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34" name="Gruppo 82">
            <a:extLst>
              <a:ext uri="{FF2B5EF4-FFF2-40B4-BE49-F238E27FC236}">
                <a16:creationId xmlns="" xmlns:a16="http://schemas.microsoft.com/office/drawing/2014/main"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checkStep</a:t>
            </a:r>
            <a:endParaRPr lang="en-GB" sz="1600" dirty="0" smtClean="0"/>
          </a:p>
          <a:p>
            <a:pPr algn="ctr"/>
            <a:r>
              <a:rPr lang="it-IT" sz="1100" dirty="0" smtClean="0"/>
              <a:t>(delay </a:t>
            </a:r>
            <a:r>
              <a:rPr lang="it-IT" sz="1100" dirty="0" err="1" smtClean="0"/>
              <a:t>stepTime</a:t>
            </a:r>
            <a:r>
              <a:rPr lang="it-IT" sz="1100" dirty="0" smtClean="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p>
          <a:p>
            <a:pPr algn="ctr"/>
            <a:r>
              <a:rPr lang="en-GB" sz="1600" dirty="0" smtClean="0"/>
              <a:t>discard</a:t>
            </a:r>
          </a:p>
          <a:p>
            <a:pPr algn="ctr"/>
            <a:r>
              <a:rPr lang="it-IT" sz="1600" dirty="0" err="1" smtClean="0"/>
              <a:t>gauge</a:t>
            </a:r>
            <a:endParaRPr lang="en-GB" sz="1600" dirty="0" smtClean="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smtClean="0">
                <a:latin typeface="Arial" panose="020B0604020202020204" pitchFamily="34" charset="0"/>
                <a:cs typeface="Arial" panose="020B0604020202020204" pitchFamily="34" charset="0"/>
              </a:rPr>
              <a:t>[ else </a:t>
            </a:r>
            <a:r>
              <a:rPr lang="en-US" altLang="en-US" sz="1200" dirty="0" smtClean="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smtClean="0"/>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smtClean="0"/>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s3</a:t>
            </a:r>
            <a:endParaRPr lang="en-GB" sz="1600" dirty="0"/>
          </a:p>
        </p:txBody>
      </p:sp>
      <p:sp>
        <p:nvSpPr>
          <p:cNvPr id="3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smtClean="0">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smtClean="0">
                <a:cs typeface="Arial" panose="020B0604020202020204" pitchFamily="34" charset="0"/>
              </a:rPr>
              <a:t>tout</a:t>
            </a:r>
            <a:endParaRPr lang="en-US" altLang="en-US" sz="1600" dirty="0">
              <a:cs typeface="Arial" panose="020B0604020202020204" pitchFamily="34" charset="0"/>
            </a:endParaRP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a:t>
            </a:r>
            <a:r>
              <a:rPr lang="en-US" altLang="en-US" sz="1600" dirty="0" smtClean="0">
                <a:solidFill>
                  <a:srgbClr val="C00000"/>
                </a:solidFill>
                <a:cs typeface="Arial" panose="020B0604020202020204" pitchFamily="34" charset="0"/>
              </a:rPr>
              <a:t>orward</a:t>
            </a:r>
            <a:r>
              <a:rPr lang="en-US" altLang="en-US" sz="1600" dirty="0" smtClean="0">
                <a:cs typeface="Arial" panose="020B0604020202020204" pitchFamily="34" charset="0"/>
              </a:rPr>
              <a:t> </a:t>
            </a:r>
            <a:r>
              <a:rPr lang="en-US" altLang="en-US" sz="1600" dirty="0" err="1" smtClean="0">
                <a:cs typeface="Arial" panose="020B0604020202020204" pitchFamily="34" charset="0"/>
              </a:rPr>
              <a:t>cmd</a:t>
            </a:r>
            <a:r>
              <a:rPr lang="en-US" altLang="en-US" sz="1600" dirty="0" smtClean="0">
                <a:cs typeface="Arial" panose="020B0604020202020204" pitchFamily="34" charset="0"/>
              </a:rPr>
              <a:t> to itself</a:t>
            </a:r>
            <a:endParaRPr lang="en-US" altLang="en-US" sz="1600" dirty="0">
              <a:cs typeface="Arial" panose="020B0604020202020204" pitchFamily="34" charset="0"/>
            </a:endParaRP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 xmlns:a16="http://schemas.microsoft.com/office/drawing/2014/main"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 xmlns:a16="http://schemas.microsoft.com/office/drawing/2014/main"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 xmlns:a16="http://schemas.microsoft.com/office/drawing/2014/main"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 xmlns:a16="http://schemas.microsoft.com/office/drawing/2014/main"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 xmlns:a16="http://schemas.microsoft.com/office/drawing/2014/main"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 xmlns:a16="http://schemas.microsoft.com/office/drawing/2014/main"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 xmlns:a16="http://schemas.microsoft.com/office/drawing/2014/main"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 xmlns:a16="http://schemas.microsoft.com/office/drawing/2014/main"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 xmlns:a16="http://schemas.microsoft.com/office/drawing/2014/main"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 xmlns:a16="http://schemas.microsoft.com/office/drawing/2014/main"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 xmlns:a16="http://schemas.microsoft.com/office/drawing/2014/main"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 xmlns:a16="http://schemas.microsoft.com/office/drawing/2014/main"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 xmlns:a16="http://schemas.microsoft.com/office/drawing/2014/main"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 xmlns:a16="http://schemas.microsoft.com/office/drawing/2014/main"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 xmlns:a16="http://schemas.microsoft.com/office/drawing/2014/main"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 xmlns:a16="http://schemas.microsoft.com/office/drawing/2014/main"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 xmlns:a16="http://schemas.microsoft.com/office/drawing/2014/main"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 xmlns:a16="http://schemas.microsoft.com/office/drawing/2014/main"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 xmlns:a16="http://schemas.microsoft.com/office/drawing/2014/main"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 xmlns:a16="http://schemas.microsoft.com/office/drawing/2014/main"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 xmlns:a16="http://schemas.microsoft.com/office/drawing/2014/main"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 xmlns:a16="http://schemas.microsoft.com/office/drawing/2014/main"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 xmlns:a16="http://schemas.microsoft.com/office/drawing/2014/main"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 xmlns:a16="http://schemas.microsoft.com/office/drawing/2014/main"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 xmlns:a16="http://schemas.microsoft.com/office/drawing/2014/main"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 xmlns:a16="http://schemas.microsoft.com/office/drawing/2014/main"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 xmlns:a16="http://schemas.microsoft.com/office/drawing/2014/main"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 xmlns:a16="http://schemas.microsoft.com/office/drawing/2014/main"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 xmlns:a16="http://schemas.microsoft.com/office/drawing/2014/main"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 xmlns:a16="http://schemas.microsoft.com/office/drawing/2014/main"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 xmlns:a16="http://schemas.microsoft.com/office/drawing/2014/main"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 xmlns:a16="http://schemas.microsoft.com/office/drawing/2014/main"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 xmlns:a16="http://schemas.microsoft.com/office/drawing/2014/main"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 xmlns:a16="http://schemas.microsoft.com/office/drawing/2014/main"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 xmlns:a16="http://schemas.microsoft.com/office/drawing/2014/main"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 xmlns:a16="http://schemas.microsoft.com/office/drawing/2014/main"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 xmlns:a16="http://schemas.microsoft.com/office/drawing/2014/main"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 xmlns:a16="http://schemas.microsoft.com/office/drawing/2014/main"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 xmlns:a16="http://schemas.microsoft.com/office/drawing/2014/main"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 xmlns:a16="http://schemas.microsoft.com/office/drawing/2014/main"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 xmlns:a16="http://schemas.microsoft.com/office/drawing/2014/main"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 xmlns:a16="http://schemas.microsoft.com/office/drawing/2014/main"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 xmlns:a16="http://schemas.microsoft.com/office/drawing/2014/main"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 xmlns:a16="http://schemas.microsoft.com/office/drawing/2014/main"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 xmlns:a16="http://schemas.microsoft.com/office/drawing/2014/main"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 xmlns:a16="http://schemas.microsoft.com/office/drawing/2014/main"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 xmlns:a16="http://schemas.microsoft.com/office/drawing/2014/main"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5ECEE77C-2EB0-40EC-8D03-F3FA0CCB792E}"/>
              </a:ext>
            </a:extLst>
          </p:cNvPr>
          <p:cNvSpPr>
            <a:spLocks noGrp="1"/>
          </p:cNvSpPr>
          <p:nvPr>
            <p:ph type="sldNum" sz="quarter" idx="12"/>
          </p:nvPr>
        </p:nvSpPr>
        <p:spPr/>
        <p:txBody>
          <a:bodyPr/>
          <a:lstStyle/>
          <a:p>
            <a:fld id="{6F6A5AB3-AF76-4EC9-853D-D4C335162C13}" type="slidenum">
              <a:rPr lang="en-GB" smtClean="0"/>
              <a:t>55</a:t>
            </a:fld>
            <a:endParaRPr lang="en-GB"/>
          </a:p>
        </p:txBody>
      </p:sp>
      <p:sp>
        <p:nvSpPr>
          <p:cNvPr id="4" name="Ovale 120">
            <a:extLst>
              <a:ext uri="{FF2B5EF4-FFF2-40B4-BE49-F238E27FC236}">
                <a16:creationId xmlns="" xmlns:a16="http://schemas.microsoft.com/office/drawing/2014/main"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 xmlns:a16="http://schemas.microsoft.com/office/drawing/2014/main"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 xmlns:a16="http://schemas.microsoft.com/office/drawing/2014/main"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 xmlns:a16="http://schemas.microsoft.com/office/drawing/2014/main"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 xmlns:a16="http://schemas.microsoft.com/office/drawing/2014/main"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 xmlns:a16="http://schemas.microsoft.com/office/drawing/2014/main"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 xmlns:a16="http://schemas.microsoft.com/office/drawing/2014/main"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 xmlns:a16="http://schemas.microsoft.com/office/drawing/2014/main"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 xmlns:a16="http://schemas.microsoft.com/office/drawing/2014/main"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 xmlns:a16="http://schemas.microsoft.com/office/drawing/2014/main"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 xmlns:a16="http://schemas.microsoft.com/office/drawing/2014/main"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 xmlns:a16="http://schemas.microsoft.com/office/drawing/2014/main"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 xmlns:a16="http://schemas.microsoft.com/office/drawing/2014/main"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 xmlns:a16="http://schemas.microsoft.com/office/drawing/2014/main"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 xmlns:a16="http://schemas.microsoft.com/office/drawing/2014/main"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 xmlns:a16="http://schemas.microsoft.com/office/drawing/2014/main"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 xmlns:a16="http://schemas.microsoft.com/office/drawing/2014/main"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 xmlns:a16="http://schemas.microsoft.com/office/drawing/2014/main"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 xmlns:a16="http://schemas.microsoft.com/office/drawing/2014/main"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 xmlns:a16="http://schemas.microsoft.com/office/drawing/2014/main"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 xmlns:a16="http://schemas.microsoft.com/office/drawing/2014/main"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 xmlns:a16="http://schemas.microsoft.com/office/drawing/2014/main"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 xmlns:a16="http://schemas.microsoft.com/office/drawing/2014/main"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 xmlns:a16="http://schemas.microsoft.com/office/drawing/2014/main"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 xmlns:a16="http://schemas.microsoft.com/office/drawing/2014/main"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 xmlns:a16="http://schemas.microsoft.com/office/drawing/2014/main"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 xmlns:a16="http://schemas.microsoft.com/office/drawing/2014/main"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 xmlns:a16="http://schemas.microsoft.com/office/drawing/2014/main"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 xmlns:a16="http://schemas.microsoft.com/office/drawing/2014/main"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 xmlns:a16="http://schemas.microsoft.com/office/drawing/2014/main"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 xmlns:a16="http://schemas.microsoft.com/office/drawing/2014/main"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121">
            <a:extLst>
              <a:ext uri="{FF2B5EF4-FFF2-40B4-BE49-F238E27FC236}">
                <a16:creationId xmlns="" xmlns:a16="http://schemas.microsoft.com/office/drawing/2014/main"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 xmlns:a16="http://schemas.microsoft.com/office/drawing/2014/main"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 xmlns:a16="http://schemas.microsoft.com/office/drawing/2014/main"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 xmlns:a16="http://schemas.microsoft.com/office/drawing/2014/main"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Timeout</a:t>
            </a:r>
            <a:endParaRPr lang="it-IT" dirty="0" smtClean="0"/>
          </a:p>
          <a:p>
            <a:pPr algn="ctr"/>
            <a:r>
              <a:rPr lang="it-IT" sz="1400" dirty="0" err="1">
                <a:solidFill>
                  <a:srgbClr val="C00000"/>
                </a:solidFill>
              </a:rPr>
              <a:t>c</a:t>
            </a:r>
            <a:r>
              <a:rPr lang="it-IT" sz="1400" dirty="0" err="1" smtClean="0">
                <a:solidFill>
                  <a:srgbClr val="C00000"/>
                </a:solidFill>
              </a:rPr>
              <a:t>ounter</a:t>
            </a:r>
            <a:r>
              <a:rPr lang="it-IT" sz="1400" dirty="0" smtClean="0">
                <a:solidFill>
                  <a:srgbClr val="C00000"/>
                </a:solidFill>
              </a:rPr>
              <a:t>++</a:t>
            </a:r>
            <a:endParaRPr lang="en-GB" sz="1400" dirty="0">
              <a:solidFill>
                <a:srgbClr val="C00000"/>
              </a:solidFill>
            </a:endParaRPr>
          </a:p>
        </p:txBody>
      </p:sp>
      <p:sp>
        <p:nvSpPr>
          <p:cNvPr id="12" name="Ovale 120">
            <a:extLst>
              <a:ext uri="{FF2B5EF4-FFF2-40B4-BE49-F238E27FC236}">
                <a16:creationId xmlns="" xmlns:a16="http://schemas.microsoft.com/office/drawing/2014/main"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smtClean="0"/>
              <a:t>[ </a:t>
            </a:r>
            <a:r>
              <a:rPr lang="it-IT" sz="1600" dirty="0" err="1" smtClean="0">
                <a:solidFill>
                  <a:srgbClr val="C00000"/>
                </a:solidFill>
              </a:rPr>
              <a:t>counter</a:t>
            </a:r>
            <a:r>
              <a:rPr lang="it-IT" sz="1600" dirty="0" smtClean="0">
                <a:solidFill>
                  <a:srgbClr val="C00000"/>
                </a:solidFill>
              </a:rPr>
              <a:t>==</a:t>
            </a:r>
            <a:r>
              <a:rPr lang="it-IT" sz="1600" dirty="0" smtClean="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smtClean="0"/>
              <a:t>[ </a:t>
            </a:r>
            <a:r>
              <a:rPr lang="it-IT" sz="1600" dirty="0" err="1" smtClean="0">
                <a:solidFill>
                  <a:srgbClr val="C00000"/>
                </a:solidFill>
              </a:rPr>
              <a:t>counter</a:t>
            </a:r>
            <a:r>
              <a:rPr lang="it-IT" sz="1600" dirty="0" smtClean="0">
                <a:solidFill>
                  <a:srgbClr val="C00000"/>
                </a:solidFill>
              </a:rPr>
              <a:t> !=</a:t>
            </a:r>
            <a:r>
              <a:rPr lang="it-IT" sz="1600" dirty="0" smtClean="0">
                <a:solidFill>
                  <a:srgbClr val="C00000"/>
                </a:solidFill>
              </a:rPr>
              <a:t>0 </a:t>
            </a:r>
            <a:r>
              <a:rPr lang="it-IT" sz="1600" dirty="0" smtClean="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smtClean="0"/>
              <a:t>[ </a:t>
            </a:r>
            <a:r>
              <a:rPr lang="it-IT" sz="1600" dirty="0" err="1" smtClean="0">
                <a:solidFill>
                  <a:srgbClr val="C00000"/>
                </a:solidFill>
              </a:rPr>
              <a:t>counter</a:t>
            </a:r>
            <a:r>
              <a:rPr lang="it-IT" sz="1600" dirty="0" smtClean="0">
                <a:solidFill>
                  <a:srgbClr val="C00000"/>
                </a:solidFill>
              </a:rPr>
              <a:t>==0 </a:t>
            </a:r>
            <a:r>
              <a:rPr lang="it-IT" sz="1600" dirty="0" smtClean="0"/>
              <a:t>]  </a:t>
            </a:r>
            <a:r>
              <a:rPr lang="it-IT" sz="1600" dirty="0" err="1" smtClean="0"/>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a:t>
            </a:r>
            <a:r>
              <a:rPr lang="it-IT" sz="4000" dirty="0" smtClean="0">
                <a:solidFill>
                  <a:srgbClr val="1318ED"/>
                </a:solidFill>
                <a:latin typeface="Arial" panose="020B0604020202020204" pitchFamily="34" charset="0"/>
                <a:cs typeface="Arial" panose="020B0604020202020204" pitchFamily="34" charset="0"/>
              </a:rPr>
              <a:t>i </a:t>
            </a:r>
            <a:r>
              <a:rPr lang="it-IT" sz="4000" dirty="0" err="1" smtClean="0">
                <a:solidFill>
                  <a:srgbClr val="1318ED"/>
                </a:solidFill>
                <a:latin typeface="Arial" panose="020B0604020202020204" pitchFamily="34" charset="0"/>
                <a:cs typeface="Arial" panose="020B0604020202020204" pitchFamily="34" charset="0"/>
              </a:rPr>
              <a:t>plugins</a:t>
            </a:r>
            <a:r>
              <a:rPr lang="it-IT" sz="4000" dirty="0" smtClean="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smtClean="0">
                <a:solidFill>
                  <a:srgbClr val="1318ED"/>
                </a:solidFill>
                <a:latin typeface="Arial" panose="020B0604020202020204" pitchFamily="34" charset="0"/>
                <a:cs typeface="Arial" panose="020B0604020202020204" pitchFamily="34" charset="0"/>
              </a:rPr>
              <a:t>Versione 1.2.2</a:t>
            </a:r>
            <a:endParaRPr lang="it-IT" sz="4000" dirty="0" smtClean="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it.unibo.Qactork.ide_1.2.2.jar</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it.unibo.Qactork.ui_1.2.2.jar</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it.unibo.Qactork_1.2.2.jar</a:t>
            </a:r>
            <a:endParaRPr lang="it-IT" sz="4000" dirty="0">
              <a:solidFill>
                <a:srgbClr val="C00000"/>
              </a:solidFill>
              <a:latin typeface="Arial" panose="020B0604020202020204" pitchFamily="34" charset="0"/>
              <a:cs typeface="Arial" panose="020B0604020202020204" pitchFamily="34" charset="0"/>
            </a:endParaRPr>
          </a:p>
          <a:p>
            <a:endParaRPr lang="it-IT" sz="4000" dirty="0" smtClean="0">
              <a:solidFill>
                <a:srgbClr val="1318ED"/>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smtClean="0">
                <a:solidFill>
                  <a:srgbClr val="1318ED"/>
                </a:solidFill>
                <a:latin typeface="Arial" panose="020B0604020202020204" pitchFamily="34" charset="0"/>
                <a:cs typeface="Arial" panose="020B0604020202020204" pitchFamily="34" charset="0"/>
              </a:rPr>
              <a:t>Qak</a:t>
            </a:r>
            <a:r>
              <a:rPr lang="it-IT" sz="4000" dirty="0" smtClean="0">
                <a:solidFill>
                  <a:srgbClr val="1318ED"/>
                </a:solidFill>
                <a:latin typeface="Arial" panose="020B0604020202020204" pitchFamily="34" charset="0"/>
                <a:cs typeface="Arial" panose="020B0604020202020204" pitchFamily="34" charset="0"/>
              </a:rPr>
              <a:t> </a:t>
            </a:r>
            <a:r>
              <a:rPr lang="it-IT" sz="4000" dirty="0" err="1" smtClean="0">
                <a:solidFill>
                  <a:srgbClr val="1318ED"/>
                </a:solidFill>
                <a:latin typeface="Arial" panose="020B0604020202020204" pitchFamily="34" charset="0"/>
                <a:cs typeface="Arial" panose="020B0604020202020204" pitchFamily="34" charset="0"/>
              </a:rPr>
              <a:t>runtime</a:t>
            </a:r>
            <a:r>
              <a:rPr lang="it-IT" sz="4000" dirty="0" smtClean="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it.unibo.qakactor-2.2.jar</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54331</TotalTime>
  <Words>2674</Words>
  <Application>Microsoft Office PowerPoint</Application>
  <PresentationFormat>Presentazione su schermo (4:3)</PresentationFormat>
  <Paragraphs>927</Paragraphs>
  <Slides>61</Slides>
  <Notes>3</Notes>
  <HiddenSlides>0</HiddenSlides>
  <MMClips>0</MMClips>
  <ScaleCrop>false</ScaleCrop>
  <HeadingPairs>
    <vt:vector size="4" baseType="variant">
      <vt:variant>
        <vt:lpstr>Tema</vt:lpstr>
      </vt:variant>
      <vt:variant>
        <vt:i4>1</vt:i4>
      </vt:variant>
      <vt:variant>
        <vt:lpstr>Titoli diapositive</vt:lpstr>
      </vt:variant>
      <vt:variant>
        <vt:i4>61</vt:i4>
      </vt:variant>
    </vt:vector>
  </HeadingPairs>
  <TitlesOfParts>
    <vt:vector size="62"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276</cp:revision>
  <dcterms:created xsi:type="dcterms:W3CDTF">2020-02-19T17:19:21Z</dcterms:created>
  <dcterms:modified xsi:type="dcterms:W3CDTF">2020-04-23T08:53:15Z</dcterms:modified>
</cp:coreProperties>
</file>