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36"/>
  </p:notesMasterIdLst>
  <p:handoutMasterIdLst>
    <p:handoutMasterId r:id="rId37"/>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282" r:id="rId26"/>
    <p:sldId id="284" r:id="rId27"/>
    <p:sldId id="289" r:id="rId28"/>
    <p:sldId id="285" r:id="rId29"/>
    <p:sldId id="286" r:id="rId30"/>
    <p:sldId id="287" r:id="rId31"/>
    <p:sldId id="288" r:id="rId32"/>
    <p:sldId id="291" r:id="rId33"/>
    <p:sldId id="281" r:id="rId34"/>
    <p:sldId id="29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1318ED"/>
    <a:srgbClr val="009A46"/>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0"/>
  </p:normalViewPr>
  <p:slideViewPr>
    <p:cSldViewPr>
      <p:cViewPr varScale="1">
        <p:scale>
          <a:sx n="68" d="100"/>
          <a:sy n="68" d="100"/>
        </p:scale>
        <p:origin x="-81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16/03/2020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‹N›</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16/03/2020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‹N›</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34</a:t>
            </a:fld>
            <a:endParaRPr lang="en-GB"/>
          </a:p>
        </p:txBody>
      </p:sp>
    </p:spTree>
    <p:extLst>
      <p:ext uri="{BB962C8B-B14F-4D97-AF65-F5344CB8AC3E}">
        <p14:creationId xmlns:p14="http://schemas.microsoft.com/office/powerpoint/2010/main" val="262285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Ref idx="1003">
        <a:schemeClr val="bg1"/>
      </p:bgRef>
    </p:bg>
    <p:spTree>
      <p:nvGrpSpPr>
        <p:cNvPr id="1" name=""/>
        <p:cNvGrpSpPr/>
        <p:nvPr/>
      </p:nvGrpSpPr>
      <p:grpSpPr>
        <a:xfrm>
          <a:off x="0" y="0"/>
          <a:ext cx="0" cy="0"/>
          <a:chOff x="0" y="0"/>
          <a:chExt cx="0" cy="0"/>
        </a:xfrm>
      </p:grpSpPr>
      <p:sp>
        <p:nvSpPr>
          <p:cNvPr id="12" name="Rettangolo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ttangolo arrotondato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ttotitolo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a:t>Fare clic per modificare lo stile del sottotitolo dello schema</a:t>
            </a:r>
            <a:endParaRPr kumimoji="0" lang="en-US"/>
          </a:p>
        </p:txBody>
      </p:sp>
      <p:sp>
        <p:nvSpPr>
          <p:cNvPr id="28" name="Segnaposto data 27"/>
          <p:cNvSpPr>
            <a:spLocks noGrp="1"/>
          </p:cNvSpPr>
          <p:nvPr>
            <p:ph type="dt" sz="half" idx="10"/>
          </p:nvPr>
        </p:nvSpPr>
        <p:spPr/>
        <p:txBody>
          <a:bodyPr/>
          <a:lstStyle/>
          <a:p>
            <a:fld id="{69EC26FC-4149-4381-B200-0ACC926D0C10}" type="datetime1">
              <a:rPr lang="en-GB" smtClean="0"/>
              <a:t>16/03/2020</a:t>
            </a:fld>
            <a:endParaRPr lang="en-GB"/>
          </a:p>
        </p:txBody>
      </p:sp>
      <p:sp>
        <p:nvSpPr>
          <p:cNvPr id="17" name="Segnaposto piè di pagina 16"/>
          <p:cNvSpPr>
            <a:spLocks noGrp="1"/>
          </p:cNvSpPr>
          <p:nvPr>
            <p:ph type="ftr" sz="quarter" idx="11"/>
          </p:nvPr>
        </p:nvSpPr>
        <p:spPr/>
        <p:txBody>
          <a:bodyPr/>
          <a:lstStyle/>
          <a:p>
            <a:r>
              <a:rPr lang="it-IT"/>
              <a:t>ANatali  - DISI - ISSM2020  Univeristy of Bologna</a:t>
            </a:r>
            <a:endParaRPr lang="en-GB"/>
          </a:p>
        </p:txBody>
      </p:sp>
      <p:sp>
        <p:nvSpPr>
          <p:cNvPr id="29" name="Segnaposto numero diapositiva 28"/>
          <p:cNvSpPr>
            <a:spLocks noGrp="1"/>
          </p:cNvSpPr>
          <p:nvPr>
            <p:ph type="sldNum" sz="quarter" idx="12"/>
          </p:nvPr>
        </p:nvSpPr>
        <p:spPr/>
        <p:txBody>
          <a:bodyPr lIns="0" tIns="0" rIns="0" bIns="0">
            <a:noAutofit/>
          </a:bodyPr>
          <a:lstStyle>
            <a:lvl1pPr>
              <a:defRPr sz="1400">
                <a:solidFill>
                  <a:srgbClr val="FFFFFF"/>
                </a:solidFill>
              </a:defRPr>
            </a:lvl1pPr>
          </a:lstStyle>
          <a:p>
            <a:fld id="{6F6A5AB3-AF76-4EC9-853D-D4C335162C13}" type="slidenum">
              <a:rPr lang="en-GB" smtClean="0"/>
              <a:t>‹N›</a:t>
            </a:fld>
            <a:endParaRPr lang="en-GB"/>
          </a:p>
        </p:txBody>
      </p:sp>
      <p:sp>
        <p:nvSpPr>
          <p:cNvPr id="7" name="Rettangolo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tangolo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tangolo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olo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it-IT"/>
              <a:t>Fare clic per modificare lo stile del titolo</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77675063-8333-41A8-A131-A42E0F0649C6}" type="datetime1">
              <a:rPr lang="en-GB" smtClean="0"/>
              <a:t>16/03/2020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41"/>
            <a:ext cx="2011680" cy="5851525"/>
          </a:xfrm>
        </p:spPr>
        <p:txBody>
          <a:bodyPr vert="eaVert"/>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a:xfrm>
            <a:off x="914400" y="274640"/>
            <a:ext cx="5562600" cy="5851525"/>
          </a:xfrm>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99167A15-39CA-42AA-A3F4-D4AAF34DD1E5}" type="datetime1">
              <a:rPr lang="en-GB" smtClean="0"/>
              <a:t>16/03/2020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4" name="Segnaposto data 3"/>
          <p:cNvSpPr>
            <a:spLocks noGrp="1"/>
          </p:cNvSpPr>
          <p:nvPr>
            <p:ph type="dt" sz="half" idx="10"/>
          </p:nvPr>
        </p:nvSpPr>
        <p:spPr/>
        <p:txBody>
          <a:bodyPr/>
          <a:lstStyle/>
          <a:p>
            <a:fld id="{1A87AFF6-4C91-482D-BDF5-223514DB0B0D}" type="datetime1">
              <a:rPr lang="en-GB" smtClean="0"/>
              <a:t>16/03/2020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
        <p:nvSpPr>
          <p:cNvPr id="8" name="Segnaposto contenuto 7"/>
          <p:cNvSpPr>
            <a:spLocks noGrp="1"/>
          </p:cNvSpPr>
          <p:nvPr>
            <p:ph sz="quarter" idx="1"/>
          </p:nvPr>
        </p:nvSpPr>
        <p:spPr>
          <a:xfrm>
            <a:off x="914400" y="1447800"/>
            <a:ext cx="777240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3">
        <a:schemeClr val="bg1"/>
      </p:bgRef>
    </p:bg>
    <p:spTree>
      <p:nvGrpSpPr>
        <p:cNvPr id="1" name=""/>
        <p:cNvGrpSpPr/>
        <p:nvPr/>
      </p:nvGrpSpPr>
      <p:grpSpPr>
        <a:xfrm>
          <a:off x="0" y="0"/>
          <a:ext cx="0" cy="0"/>
          <a:chOff x="0" y="0"/>
          <a:chExt cx="0" cy="0"/>
        </a:xfrm>
      </p:grpSpPr>
      <p:sp>
        <p:nvSpPr>
          <p:cNvPr id="11" name="Rettangolo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ttangolo arrotondato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722313" y="952500"/>
            <a:ext cx="7772400" cy="1362075"/>
          </a:xfrm>
        </p:spPr>
        <p:txBody>
          <a:bodyPr anchor="b" anchorCtr="0"/>
          <a:lstStyle>
            <a:lvl1pPr algn="l">
              <a:buNone/>
              <a:defRPr sz="4000" b="0" cap="none"/>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16/03/2020</a:t>
            </a:fld>
            <a:endParaRPr lang="en-GB"/>
          </a:p>
        </p:txBody>
      </p:sp>
      <p:sp>
        <p:nvSpPr>
          <p:cNvPr id="5" name="Segnaposto piè di pagina 4"/>
          <p:cNvSpPr>
            <a:spLocks noGrp="1"/>
          </p:cNvSpPr>
          <p:nvPr>
            <p:ph type="ftr" sz="quarter" idx="11"/>
          </p:nvPr>
        </p:nvSpPr>
        <p:spPr>
          <a:xfrm>
            <a:off x="800100" y="6172200"/>
            <a:ext cx="4000500" cy="457200"/>
          </a:xfrm>
        </p:spPr>
        <p:txBody>
          <a:bodyPr/>
          <a:lstStyle/>
          <a:p>
            <a:r>
              <a:rPr lang="it-IT"/>
              <a:t>ANatali  - DISI - ISSM2020  Univeristy of Bologna</a:t>
            </a:r>
            <a:endParaRPr lang="en-GB"/>
          </a:p>
        </p:txBody>
      </p:sp>
      <p:sp>
        <p:nvSpPr>
          <p:cNvPr id="7" name="Rettangolo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tangolo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ttangolo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egnaposto numero diapositiva 5"/>
          <p:cNvSpPr>
            <a:spLocks noGrp="1"/>
          </p:cNvSpPr>
          <p:nvPr>
            <p:ph type="sldNum" sz="quarter" idx="12"/>
          </p:nvPr>
        </p:nvSpPr>
        <p:spPr>
          <a:xfrm>
            <a:off x="146304" y="6208776"/>
            <a:ext cx="457200" cy="457200"/>
          </a:xfrm>
        </p:spPr>
        <p:txBody>
          <a:bodyPr/>
          <a:lstStyle/>
          <a:p>
            <a:fld id="{6F6A5AB3-AF76-4EC9-853D-D4C335162C13}" type="slidenum">
              <a:rPr lang="en-GB" smtClean="0"/>
              <a:t>‹N›</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5" name="Segnaposto data 4"/>
          <p:cNvSpPr>
            <a:spLocks noGrp="1"/>
          </p:cNvSpPr>
          <p:nvPr>
            <p:ph type="dt" sz="half" idx="10"/>
          </p:nvPr>
        </p:nvSpPr>
        <p:spPr/>
        <p:txBody>
          <a:bodyPr/>
          <a:lstStyle/>
          <a:p>
            <a:fld id="{092EA350-1E2E-41EE-BD8A-FB0D72F078C3}" type="datetime1">
              <a:rPr lang="en-GB" smtClean="0"/>
              <a:t>16/03/2020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
        <p:nvSpPr>
          <p:cNvPr id="9" name="Segnaposto contenuto 8"/>
          <p:cNvSpPr>
            <a:spLocks noGrp="1"/>
          </p:cNvSpPr>
          <p:nvPr>
            <p:ph sz="quarter" idx="1"/>
          </p:nvPr>
        </p:nvSpPr>
        <p:spPr>
          <a:xfrm>
            <a:off x="914400" y="1447800"/>
            <a:ext cx="374904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1" name="Segnaposto contenuto 10"/>
          <p:cNvSpPr>
            <a:spLocks noGrp="1"/>
          </p:cNvSpPr>
          <p:nvPr>
            <p:ph sz="quarter" idx="2"/>
          </p:nvPr>
        </p:nvSpPr>
        <p:spPr>
          <a:xfrm>
            <a:off x="4933950" y="1447800"/>
            <a:ext cx="374904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914400" y="273050"/>
            <a:ext cx="7772400" cy="1143000"/>
          </a:xfrm>
        </p:spPr>
        <p:txBody>
          <a:bodyPr anchor="b" anchorCtr="0"/>
          <a:lstStyle>
            <a:lvl1pPr>
              <a:defRPr/>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4" name="Segnaposto testo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7" name="Segnaposto data 6"/>
          <p:cNvSpPr>
            <a:spLocks noGrp="1"/>
          </p:cNvSpPr>
          <p:nvPr>
            <p:ph type="dt" sz="half" idx="10"/>
          </p:nvPr>
        </p:nvSpPr>
        <p:spPr/>
        <p:txBody>
          <a:bodyPr/>
          <a:lstStyle/>
          <a:p>
            <a:fld id="{F8F1314B-6929-4AD1-B5B4-312DAFF8489C}" type="datetime1">
              <a:rPr lang="en-GB" smtClean="0"/>
              <a:t>16/03/2020</a:t>
            </a:fld>
            <a:endParaRPr lang="en-GB"/>
          </a:p>
        </p:txBody>
      </p:sp>
      <p:sp>
        <p:nvSpPr>
          <p:cNvPr id="8" name="Segnaposto piè di pagina 7"/>
          <p:cNvSpPr>
            <a:spLocks noGrp="1"/>
          </p:cNvSpPr>
          <p:nvPr>
            <p:ph type="ftr" sz="quarter" idx="11"/>
          </p:nvPr>
        </p:nvSpPr>
        <p:spPr/>
        <p:txBody>
          <a:bodyPr/>
          <a:lstStyle/>
          <a:p>
            <a:r>
              <a:rPr lang="it-IT"/>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‹N›</a:t>
            </a:fld>
            <a:endParaRPr lang="en-GB"/>
          </a:p>
        </p:txBody>
      </p:sp>
      <p:sp>
        <p:nvSpPr>
          <p:cNvPr id="11" name="Segnaposto contenuto 10"/>
          <p:cNvSpPr>
            <a:spLocks noGrp="1"/>
          </p:cNvSpPr>
          <p:nvPr>
            <p:ph sz="half" idx="2"/>
          </p:nvPr>
        </p:nvSpPr>
        <p:spPr>
          <a:xfrm>
            <a:off x="914400" y="2247900"/>
            <a:ext cx="3733800" cy="38862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3" name="Segnaposto contenuto 12"/>
          <p:cNvSpPr>
            <a:spLocks noGrp="1"/>
          </p:cNvSpPr>
          <p:nvPr>
            <p:ph sz="half" idx="4"/>
          </p:nvPr>
        </p:nvSpPr>
        <p:spPr>
          <a:xfrm>
            <a:off x="4953000" y="2247900"/>
            <a:ext cx="3733800" cy="38862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data 2"/>
          <p:cNvSpPr>
            <a:spLocks noGrp="1"/>
          </p:cNvSpPr>
          <p:nvPr>
            <p:ph type="dt" sz="half" idx="10"/>
          </p:nvPr>
        </p:nvSpPr>
        <p:spPr/>
        <p:txBody>
          <a:bodyPr/>
          <a:lstStyle/>
          <a:p>
            <a:fld id="{CF5B218E-BA98-4F08-AFAD-55E0F9C51274}" type="datetime1">
              <a:rPr lang="en-GB" smtClean="0"/>
              <a:t>16/03/2020</a:t>
            </a:fld>
            <a:endParaRPr lang="en-GB"/>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16/03/2020</a:t>
            </a:fld>
            <a:endParaRPr lang="en-GB"/>
          </a:p>
        </p:txBody>
      </p:sp>
      <p:sp>
        <p:nvSpPr>
          <p:cNvPr id="3" name="Segnaposto piè di pagina 2"/>
          <p:cNvSpPr>
            <a:spLocks noGrp="1"/>
          </p:cNvSpPr>
          <p:nvPr>
            <p:ph type="ftr" sz="quarter" idx="11"/>
          </p:nvPr>
        </p:nvSpPr>
        <p:spPr/>
        <p:txBody>
          <a:bodyPr/>
          <a:lstStyle/>
          <a:p>
            <a:r>
              <a:rPr lang="it-IT"/>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Rettangolo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ttangolo arrotondato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914400" y="273050"/>
            <a:ext cx="7772400" cy="1143000"/>
          </a:xfrm>
        </p:spPr>
        <p:txBody>
          <a:bodyPr anchor="b" anchorCtr="0"/>
          <a:lstStyle>
            <a:lvl1pPr algn="l">
              <a:buNone/>
              <a:defRPr sz="4000" b="0"/>
            </a:lvl1pPr>
          </a:lstStyle>
          <a:p>
            <a:r>
              <a:rPr kumimoji="0" lang="it-IT"/>
              <a:t>Fare clic per modificare lo stile del titolo</a:t>
            </a:r>
            <a:endParaRPr kumimoji="0" lang="en-US"/>
          </a:p>
        </p:txBody>
      </p:sp>
      <p:sp>
        <p:nvSpPr>
          <p:cNvPr id="3" name="Segnaposto testo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it-IT"/>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16/03/2020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
        <p:nvSpPr>
          <p:cNvPr id="11" name="Segnaposto contenuto 10"/>
          <p:cNvSpPr>
            <a:spLocks noGrp="1"/>
          </p:cNvSpPr>
          <p:nvPr>
            <p:ph sz="quarter" idx="1"/>
          </p:nvPr>
        </p:nvSpPr>
        <p:spPr>
          <a:xfrm>
            <a:off x="2971800" y="1600200"/>
            <a:ext cx="5715000" cy="44958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it-IT"/>
              <a:t>Fare clic per modificare lo stile del titolo</a:t>
            </a:r>
            <a:endParaRPr kumimoji="0" lang="en-US"/>
          </a:p>
        </p:txBody>
      </p:sp>
      <p:sp>
        <p:nvSpPr>
          <p:cNvPr id="4" name="Segnaposto testo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it-IT"/>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16/03/2020</a:t>
            </a:fld>
            <a:endParaRPr lang="en-GB"/>
          </a:p>
        </p:txBody>
      </p:sp>
      <p:sp>
        <p:nvSpPr>
          <p:cNvPr id="6" name="Segnaposto piè di pagina 5"/>
          <p:cNvSpPr>
            <a:spLocks noGrp="1"/>
          </p:cNvSpPr>
          <p:nvPr>
            <p:ph type="ftr" sz="quarter" idx="11"/>
          </p:nvPr>
        </p:nvSpPr>
        <p:spPr>
          <a:xfrm>
            <a:off x="914400" y="6172200"/>
            <a:ext cx="3886200" cy="457200"/>
          </a:xfrm>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a:xfrm>
            <a:off x="146304" y="6208776"/>
            <a:ext cx="457200" cy="457200"/>
          </a:xfrm>
        </p:spPr>
        <p:txBody>
          <a:bodyPr/>
          <a:lstStyle/>
          <a:p>
            <a:fld id="{6F6A5AB3-AF76-4EC9-853D-D4C335162C13}" type="slidenum">
              <a:rPr lang="en-GB" smtClean="0"/>
              <a:t>‹N›</a:t>
            </a:fld>
            <a:endParaRPr lang="en-GB"/>
          </a:p>
        </p:txBody>
      </p:sp>
      <p:sp>
        <p:nvSpPr>
          <p:cNvPr id="11" name="Rettangolo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tangolo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ttangolo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Segnaposto immagin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it-IT"/>
              <a:t>Fare clic sull'icona per inserire un'immagine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ttangolo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ttangolo arrotondato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Segnaposto titolo 21"/>
          <p:cNvSpPr>
            <a:spLocks noGrp="1"/>
          </p:cNvSpPr>
          <p:nvPr>
            <p:ph type="title"/>
          </p:nvPr>
        </p:nvSpPr>
        <p:spPr>
          <a:xfrm>
            <a:off x="914400" y="274638"/>
            <a:ext cx="7772400" cy="1143000"/>
          </a:xfrm>
          <a:prstGeom prst="rect">
            <a:avLst/>
          </a:prstGeom>
        </p:spPr>
        <p:txBody>
          <a:bodyPr bIns="91440" anchor="b" anchorCtr="0">
            <a:normAutofit/>
          </a:bodyPr>
          <a:lstStyle/>
          <a:p>
            <a:r>
              <a:rPr kumimoji="0" lang="it-IT"/>
              <a:t>Fare clic per modificare lo stile del titolo</a:t>
            </a:r>
            <a:endParaRPr kumimoji="0" lang="en-US"/>
          </a:p>
        </p:txBody>
      </p:sp>
      <p:sp>
        <p:nvSpPr>
          <p:cNvPr id="13" name="Segnaposto testo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it-IT"/>
              <a:t>Fare clic per modificare stili del testo dello schema</a:t>
            </a:r>
          </a:p>
          <a:p>
            <a:pPr lvl="1" eaLnBrk="1" latinLnBrk="0" hangingPunct="1"/>
            <a:r>
              <a:rPr kumimoji="0" lang="it-IT"/>
              <a:t>Secondo livello</a:t>
            </a:r>
          </a:p>
          <a:p>
            <a:pPr lvl="2" eaLnBrk="1" latinLnBrk="0" hangingPunct="1"/>
            <a:r>
              <a:rPr kumimoji="0" lang="it-IT"/>
              <a:t>Terzo livello</a:t>
            </a:r>
          </a:p>
          <a:p>
            <a:pPr lvl="3" eaLnBrk="1" latinLnBrk="0" hangingPunct="1"/>
            <a:r>
              <a:rPr kumimoji="0" lang="it-IT"/>
              <a:t>Quarto livello</a:t>
            </a:r>
          </a:p>
          <a:p>
            <a:pPr lvl="4" eaLnBrk="1" latinLnBrk="0" hangingPunct="1"/>
            <a:r>
              <a:rPr kumimoji="0" lang="it-IT"/>
              <a:t>Quinto livello</a:t>
            </a:r>
            <a:endParaRPr kumimoji="0" lang="en-US"/>
          </a:p>
        </p:txBody>
      </p:sp>
      <p:sp>
        <p:nvSpPr>
          <p:cNvPr id="14" name="Segnaposto data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A18A74E-3BE8-4B6E-81A4-95A392C53EA5}" type="datetime1">
              <a:rPr lang="en-GB" smtClean="0"/>
              <a:t>16/03/2020</a:t>
            </a:fld>
            <a:endParaRPr lang="en-GB"/>
          </a:p>
        </p:txBody>
      </p:sp>
      <p:sp>
        <p:nvSpPr>
          <p:cNvPr id="3" name="Segnaposto piè di pagina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it-IT"/>
              <a:t>ANatali  - DISI - ISSM2020  Univeristy of Bologna</a:t>
            </a:r>
            <a:endParaRPr lang="en-GB"/>
          </a:p>
        </p:txBody>
      </p:sp>
      <p:sp>
        <p:nvSpPr>
          <p:cNvPr id="23" name="Segnaposto numero diapositiva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F6A5AB3-AF76-4EC9-853D-D4C335162C13}" type="slidenum">
              <a:rPr lang="en-GB" smtClean="0"/>
              <a:t>‹N›</a:t>
            </a:fld>
            <a:endParaRPr lang="en-GB"/>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p:txBody>
          <a:bodyPr>
            <a:normAutofit fontScale="925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contenuto 2"/>
          <p:cNvSpPr>
            <a:spLocks noGrp="1"/>
          </p:cNvSpPr>
          <p:nvPr>
            <p:ph sz="quarter" idx="1"/>
          </p:nvPr>
        </p:nvSpPr>
        <p:spPr>
          <a:xfrm>
            <a:off x="467544" y="1556792"/>
            <a:ext cx="8424936" cy="4824536"/>
          </a:xfrm>
        </p:spPr>
        <p:txBody>
          <a:bodyPr>
            <a:normAutofit fontScale="925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85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GB" b="1" dirty="0"/>
              <a:t>Teaching and Assessment methods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1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contenuto 2"/>
          <p:cNvSpPr>
            <a:spLocks noGrp="1"/>
          </p:cNvSpPr>
          <p:nvPr>
            <p:ph sz="quarter"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1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51671" y="1377769"/>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55399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39988" y="2572285"/>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55776" y="2691041"/>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779587" y="2502654"/>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4308003" y="1891645"/>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25</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sp>
        <p:nvSpPr>
          <p:cNvPr id="26" name="Ovale 33">
            <a:extLst>
              <a:ext uri="{FF2B5EF4-FFF2-40B4-BE49-F238E27FC236}">
                <a16:creationId xmlns:a16="http://schemas.microsoft.com/office/drawing/2014/main" xmlns=""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a16="http://schemas.microsoft.com/office/drawing/2014/main" xmlns=""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a16="http://schemas.microsoft.com/office/drawing/2014/main" xmlns=""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a16="http://schemas.microsoft.com/office/drawing/2014/main" xmlns=""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a16="http://schemas.microsoft.com/office/drawing/2014/main" xmlns=""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a16="http://schemas.microsoft.com/office/drawing/2014/main" xmlns=""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45" name="Rectangle 5">
            <a:extLst>
              <a:ext uri="{FF2B5EF4-FFF2-40B4-BE49-F238E27FC236}">
                <a16:creationId xmlns:a16="http://schemas.microsoft.com/office/drawing/2014/main" xmlns=""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a16="http://schemas.microsoft.com/office/drawing/2014/main" xmlns=""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a16="http://schemas.microsoft.com/office/drawing/2014/main" xmlns=""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927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26</a:t>
            </a:fld>
            <a:endParaRPr lang="en-GB"/>
          </a:p>
        </p:txBody>
      </p:sp>
      <p:grpSp>
        <p:nvGrpSpPr>
          <p:cNvPr id="22" name="Gruppo 82">
            <a:extLst>
              <a:ext uri="{FF2B5EF4-FFF2-40B4-BE49-F238E27FC236}">
                <a16:creationId xmlns:a16="http://schemas.microsoft.com/office/drawing/2014/main" xmlns="" id="{D2ACE5A8-9046-43C9-855F-EC0E0754E6E4}"/>
              </a:ext>
            </a:extLst>
          </p:cNvPr>
          <p:cNvGrpSpPr/>
          <p:nvPr/>
        </p:nvGrpSpPr>
        <p:grpSpPr>
          <a:xfrm>
            <a:off x="1254461" y="297213"/>
            <a:ext cx="866156" cy="763297"/>
            <a:chOff x="1194666" y="2417771"/>
            <a:chExt cx="866156" cy="763297"/>
          </a:xfrm>
        </p:grpSpPr>
        <p:sp>
          <p:nvSpPr>
            <p:cNvPr id="23" name="Ovale 38">
              <a:extLst>
                <a:ext uri="{FF2B5EF4-FFF2-40B4-BE49-F238E27FC236}">
                  <a16:creationId xmlns:a16="http://schemas.microsoft.com/office/drawing/2014/main" xmlns=""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a16="http://schemas.microsoft.com/office/drawing/2014/main" xmlns=""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a16="http://schemas.microsoft.com/office/drawing/2014/main" xmlns=""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6" name="Rectangle 4">
            <a:extLst>
              <a:ext uri="{FF2B5EF4-FFF2-40B4-BE49-F238E27FC236}">
                <a16:creationId xmlns:a16="http://schemas.microsoft.com/office/drawing/2014/main" xmlns="" id="{751C612F-85E8-46CD-9D97-711C49FABD7D}"/>
              </a:ext>
            </a:extLst>
          </p:cNvPr>
          <p:cNvSpPr>
            <a:spLocks noChangeArrowheads="1"/>
          </p:cNvSpPr>
          <p:nvPr/>
        </p:nvSpPr>
        <p:spPr bwMode="auto">
          <a:xfrm>
            <a:off x="1166751" y="1168425"/>
            <a:ext cx="1378647"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robotActorTry</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a16="http://schemas.microsoft.com/office/drawing/2014/main" xmlns="" id="{AE821BAD-5AB7-466B-8291-7E14ADF08024}"/>
              </a:ext>
            </a:extLst>
          </p:cNvPr>
          <p:cNvSpPr/>
          <p:nvPr/>
        </p:nvSpPr>
        <p:spPr>
          <a:xfrm>
            <a:off x="3937672" y="36519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a16="http://schemas.microsoft.com/office/drawing/2014/main" xmlns="" id="{EF542A0F-AE9B-4720-A22D-4000E774217C}"/>
              </a:ext>
            </a:extLst>
          </p:cNvPr>
          <p:cNvSpPr txBox="1"/>
          <p:nvPr/>
        </p:nvSpPr>
        <p:spPr>
          <a:xfrm>
            <a:off x="3795394" y="1196751"/>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a16="http://schemas.microsoft.com/office/drawing/2014/main" xmlns="" id="{DC75D623-1BEE-420F-8F7A-642F64C29300}"/>
              </a:ext>
            </a:extLst>
          </p:cNvPr>
          <p:cNvSpPr>
            <a:spLocks noChangeArrowheads="1"/>
          </p:cNvSpPr>
          <p:nvPr/>
        </p:nvSpPr>
        <p:spPr bwMode="auto">
          <a:xfrm>
            <a:off x="4126544" y="1107516"/>
            <a:ext cx="3079433"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smtClean="0">
                <a:solidFill>
                  <a:srgbClr val="C00000"/>
                </a:solidFill>
              </a:rPr>
              <a:t>sensorObserver</a:t>
            </a:r>
            <a:r>
              <a:rPr lang="en-GB" sz="1400" u="sng" dirty="0" smtClean="0">
                <a:solidFill>
                  <a:srgbClr val="C00000"/>
                </a:solidFill>
              </a:rPr>
              <a:t> </a:t>
            </a:r>
            <a:r>
              <a:rPr lang="en-US" altLang="en-US" sz="1400" dirty="0" err="1" smtClean="0">
                <a:latin typeface="Arial" panose="020B0604020202020204" pitchFamily="34" charset="0"/>
                <a:cs typeface="Arial" panose="020B0604020202020204" pitchFamily="34" charset="0"/>
              </a:rPr>
              <a:t>coroutine</a:t>
            </a:r>
            <a:r>
              <a:rPr lang="en-US" altLang="en-US" sz="1400" dirty="0" smtClean="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robotActorTry</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a16="http://schemas.microsoft.com/office/drawing/2014/main" xmlns="" id="{B9484729-5BBF-42A0-9532-D074E8F64D0C}"/>
              </a:ext>
            </a:extLst>
          </p:cNvPr>
          <p:cNvCxnSpPr/>
          <p:nvPr/>
        </p:nvCxnSpPr>
        <p:spPr>
          <a:xfrm flipH="1">
            <a:off x="4317504" y="528687"/>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a16="http://schemas.microsoft.com/office/drawing/2014/main" xmlns="" id="{2227C48D-AA34-4D81-9873-E2E1601CDD36}"/>
              </a:ext>
            </a:extLst>
          </p:cNvPr>
          <p:cNvCxnSpPr>
            <a:cxnSpLocks/>
            <a:stCxn id="23" idx="6"/>
            <a:endCxn id="38" idx="2"/>
          </p:cNvCxnSpPr>
          <p:nvPr/>
        </p:nvCxnSpPr>
        <p:spPr>
          <a:xfrm>
            <a:off x="2120617" y="700470"/>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a16="http://schemas.microsoft.com/office/drawing/2014/main" xmlns="" id="{FDD84F83-30AC-4BF9-B9FF-5314654605F2}"/>
              </a:ext>
            </a:extLst>
          </p:cNvPr>
          <p:cNvSpPr>
            <a:spLocks noChangeArrowheads="1"/>
          </p:cNvSpPr>
          <p:nvPr/>
        </p:nvSpPr>
        <p:spPr bwMode="auto">
          <a:xfrm>
            <a:off x="2144491" y="290219"/>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5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711267" y="310452"/>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a16="http://schemas.microsoft.com/office/drawing/2014/main" xmlns="" id="{435D5F9E-A655-4DD7-851D-B11A8F169495}"/>
              </a:ext>
            </a:extLst>
          </p:cNvPr>
          <p:cNvSpPr/>
          <p:nvPr/>
        </p:nvSpPr>
        <p:spPr>
          <a:xfrm>
            <a:off x="4946382" y="59772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a16="http://schemas.microsoft.com/office/drawing/2014/main" xmlns="" id="{5F862CA7-7927-4E0C-A697-C0E183A98073}"/>
              </a:ext>
            </a:extLst>
          </p:cNvPr>
          <p:cNvCxnSpPr>
            <a:endCxn id="53" idx="2"/>
          </p:cNvCxnSpPr>
          <p:nvPr/>
        </p:nvCxnSpPr>
        <p:spPr>
          <a:xfrm>
            <a:off x="4668501" y="72902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xmlns="" id="{CDFFCB79-ECE8-451E-A967-EFE490B3417F}"/>
              </a:ext>
            </a:extLst>
          </p:cNvPr>
          <p:cNvCxnSpPr>
            <a:cxnSpLocks/>
            <a:stCxn id="38" idx="3"/>
            <a:endCxn id="60" idx="4"/>
          </p:cNvCxnSpPr>
          <p:nvPr/>
        </p:nvCxnSpPr>
        <p:spPr>
          <a:xfrm rot="5400000" flipH="1">
            <a:off x="2333560" y="-73408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xmlns="" id="{14ACD13F-7496-4B90-AE98-8683062A6B76}"/>
              </a:ext>
            </a:extLst>
          </p:cNvPr>
          <p:cNvSpPr/>
          <p:nvPr/>
        </p:nvSpPr>
        <p:spPr>
          <a:xfrm>
            <a:off x="693205" y="563313"/>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a16="http://schemas.microsoft.com/office/drawing/2014/main" xmlns="" id="{D129B3F1-E984-4808-8DB5-56CC7FF47729}"/>
              </a:ext>
            </a:extLst>
          </p:cNvPr>
          <p:cNvCxnSpPr/>
          <p:nvPr/>
        </p:nvCxnSpPr>
        <p:spPr>
          <a:xfrm>
            <a:off x="471202" y="76031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Ovale 46"/>
          <p:cNvSpPr/>
          <p:nvPr/>
        </p:nvSpPr>
        <p:spPr>
          <a:xfrm>
            <a:off x="3397090" y="3764938"/>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working</a:t>
            </a:r>
            <a:endParaRPr lang="en-GB" dirty="0"/>
          </a:p>
        </p:txBody>
      </p:sp>
      <p:sp>
        <p:nvSpPr>
          <p:cNvPr id="51" name="Ovale 50"/>
          <p:cNvSpPr/>
          <p:nvPr/>
        </p:nvSpPr>
        <p:spPr>
          <a:xfrm>
            <a:off x="3253073" y="398293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4353093" y="2527308"/>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4648825" y="2488915"/>
            <a:ext cx="529312" cy="369332"/>
          </a:xfrm>
          <a:prstGeom prst="rect">
            <a:avLst/>
          </a:prstGeom>
          <a:noFill/>
        </p:spPr>
        <p:txBody>
          <a:bodyPr wrap="none" rtlCol="0">
            <a:spAutoFit/>
          </a:bodyPr>
          <a:lstStyle/>
          <a:p>
            <a:r>
              <a:rPr lang="it-IT" b="1" dirty="0" err="1">
                <a:solidFill>
                  <a:srgbClr val="8A0000"/>
                </a:solidFill>
              </a:rPr>
              <a:t>init</a:t>
            </a:r>
            <a:endParaRPr lang="en-GB" b="1" dirty="0">
              <a:solidFill>
                <a:srgbClr val="8A0000"/>
              </a:solidFill>
            </a:endParaRPr>
          </a:p>
        </p:txBody>
      </p:sp>
      <p:sp>
        <p:nvSpPr>
          <p:cNvPr id="64" name="Ovale 63"/>
          <p:cNvSpPr/>
          <p:nvPr/>
        </p:nvSpPr>
        <p:spPr>
          <a:xfrm>
            <a:off x="5590724" y="2613115"/>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5547973" y="3229346"/>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doEnd</a:t>
            </a:r>
            <a:endParaRPr lang="en-GB" dirty="0"/>
          </a:p>
        </p:txBody>
      </p:sp>
      <p:sp>
        <p:nvSpPr>
          <p:cNvPr id="66" name="Ovale 65"/>
          <p:cNvSpPr/>
          <p:nvPr/>
        </p:nvSpPr>
        <p:spPr>
          <a:xfrm>
            <a:off x="5533354" y="4476834"/>
            <a:ext cx="1332661"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doSensor</a:t>
            </a:r>
            <a:endParaRPr lang="en-GB" dirty="0"/>
          </a:p>
        </p:txBody>
      </p:sp>
      <p:sp>
        <p:nvSpPr>
          <p:cNvPr id="67" name="Ovale 66"/>
          <p:cNvSpPr/>
          <p:nvPr/>
        </p:nvSpPr>
        <p:spPr>
          <a:xfrm>
            <a:off x="5439595" y="5137176"/>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5482345" y="3835404"/>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doMove</a:t>
            </a:r>
            <a:endParaRPr lang="en-GB" dirty="0"/>
          </a:p>
        </p:txBody>
      </p:sp>
      <p:cxnSp>
        <p:nvCxnSpPr>
          <p:cNvPr id="69" name="Connettore 4 68"/>
          <p:cNvCxnSpPr>
            <a:stCxn id="47" idx="7"/>
            <a:endCxn id="65" idx="2"/>
          </p:cNvCxnSpPr>
          <p:nvPr/>
        </p:nvCxnSpPr>
        <p:spPr>
          <a:xfrm rot="5400000" flipH="1" flipV="1">
            <a:off x="4803177" y="3117911"/>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4647216" y="4098741"/>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5"/>
            <a:endCxn id="66" idx="2"/>
          </p:cNvCxnSpPr>
          <p:nvPr/>
        </p:nvCxnSpPr>
        <p:spPr>
          <a:xfrm rot="16200000" flipH="1">
            <a:off x="4795001" y="4003914"/>
            <a:ext cx="407491" cy="106921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stCxn id="47" idx="4"/>
            <a:endCxn id="67" idx="2"/>
          </p:cNvCxnSpPr>
          <p:nvPr/>
        </p:nvCxnSpPr>
        <p:spPr>
          <a:xfrm rot="16200000" flipH="1">
            <a:off x="4245203" y="4209496"/>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3580167" y="4098741"/>
            <a:ext cx="3884664" cy="236036"/>
          </a:xfrm>
          <a:prstGeom prst="bentConnector4">
            <a:avLst>
              <a:gd name="adj1" fmla="val -310"/>
              <a:gd name="adj2" fmla="val 84022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6718043" y="4098741"/>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6856846" y="4725788"/>
            <a:ext cx="602863" cy="16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p:nvPr/>
        </p:nvCxnSpPr>
        <p:spPr>
          <a:xfrm flipV="1">
            <a:off x="7174840" y="5403889"/>
            <a:ext cx="284869" cy="144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4735900" y="3087617"/>
            <a:ext cx="554960" cy="369332"/>
          </a:xfrm>
          <a:prstGeom prst="rect">
            <a:avLst/>
          </a:prstGeom>
          <a:noFill/>
        </p:spPr>
        <p:txBody>
          <a:bodyPr wrap="none" rtlCol="0">
            <a:spAutoFit/>
          </a:bodyPr>
          <a:lstStyle/>
          <a:p>
            <a:r>
              <a:rPr lang="it-IT" b="1" dirty="0">
                <a:solidFill>
                  <a:srgbClr val="8A0000"/>
                </a:solidFill>
              </a:rPr>
              <a:t>end</a:t>
            </a:r>
            <a:endParaRPr lang="en-GB" b="1" dirty="0">
              <a:solidFill>
                <a:srgbClr val="8A0000"/>
              </a:solidFill>
            </a:endParaRPr>
          </a:p>
        </p:txBody>
      </p:sp>
      <p:sp>
        <p:nvSpPr>
          <p:cNvPr id="106" name="CasellaDiTesto 105"/>
          <p:cNvSpPr txBox="1"/>
          <p:nvPr/>
        </p:nvSpPr>
        <p:spPr>
          <a:xfrm>
            <a:off x="4785893" y="3724478"/>
            <a:ext cx="706988" cy="369332"/>
          </a:xfrm>
          <a:prstGeom prst="rect">
            <a:avLst/>
          </a:prstGeom>
          <a:noFill/>
        </p:spPr>
        <p:txBody>
          <a:bodyPr wrap="none" rtlCol="0">
            <a:spAutoFit/>
          </a:bodyPr>
          <a:lstStyle/>
          <a:p>
            <a:r>
              <a:rPr lang="it-IT" b="1" dirty="0" err="1">
                <a:solidFill>
                  <a:srgbClr val="8A0000"/>
                </a:solidFill>
              </a:rPr>
              <a:t>move</a:t>
            </a:r>
            <a:endParaRPr lang="en-GB" b="1" dirty="0">
              <a:solidFill>
                <a:srgbClr val="8A0000"/>
              </a:solidFill>
            </a:endParaRPr>
          </a:p>
        </p:txBody>
      </p:sp>
      <p:sp>
        <p:nvSpPr>
          <p:cNvPr id="107" name="CasellaDiTesto 106"/>
          <p:cNvSpPr txBox="1"/>
          <p:nvPr/>
        </p:nvSpPr>
        <p:spPr>
          <a:xfrm>
            <a:off x="4801225" y="4372936"/>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4384682" y="5007702"/>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sp>
        <p:nvSpPr>
          <p:cNvPr id="13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37810" y="4863314"/>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46" name="Rectangle 5">
            <a:extLst>
              <a:ext uri="{FF2B5EF4-FFF2-40B4-BE49-F238E27FC236}">
                <a16:creationId xmlns:a16="http://schemas.microsoft.com/office/drawing/2014/main" xmlns="" id="{0CBD2E55-2030-4802-A4F1-C2953AF08AAB}"/>
              </a:ext>
            </a:extLst>
          </p:cNvPr>
          <p:cNvSpPr>
            <a:spLocks noChangeArrowheads="1"/>
          </p:cNvSpPr>
          <p:nvPr/>
        </p:nvSpPr>
        <p:spPr bwMode="auto">
          <a:xfrm>
            <a:off x="492108" y="55747"/>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
        <p:nvSpPr>
          <p:cNvPr id="48" name="Rectangle 5">
            <a:extLst>
              <a:ext uri="{FF2B5EF4-FFF2-40B4-BE49-F238E27FC236}">
                <a16:creationId xmlns:a16="http://schemas.microsoft.com/office/drawing/2014/main" xmlns="" id="{CF0A08CC-F966-460F-9624-0266DD1496A0}"/>
              </a:ext>
            </a:extLst>
          </p:cNvPr>
          <p:cNvSpPr>
            <a:spLocks noChangeArrowheads="1"/>
          </p:cNvSpPr>
          <p:nvPr/>
        </p:nvSpPr>
        <p:spPr bwMode="auto">
          <a:xfrm>
            <a:off x="1289007" y="1664802"/>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collision …</a:t>
            </a:r>
            <a:endParaRPr lang="en-US" altLang="en-US" sz="1400" dirty="0">
              <a:latin typeface="Arial" panose="020B0604020202020204" pitchFamily="34" charset="0"/>
              <a:cs typeface="Arial" panose="020B0604020202020204" pitchFamily="34" charset="0"/>
            </a:endParaRPr>
          </a:p>
        </p:txBody>
      </p:sp>
      <p:cxnSp>
        <p:nvCxnSpPr>
          <p:cNvPr id="11" name="Connettore 4 10"/>
          <p:cNvCxnSpPr>
            <a:stCxn id="64" idx="0"/>
            <a:endCxn id="47" idx="1"/>
          </p:cNvCxnSpPr>
          <p:nvPr/>
        </p:nvCxnSpPr>
        <p:spPr>
          <a:xfrm rot="16200000" flipH="1" flipV="1">
            <a:off x="4215385" y="1977897"/>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266653" y="215967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Tree>
    <p:extLst>
      <p:ext uri="{BB962C8B-B14F-4D97-AF65-F5344CB8AC3E}">
        <p14:creationId xmlns:p14="http://schemas.microsoft.com/office/powerpoint/2010/main" val="1639865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27</a:t>
            </a:fld>
            <a:endParaRPr lang="en-GB"/>
          </a:p>
        </p:txBody>
      </p:sp>
      <p:sp>
        <p:nvSpPr>
          <p:cNvPr id="47" name="Ovale 46"/>
          <p:cNvSpPr/>
          <p:nvPr/>
        </p:nvSpPr>
        <p:spPr>
          <a:xfrm>
            <a:off x="820643" y="2900474"/>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receive</a:t>
            </a:r>
            <a:endParaRPr lang="en-GB" dirty="0"/>
          </a:p>
        </p:txBody>
      </p:sp>
      <p:sp>
        <p:nvSpPr>
          <p:cNvPr id="51" name="Ovale 50"/>
          <p:cNvSpPr/>
          <p:nvPr/>
        </p:nvSpPr>
        <p:spPr>
          <a:xfrm>
            <a:off x="676626" y="3118471"/>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1776646" y="1662844"/>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2072378" y="1624451"/>
            <a:ext cx="636841" cy="369332"/>
          </a:xfrm>
          <a:prstGeom prst="rect">
            <a:avLst/>
          </a:prstGeom>
          <a:noFill/>
        </p:spPr>
        <p:txBody>
          <a:bodyPr wrap="none" rtlCol="0">
            <a:spAutoFit/>
          </a:bodyPr>
          <a:lstStyle/>
          <a:p>
            <a:r>
              <a:rPr lang="it-IT" b="1" dirty="0" smtClean="0">
                <a:solidFill>
                  <a:srgbClr val="8A0000"/>
                </a:solidFill>
              </a:rPr>
              <a:t>start</a:t>
            </a:r>
            <a:endParaRPr lang="en-GB" b="1" dirty="0">
              <a:solidFill>
                <a:srgbClr val="8A0000"/>
              </a:solidFill>
            </a:endParaRPr>
          </a:p>
        </p:txBody>
      </p:sp>
      <p:sp>
        <p:nvSpPr>
          <p:cNvPr id="64" name="Ovale 63"/>
          <p:cNvSpPr/>
          <p:nvPr/>
        </p:nvSpPr>
        <p:spPr>
          <a:xfrm>
            <a:off x="3014277" y="1748651"/>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2971526" y="2364882"/>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doEnd</a:t>
            </a:r>
            <a:endParaRPr lang="en-GB" dirty="0"/>
          </a:p>
        </p:txBody>
      </p:sp>
      <p:sp>
        <p:nvSpPr>
          <p:cNvPr id="66" name="Ovale 65"/>
          <p:cNvSpPr/>
          <p:nvPr/>
        </p:nvSpPr>
        <p:spPr>
          <a:xfrm>
            <a:off x="2820057" y="4306627"/>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elabSensor</a:t>
            </a:r>
            <a:endParaRPr lang="en-GB" dirty="0"/>
          </a:p>
        </p:txBody>
      </p:sp>
      <p:sp>
        <p:nvSpPr>
          <p:cNvPr id="67" name="Ovale 66"/>
          <p:cNvSpPr/>
          <p:nvPr/>
        </p:nvSpPr>
        <p:spPr>
          <a:xfrm>
            <a:off x="7108896" y="1481937"/>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2905898" y="2970940"/>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doStop</a:t>
            </a:r>
            <a:endParaRPr lang="en-GB" dirty="0"/>
          </a:p>
        </p:txBody>
      </p:sp>
      <p:cxnSp>
        <p:nvCxnSpPr>
          <p:cNvPr id="69" name="Connettore 4 68"/>
          <p:cNvCxnSpPr>
            <a:stCxn id="47" idx="7"/>
            <a:endCxn id="65" idx="2"/>
          </p:cNvCxnSpPr>
          <p:nvPr/>
        </p:nvCxnSpPr>
        <p:spPr>
          <a:xfrm rot="5400000" flipH="1" flipV="1">
            <a:off x="2226730" y="2253447"/>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2070769" y="3234277"/>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4"/>
            <a:endCxn id="66" idx="2"/>
          </p:cNvCxnSpPr>
          <p:nvPr/>
        </p:nvCxnSpPr>
        <p:spPr>
          <a:xfrm rot="16200000" flipH="1">
            <a:off x="1630892" y="3382895"/>
            <a:ext cx="1003979" cy="137435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endCxn id="67" idx="2"/>
          </p:cNvCxnSpPr>
          <p:nvPr/>
        </p:nvCxnSpPr>
        <p:spPr>
          <a:xfrm rot="16200000" flipH="1">
            <a:off x="5914504" y="554257"/>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1003720" y="3234277"/>
            <a:ext cx="3884664" cy="236036"/>
          </a:xfrm>
          <a:prstGeom prst="bentConnector4">
            <a:avLst>
              <a:gd name="adj1" fmla="val -310"/>
              <a:gd name="adj2" fmla="val 77466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4141596" y="3234277"/>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a:stCxn id="66" idx="6"/>
          </p:cNvCxnSpPr>
          <p:nvPr/>
        </p:nvCxnSpPr>
        <p:spPr>
          <a:xfrm>
            <a:off x="4375579" y="4572061"/>
            <a:ext cx="512805"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a:stCxn id="58" idx="6"/>
          </p:cNvCxnSpPr>
          <p:nvPr/>
        </p:nvCxnSpPr>
        <p:spPr>
          <a:xfrm flipV="1">
            <a:off x="4489582" y="3866208"/>
            <a:ext cx="358396" cy="72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2159453" y="2223153"/>
            <a:ext cx="554960" cy="369332"/>
          </a:xfrm>
          <a:prstGeom prst="rect">
            <a:avLst/>
          </a:prstGeom>
          <a:noFill/>
        </p:spPr>
        <p:txBody>
          <a:bodyPr wrap="none" rtlCol="0">
            <a:spAutoFit/>
          </a:bodyPr>
          <a:lstStyle/>
          <a:p>
            <a:r>
              <a:rPr lang="it-IT" b="1" dirty="0">
                <a:solidFill>
                  <a:srgbClr val="1318ED"/>
                </a:solidFill>
              </a:rPr>
              <a:t>end</a:t>
            </a:r>
            <a:endParaRPr lang="en-GB" b="1" dirty="0">
              <a:solidFill>
                <a:srgbClr val="1318ED"/>
              </a:solidFill>
            </a:endParaRPr>
          </a:p>
        </p:txBody>
      </p:sp>
      <p:sp>
        <p:nvSpPr>
          <p:cNvPr id="106" name="CasellaDiTesto 105"/>
          <p:cNvSpPr txBox="1"/>
          <p:nvPr/>
        </p:nvSpPr>
        <p:spPr>
          <a:xfrm>
            <a:off x="2209446" y="2860014"/>
            <a:ext cx="606256" cy="369332"/>
          </a:xfrm>
          <a:prstGeom prst="rect">
            <a:avLst/>
          </a:prstGeom>
          <a:noFill/>
        </p:spPr>
        <p:txBody>
          <a:bodyPr wrap="none" rtlCol="0">
            <a:spAutoFit/>
          </a:bodyPr>
          <a:lstStyle/>
          <a:p>
            <a:r>
              <a:rPr lang="it-IT" b="1" dirty="0" smtClean="0">
                <a:solidFill>
                  <a:srgbClr val="8A0000"/>
                </a:solidFill>
              </a:rPr>
              <a:t>stop</a:t>
            </a:r>
            <a:endParaRPr lang="en-GB" b="1" dirty="0">
              <a:solidFill>
                <a:srgbClr val="8A0000"/>
              </a:solidFill>
            </a:endParaRPr>
          </a:p>
        </p:txBody>
      </p:sp>
      <p:sp>
        <p:nvSpPr>
          <p:cNvPr id="107" name="CasellaDiTesto 106"/>
          <p:cNvSpPr txBox="1"/>
          <p:nvPr/>
        </p:nvSpPr>
        <p:spPr>
          <a:xfrm>
            <a:off x="1985077" y="4202729"/>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6053983" y="1352463"/>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cxnSp>
        <p:nvCxnSpPr>
          <p:cNvPr id="11" name="Connettore 4 10"/>
          <p:cNvCxnSpPr>
            <a:stCxn id="64" idx="0"/>
            <a:endCxn id="47" idx="1"/>
          </p:cNvCxnSpPr>
          <p:nvPr/>
        </p:nvCxnSpPr>
        <p:spPr>
          <a:xfrm rot="16200000" flipH="1" flipV="1">
            <a:off x="1638938" y="1113433"/>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82416" y="346574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58" name="Ovale 57"/>
          <p:cNvSpPr/>
          <p:nvPr/>
        </p:nvSpPr>
        <p:spPr>
          <a:xfrm>
            <a:off x="2946051" y="3610074"/>
            <a:ext cx="1543531"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doResume</a:t>
            </a:r>
            <a:endParaRPr lang="en-GB" dirty="0"/>
          </a:p>
        </p:txBody>
      </p:sp>
      <p:cxnSp>
        <p:nvCxnSpPr>
          <p:cNvPr id="59" name="Connettore 4 58"/>
          <p:cNvCxnSpPr>
            <a:stCxn id="47" idx="5"/>
            <a:endCxn id="58" idx="2"/>
          </p:cNvCxnSpPr>
          <p:nvPr/>
        </p:nvCxnSpPr>
        <p:spPr>
          <a:xfrm rot="16200000" flipH="1">
            <a:off x="2215322" y="3142682"/>
            <a:ext cx="403098" cy="1058359"/>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24458" y="3506259"/>
            <a:ext cx="894797" cy="369332"/>
          </a:xfrm>
          <a:prstGeom prst="rect">
            <a:avLst/>
          </a:prstGeom>
          <a:noFill/>
        </p:spPr>
        <p:txBody>
          <a:bodyPr wrap="none" rtlCol="0">
            <a:spAutoFit/>
          </a:bodyPr>
          <a:lstStyle/>
          <a:p>
            <a:r>
              <a:rPr lang="it-IT" b="1" dirty="0" err="1" smtClean="0">
                <a:solidFill>
                  <a:srgbClr val="8A0000"/>
                </a:solidFill>
              </a:rPr>
              <a:t>resume</a:t>
            </a:r>
            <a:endParaRPr lang="en-GB" b="1" dirty="0">
              <a:solidFill>
                <a:srgbClr val="8A0000"/>
              </a:solidFill>
            </a:endParaRPr>
          </a:p>
        </p:txBody>
      </p:sp>
    </p:spTree>
    <p:extLst>
      <p:ext uri="{BB962C8B-B14F-4D97-AF65-F5344CB8AC3E}">
        <p14:creationId xmlns:p14="http://schemas.microsoft.com/office/powerpoint/2010/main" val="3285949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xmlns="" id="{DE3B0D5F-B032-4ABA-8BA4-86B2ACAE6FE9}"/>
              </a:ext>
            </a:extLst>
          </p:cNvPr>
          <p:cNvSpPr/>
          <p:nvPr/>
        </p:nvSpPr>
        <p:spPr>
          <a:xfrm>
            <a:off x="827584" y="260442"/>
            <a:ext cx="2520280" cy="172819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xmlns="" id="{AD6894C7-DA5F-4138-A519-491DCC0A630F}"/>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xmlns="" id="{9F97F589-9197-4852-A296-AC6ABB123CD8}"/>
              </a:ext>
            </a:extLst>
          </p:cNvPr>
          <p:cNvSpPr>
            <a:spLocks noGrp="1"/>
          </p:cNvSpPr>
          <p:nvPr>
            <p:ph type="sldNum" sz="quarter" idx="12"/>
          </p:nvPr>
        </p:nvSpPr>
        <p:spPr/>
        <p:txBody>
          <a:bodyPr/>
          <a:lstStyle/>
          <a:p>
            <a:fld id="{6F6A5AB3-AF76-4EC9-853D-D4C335162C13}" type="slidenum">
              <a:rPr lang="en-GB" smtClean="0"/>
              <a:t>28</a:t>
            </a:fld>
            <a:endParaRPr lang="en-GB"/>
          </a:p>
        </p:txBody>
      </p:sp>
      <p:grpSp>
        <p:nvGrpSpPr>
          <p:cNvPr id="4" name="Gruppo 72">
            <a:extLst>
              <a:ext uri="{FF2B5EF4-FFF2-40B4-BE49-F238E27FC236}">
                <a16:creationId xmlns:a16="http://schemas.microsoft.com/office/drawing/2014/main" xmlns="" id="{D4DF3349-65AA-401C-A3D6-D0F89B361E36}"/>
              </a:ext>
            </a:extLst>
          </p:cNvPr>
          <p:cNvGrpSpPr/>
          <p:nvPr/>
        </p:nvGrpSpPr>
        <p:grpSpPr>
          <a:xfrm>
            <a:off x="1163430" y="1510679"/>
            <a:ext cx="592487" cy="258092"/>
            <a:chOff x="5133975" y="5295900"/>
            <a:chExt cx="342900" cy="238125"/>
          </a:xfrm>
        </p:grpSpPr>
        <p:sp>
          <p:nvSpPr>
            <p:cNvPr id="5" name="Figura a mano libera 73">
              <a:extLst>
                <a:ext uri="{FF2B5EF4-FFF2-40B4-BE49-F238E27FC236}">
                  <a16:creationId xmlns:a16="http://schemas.microsoft.com/office/drawing/2014/main" xmlns="" id="{5EB43234-5B64-422E-A355-531F36111451}"/>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igura a mano libera 74">
              <a:extLst>
                <a:ext uri="{FF2B5EF4-FFF2-40B4-BE49-F238E27FC236}">
                  <a16:creationId xmlns:a16="http://schemas.microsoft.com/office/drawing/2014/main" xmlns="" id="{FD6DD544-F526-49EB-9FD3-4E25A9A04502}"/>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igura a mano libera 75">
              <a:extLst>
                <a:ext uri="{FF2B5EF4-FFF2-40B4-BE49-F238E27FC236}">
                  <a16:creationId xmlns:a16="http://schemas.microsoft.com/office/drawing/2014/main" xmlns="" id="{74474911-83D2-4583-8298-4ACA2D55D0B4}"/>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 name="CasellaDiTesto 77">
            <a:extLst>
              <a:ext uri="{FF2B5EF4-FFF2-40B4-BE49-F238E27FC236}">
                <a16:creationId xmlns:a16="http://schemas.microsoft.com/office/drawing/2014/main" xmlns="" id="{A44277E5-DB00-4094-88D9-A3A76F021088}"/>
              </a:ext>
            </a:extLst>
          </p:cNvPr>
          <p:cNvSpPr txBox="1"/>
          <p:nvPr/>
        </p:nvSpPr>
        <p:spPr>
          <a:xfrm>
            <a:off x="2045921" y="1482282"/>
            <a:ext cx="714939" cy="400110"/>
          </a:xfrm>
          <a:prstGeom prst="rect">
            <a:avLst/>
          </a:prstGeom>
          <a:noFill/>
        </p:spPr>
        <p:txBody>
          <a:bodyPr wrap="none" rtlCol="0">
            <a:spAutoFit/>
          </a:bodyPr>
          <a:lstStyle/>
          <a:p>
            <a:r>
              <a:rPr lang="it-IT" sz="2000" dirty="0" err="1"/>
              <a:t>Event</a:t>
            </a:r>
            <a:endParaRPr lang="en-GB" sz="2000" dirty="0"/>
          </a:p>
        </p:txBody>
      </p:sp>
      <p:grpSp>
        <p:nvGrpSpPr>
          <p:cNvPr id="9" name="Gruppo 56">
            <a:extLst>
              <a:ext uri="{FF2B5EF4-FFF2-40B4-BE49-F238E27FC236}">
                <a16:creationId xmlns:a16="http://schemas.microsoft.com/office/drawing/2014/main" xmlns="" id="{74F6FB65-B2FC-43AB-952F-EB880AD9A766}"/>
              </a:ext>
            </a:extLst>
          </p:cNvPr>
          <p:cNvGrpSpPr/>
          <p:nvPr/>
        </p:nvGrpSpPr>
        <p:grpSpPr>
          <a:xfrm>
            <a:off x="1140700" y="868506"/>
            <a:ext cx="667405" cy="86434"/>
            <a:chOff x="4586473" y="4245346"/>
            <a:chExt cx="667405" cy="86434"/>
          </a:xfrm>
        </p:grpSpPr>
        <p:sp>
          <p:nvSpPr>
            <p:cNvPr id="10" name="Freccia a destra 58">
              <a:extLst>
                <a:ext uri="{FF2B5EF4-FFF2-40B4-BE49-F238E27FC236}">
                  <a16:creationId xmlns:a16="http://schemas.microsoft.com/office/drawing/2014/main" xmlns="" id="{2874F787-D303-4944-A765-CCDE457EC84E}"/>
                </a:ext>
              </a:extLst>
            </p:cNvPr>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riangolo isoscele 76">
              <a:extLst>
                <a:ext uri="{FF2B5EF4-FFF2-40B4-BE49-F238E27FC236}">
                  <a16:creationId xmlns:a16="http://schemas.microsoft.com/office/drawing/2014/main" xmlns="" id="{E916AB63-4782-439B-A9B0-E9AD2E838EB1}"/>
                </a:ext>
              </a:extLst>
            </p:cNvPr>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CasellaDiTesto 80">
            <a:extLst>
              <a:ext uri="{FF2B5EF4-FFF2-40B4-BE49-F238E27FC236}">
                <a16:creationId xmlns:a16="http://schemas.microsoft.com/office/drawing/2014/main" xmlns="" id="{72B5600D-A098-4BE0-9D29-4E981D471DE0}"/>
              </a:ext>
            </a:extLst>
          </p:cNvPr>
          <p:cNvSpPr txBox="1"/>
          <p:nvPr/>
        </p:nvSpPr>
        <p:spPr>
          <a:xfrm>
            <a:off x="2016875" y="292678"/>
            <a:ext cx="995209" cy="400110"/>
          </a:xfrm>
          <a:prstGeom prst="rect">
            <a:avLst/>
          </a:prstGeom>
          <a:noFill/>
        </p:spPr>
        <p:txBody>
          <a:bodyPr wrap="none" rtlCol="0">
            <a:spAutoFit/>
          </a:bodyPr>
          <a:lstStyle/>
          <a:p>
            <a:r>
              <a:rPr lang="it-IT" sz="2000" dirty="0" err="1"/>
              <a:t>Dispatch</a:t>
            </a:r>
            <a:endParaRPr lang="en-GB" sz="2000" dirty="0"/>
          </a:p>
        </p:txBody>
      </p:sp>
      <p:sp>
        <p:nvSpPr>
          <p:cNvPr id="13" name="CasellaDiTesto 81">
            <a:extLst>
              <a:ext uri="{FF2B5EF4-FFF2-40B4-BE49-F238E27FC236}">
                <a16:creationId xmlns:a16="http://schemas.microsoft.com/office/drawing/2014/main" xmlns="" id="{2832473F-CC41-4D67-95E6-8748F15632CD}"/>
              </a:ext>
            </a:extLst>
          </p:cNvPr>
          <p:cNvSpPr txBox="1"/>
          <p:nvPr/>
        </p:nvSpPr>
        <p:spPr>
          <a:xfrm>
            <a:off x="2021261" y="731116"/>
            <a:ext cx="933269" cy="400110"/>
          </a:xfrm>
          <a:prstGeom prst="rect">
            <a:avLst/>
          </a:prstGeom>
          <a:noFill/>
        </p:spPr>
        <p:txBody>
          <a:bodyPr wrap="none" rtlCol="0">
            <a:spAutoFit/>
          </a:bodyPr>
          <a:lstStyle/>
          <a:p>
            <a:r>
              <a:rPr lang="it-IT" sz="2000" dirty="0" err="1"/>
              <a:t>Request</a:t>
            </a:r>
            <a:endParaRPr lang="en-GB" sz="2000" dirty="0"/>
          </a:p>
        </p:txBody>
      </p:sp>
      <p:grpSp>
        <p:nvGrpSpPr>
          <p:cNvPr id="14" name="Gruppo 87">
            <a:extLst>
              <a:ext uri="{FF2B5EF4-FFF2-40B4-BE49-F238E27FC236}">
                <a16:creationId xmlns:a16="http://schemas.microsoft.com/office/drawing/2014/main" xmlns="" id="{CDDB6DF8-445A-4D3C-9E6E-3D2D9BA565D8}"/>
              </a:ext>
            </a:extLst>
          </p:cNvPr>
          <p:cNvGrpSpPr/>
          <p:nvPr/>
        </p:nvGrpSpPr>
        <p:grpSpPr>
          <a:xfrm>
            <a:off x="1159459" y="1131226"/>
            <a:ext cx="666895" cy="86434"/>
            <a:chOff x="4592177" y="4419530"/>
            <a:chExt cx="666895" cy="86434"/>
          </a:xfrm>
        </p:grpSpPr>
        <p:cxnSp>
          <p:nvCxnSpPr>
            <p:cNvPr id="15" name="Connettore 1 89">
              <a:extLst>
                <a:ext uri="{FF2B5EF4-FFF2-40B4-BE49-F238E27FC236}">
                  <a16:creationId xmlns:a16="http://schemas.microsoft.com/office/drawing/2014/main" xmlns="" id="{A504012D-1DBC-427E-92AD-67E4D62B312F}"/>
                </a:ext>
              </a:extLst>
            </p:cNvPr>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riangolo isoscele 90">
              <a:extLst>
                <a:ext uri="{FF2B5EF4-FFF2-40B4-BE49-F238E27FC236}">
                  <a16:creationId xmlns:a16="http://schemas.microsoft.com/office/drawing/2014/main" xmlns="" id="{AF6509DD-8D3D-4911-B351-E7BF33D0D71A}"/>
                </a:ext>
              </a:extLst>
            </p:cNvPr>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7" name="CasellaDiTesto 91">
            <a:extLst>
              <a:ext uri="{FF2B5EF4-FFF2-40B4-BE49-F238E27FC236}">
                <a16:creationId xmlns:a16="http://schemas.microsoft.com/office/drawing/2014/main" xmlns="" id="{EAF9BEEA-F8F7-4B16-BF60-8B8EAD064DE5}"/>
              </a:ext>
            </a:extLst>
          </p:cNvPr>
          <p:cNvSpPr txBox="1"/>
          <p:nvPr/>
        </p:nvSpPr>
        <p:spPr>
          <a:xfrm>
            <a:off x="2039509" y="959794"/>
            <a:ext cx="721351" cy="400110"/>
          </a:xfrm>
          <a:prstGeom prst="rect">
            <a:avLst/>
          </a:prstGeom>
          <a:noFill/>
        </p:spPr>
        <p:txBody>
          <a:bodyPr wrap="none" rtlCol="0">
            <a:spAutoFit/>
          </a:bodyPr>
          <a:lstStyle/>
          <a:p>
            <a:r>
              <a:rPr lang="it-IT" sz="2000" dirty="0" err="1"/>
              <a:t>Reply</a:t>
            </a:r>
            <a:endParaRPr lang="en-GB" sz="2000" dirty="0"/>
          </a:p>
        </p:txBody>
      </p:sp>
      <p:cxnSp>
        <p:nvCxnSpPr>
          <p:cNvPr id="18" name="Connettore 2 92">
            <a:extLst>
              <a:ext uri="{FF2B5EF4-FFF2-40B4-BE49-F238E27FC236}">
                <a16:creationId xmlns:a16="http://schemas.microsoft.com/office/drawing/2014/main" xmlns="" id="{373280F8-F690-4A62-ACB0-582565EF381B}"/>
              </a:ext>
            </a:extLst>
          </p:cNvPr>
          <p:cNvCxnSpPr/>
          <p:nvPr/>
        </p:nvCxnSpPr>
        <p:spPr>
          <a:xfrm>
            <a:off x="1119490" y="49876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0" name="Gruppo 82">
            <a:extLst>
              <a:ext uri="{FF2B5EF4-FFF2-40B4-BE49-F238E27FC236}">
                <a16:creationId xmlns:a16="http://schemas.microsoft.com/office/drawing/2014/main" xmlns="" id="{12D969AC-9EB0-4CF5-9EE5-D0DD7ACA9C72}"/>
              </a:ext>
            </a:extLst>
          </p:cNvPr>
          <p:cNvGrpSpPr/>
          <p:nvPr/>
        </p:nvGrpSpPr>
        <p:grpSpPr>
          <a:xfrm>
            <a:off x="1603089" y="2584776"/>
            <a:ext cx="866156" cy="763297"/>
            <a:chOff x="1194666" y="2417771"/>
            <a:chExt cx="866156" cy="763297"/>
          </a:xfrm>
        </p:grpSpPr>
        <p:sp>
          <p:nvSpPr>
            <p:cNvPr id="2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Rectangle 4">
            <a:extLst>
              <a:ext uri="{FF2B5EF4-FFF2-40B4-BE49-F238E27FC236}">
                <a16:creationId xmlns:a16="http://schemas.microsoft.com/office/drawing/2014/main" xmlns="" id="{FA1CA8BE-B059-415B-B299-7E0D7424128A}"/>
              </a:ext>
            </a:extLst>
          </p:cNvPr>
          <p:cNvSpPr>
            <a:spLocks noChangeArrowheads="1"/>
          </p:cNvSpPr>
          <p:nvPr/>
        </p:nvSpPr>
        <p:spPr bwMode="auto">
          <a:xfrm>
            <a:off x="1515379" y="3455988"/>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25" name="Ovale 33">
            <a:extLst>
              <a:ext uri="{FF2B5EF4-FFF2-40B4-BE49-F238E27FC236}">
                <a16:creationId xmlns:a16="http://schemas.microsoft.com/office/drawing/2014/main" xmlns="" id="{A4E6BBEC-1E11-48AC-9881-2BCB8F6CF48A}"/>
              </a:ext>
            </a:extLst>
          </p:cNvPr>
          <p:cNvSpPr/>
          <p:nvPr/>
        </p:nvSpPr>
        <p:spPr>
          <a:xfrm>
            <a:off x="4286300" y="265276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CasellaDiTesto 19">
            <a:extLst>
              <a:ext uri="{FF2B5EF4-FFF2-40B4-BE49-F238E27FC236}">
                <a16:creationId xmlns:a16="http://schemas.microsoft.com/office/drawing/2014/main" xmlns="" id="{11853092-90FB-4FF0-A8A7-8E1E956C1000}"/>
              </a:ext>
            </a:extLst>
          </p:cNvPr>
          <p:cNvSpPr txBox="1"/>
          <p:nvPr/>
        </p:nvSpPr>
        <p:spPr>
          <a:xfrm>
            <a:off x="4144022" y="3484314"/>
            <a:ext cx="253596" cy="461665"/>
          </a:xfrm>
          <a:prstGeom prst="rect">
            <a:avLst/>
          </a:prstGeom>
          <a:noFill/>
        </p:spPr>
        <p:txBody>
          <a:bodyPr wrap="none" rtlCol="0">
            <a:spAutoFit/>
          </a:bodyPr>
          <a:lstStyle/>
          <a:p>
            <a:r>
              <a:rPr lang="it-IT" sz="2400" dirty="0"/>
              <a:t> </a:t>
            </a:r>
            <a:endParaRPr lang="en-GB" sz="2400" dirty="0"/>
          </a:p>
        </p:txBody>
      </p:sp>
      <p:sp>
        <p:nvSpPr>
          <p:cNvPr id="27" name="Rectangle 4">
            <a:extLst>
              <a:ext uri="{FF2B5EF4-FFF2-40B4-BE49-F238E27FC236}">
                <a16:creationId xmlns:a16="http://schemas.microsoft.com/office/drawing/2014/main" xmlns="" id="{57A31D5F-E223-48B4-A819-ADBF29AA214F}"/>
              </a:ext>
            </a:extLst>
          </p:cNvPr>
          <p:cNvSpPr>
            <a:spLocks noChangeArrowheads="1"/>
          </p:cNvSpPr>
          <p:nvPr/>
        </p:nvSpPr>
        <p:spPr bwMode="auto">
          <a:xfrm>
            <a:off x="4475172" y="3340299"/>
            <a:ext cx="3120150"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GB" sz="1400" u="sng" dirty="0" smtClean="0">
                <a:solidFill>
                  <a:srgbClr val="C00000"/>
                </a:solidFill>
              </a:rPr>
              <a:t> </a:t>
            </a:r>
            <a:r>
              <a:rPr lang="en-US" altLang="en-US" sz="1400" dirty="0" err="1" smtClean="0">
                <a:latin typeface="Arial" panose="020B0604020202020204" pitchFamily="34" charset="0"/>
                <a:cs typeface="Arial" panose="020B0604020202020204" pitchFamily="34" charset="0"/>
              </a:rPr>
              <a:t>coroutine</a:t>
            </a:r>
            <a:r>
              <a:rPr lang="en-US" altLang="en-US" sz="1400" dirty="0" smtClean="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28" name="Connettore 2 126">
            <a:extLst>
              <a:ext uri="{FF2B5EF4-FFF2-40B4-BE49-F238E27FC236}">
                <a16:creationId xmlns:a16="http://schemas.microsoft.com/office/drawing/2014/main" xmlns="" id="{36CC678F-7232-496B-B9F9-4DE6B53CD494}"/>
              </a:ext>
            </a:extLst>
          </p:cNvPr>
          <p:cNvCxnSpPr/>
          <p:nvPr/>
        </p:nvCxnSpPr>
        <p:spPr>
          <a:xfrm flipH="1">
            <a:off x="4666132" y="2816250"/>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9" name="Connettore 2 9">
            <a:extLst>
              <a:ext uri="{FF2B5EF4-FFF2-40B4-BE49-F238E27FC236}">
                <a16:creationId xmlns:a16="http://schemas.microsoft.com/office/drawing/2014/main" xmlns="" id="{04DF4836-F901-4EBA-8385-88CA97E6F661}"/>
              </a:ext>
            </a:extLst>
          </p:cNvPr>
          <p:cNvCxnSpPr>
            <a:cxnSpLocks/>
            <a:stCxn id="21" idx="6"/>
            <a:endCxn id="25" idx="2"/>
          </p:cNvCxnSpPr>
          <p:nvPr/>
        </p:nvCxnSpPr>
        <p:spPr>
          <a:xfrm>
            <a:off x="2469245" y="2988033"/>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a16="http://schemas.microsoft.com/office/drawing/2014/main" xmlns="" id="{2514E10A-0E65-4430-A48F-330F1F0FD1D1}"/>
              </a:ext>
            </a:extLst>
          </p:cNvPr>
          <p:cNvSpPr>
            <a:spLocks noChangeArrowheads="1"/>
          </p:cNvSpPr>
          <p:nvPr/>
        </p:nvSpPr>
        <p:spPr bwMode="auto">
          <a:xfrm>
            <a:off x="2493119" y="2577782"/>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31"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059895" y="2598015"/>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32" name="Ovale 33">
            <a:extLst>
              <a:ext uri="{FF2B5EF4-FFF2-40B4-BE49-F238E27FC236}">
                <a16:creationId xmlns:a16="http://schemas.microsoft.com/office/drawing/2014/main" xmlns="" id="{3D0173EE-08DD-4F1E-9226-740254360410}"/>
              </a:ext>
            </a:extLst>
          </p:cNvPr>
          <p:cNvSpPr/>
          <p:nvPr/>
        </p:nvSpPr>
        <p:spPr>
          <a:xfrm>
            <a:off x="5295010" y="2885287"/>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3" name="Straight Arrow Connector 32">
            <a:extLst>
              <a:ext uri="{FF2B5EF4-FFF2-40B4-BE49-F238E27FC236}">
                <a16:creationId xmlns:a16="http://schemas.microsoft.com/office/drawing/2014/main" xmlns="" id="{F5733152-082A-43F7-B943-085C85850C21}"/>
              </a:ext>
            </a:extLst>
          </p:cNvPr>
          <p:cNvCxnSpPr>
            <a:endCxn id="32" idx="2"/>
          </p:cNvCxnSpPr>
          <p:nvPr/>
        </p:nvCxnSpPr>
        <p:spPr>
          <a:xfrm>
            <a:off x="5017129" y="3016587"/>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xmlns="" id="{6E0866FF-855D-4981-849D-973D1B152AB3}"/>
              </a:ext>
            </a:extLst>
          </p:cNvPr>
          <p:cNvCxnSpPr>
            <a:cxnSpLocks/>
            <a:stCxn id="25" idx="3"/>
            <a:endCxn id="35" idx="4"/>
          </p:cNvCxnSpPr>
          <p:nvPr/>
        </p:nvCxnSpPr>
        <p:spPr>
          <a:xfrm rot="5400000" flipH="1">
            <a:off x="2682188" y="1553482"/>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65481011-CBAC-4F9B-821D-2FF28D949DEA}"/>
              </a:ext>
            </a:extLst>
          </p:cNvPr>
          <p:cNvSpPr/>
          <p:nvPr/>
        </p:nvSpPr>
        <p:spPr>
          <a:xfrm>
            <a:off x="1041833" y="2850876"/>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ttore 2 92">
            <a:extLst>
              <a:ext uri="{FF2B5EF4-FFF2-40B4-BE49-F238E27FC236}">
                <a16:creationId xmlns:a16="http://schemas.microsoft.com/office/drawing/2014/main" xmlns="" id="{6FD6BF04-777C-407D-B010-E858A36FD965}"/>
              </a:ext>
            </a:extLst>
          </p:cNvPr>
          <p:cNvCxnSpPr/>
          <p:nvPr/>
        </p:nvCxnSpPr>
        <p:spPr>
          <a:xfrm>
            <a:off x="819830" y="3047880"/>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a16="http://schemas.microsoft.com/office/drawing/2014/main" xmlns="" id="{EB817455-7F07-4D5C-B180-91ED8A2903CA}"/>
              </a:ext>
            </a:extLst>
          </p:cNvPr>
          <p:cNvSpPr>
            <a:spLocks noChangeArrowheads="1"/>
          </p:cNvSpPr>
          <p:nvPr/>
        </p:nvSpPr>
        <p:spPr bwMode="auto">
          <a:xfrm>
            <a:off x="1755917" y="4023317"/>
            <a:ext cx="5064754"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err="1">
                <a:solidFill>
                  <a:srgbClr val="C00000"/>
                </a:solidFill>
                <a:latin typeface="Arial" panose="020B0604020202020204" pitchFamily="34" charset="0"/>
                <a:cs typeface="Arial" panose="020B0604020202020204" pitchFamily="34" charset="0"/>
              </a:rPr>
              <a:t>sensor</a:t>
            </a:r>
            <a:r>
              <a:rPr lang="en-US" sz="1400" b="1" dirty="0" err="1">
                <a:solidFill>
                  <a:srgbClr val="00B050"/>
                </a:solidFill>
                <a:latin typeface="Arial" panose="020B0604020202020204" pitchFamily="34" charset="0"/>
                <a:cs typeface="Arial" panose="020B0604020202020204" pitchFamily="34" charset="0"/>
              </a:rPr>
              <a:t>,dispatch,vr,</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collision-bottle2</a:t>
            </a:r>
            <a:r>
              <a:rPr lang="en-US" sz="1400" b="1" dirty="0">
                <a:solidFill>
                  <a:srgbClr val="00B050"/>
                </a:solidFill>
                <a:latin typeface="Arial" panose="020B0604020202020204" pitchFamily="34" charset="0"/>
                <a:cs typeface="Arial" panose="020B0604020202020204" pitchFamily="34" charset="0"/>
              </a:rPr>
              <a:t>, 6)</a:t>
            </a:r>
          </a:p>
        </p:txBody>
      </p:sp>
      <p:sp>
        <p:nvSpPr>
          <p:cNvPr id="39" name="Rectangle 5">
            <a:extLst>
              <a:ext uri="{FF2B5EF4-FFF2-40B4-BE49-F238E27FC236}">
                <a16:creationId xmlns:a16="http://schemas.microsoft.com/office/drawing/2014/main" xmlns="" id="{57B70A4C-684C-498F-B66C-2400E2253AFD}"/>
              </a:ext>
            </a:extLst>
          </p:cNvPr>
          <p:cNvSpPr>
            <a:spLocks noChangeArrowheads="1"/>
          </p:cNvSpPr>
          <p:nvPr/>
        </p:nvSpPr>
        <p:spPr bwMode="auto">
          <a:xfrm>
            <a:off x="541764" y="2339876"/>
            <a:ext cx="4438192"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a:solidFill>
                  <a:srgbClr val="C00000"/>
                </a:solidFill>
                <a:latin typeface="Arial" panose="020B0604020202020204" pitchFamily="34" charset="0"/>
                <a:cs typeface="Arial" panose="020B0604020202020204" pitchFamily="34" charset="0"/>
              </a:rPr>
              <a:t>move</a:t>
            </a:r>
            <a:r>
              <a:rPr lang="en-US" sz="1400" b="1" dirty="0">
                <a:solidFill>
                  <a:srgbClr val="00B050"/>
                </a:solidFill>
                <a:latin typeface="Arial" panose="020B0604020202020204" pitchFamily="34" charset="0"/>
                <a:cs typeface="Arial" panose="020B0604020202020204" pitchFamily="34" charset="0"/>
              </a:rPr>
              <a:t>, dispatch, main, </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w</a:t>
            </a:r>
            <a:r>
              <a:rPr lang="en-US" sz="1400" b="1" dirty="0">
                <a:solidFill>
                  <a:srgbClr val="00B050"/>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552529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Ovale 137"/>
          <p:cNvSpPr/>
          <p:nvPr/>
        </p:nvSpPr>
        <p:spPr>
          <a:xfrm>
            <a:off x="4913258" y="1150393"/>
            <a:ext cx="3862360" cy="3816425"/>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29</a:t>
            </a:fld>
            <a:endParaRPr lang="en-GB"/>
          </a:p>
        </p:txBody>
      </p:sp>
      <p:sp>
        <p:nvSpPr>
          <p:cNvPr id="4" name="Ovale 3"/>
          <p:cNvSpPr/>
          <p:nvPr/>
        </p:nvSpPr>
        <p:spPr>
          <a:xfrm>
            <a:off x="677847" y="3409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 name="Ovale 4"/>
          <p:cNvSpPr/>
          <p:nvPr/>
        </p:nvSpPr>
        <p:spPr>
          <a:xfrm>
            <a:off x="533831" y="5756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e 7"/>
          <p:cNvSpPr/>
          <p:nvPr/>
        </p:nvSpPr>
        <p:spPr>
          <a:xfrm>
            <a:off x="2406039" y="334578"/>
            <a:ext cx="1296144" cy="648072"/>
          </a:xfrm>
          <a:prstGeom prst="ellipse">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it-IT" dirty="0" err="1" smtClean="0"/>
              <a:t>Explore</a:t>
            </a:r>
            <a:endParaRPr lang="en-GB" dirty="0"/>
          </a:p>
        </p:txBody>
      </p:sp>
      <p:cxnSp>
        <p:nvCxnSpPr>
          <p:cNvPr id="16" name="Connettore 4 15"/>
          <p:cNvCxnSpPr>
            <a:stCxn id="8" idx="4"/>
            <a:endCxn id="4" idx="4"/>
          </p:cNvCxnSpPr>
          <p:nvPr/>
        </p:nvCxnSpPr>
        <p:spPr>
          <a:xfrm rot="5400000">
            <a:off x="2042824" y="-22287"/>
            <a:ext cx="6350" cy="2016224"/>
          </a:xfrm>
          <a:prstGeom prst="bentConnector3">
            <a:avLst>
              <a:gd name="adj1" fmla="val 370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Ovale 21"/>
          <p:cNvSpPr/>
          <p:nvPr/>
        </p:nvSpPr>
        <p:spPr>
          <a:xfrm>
            <a:off x="5468212" y="1902947"/>
            <a:ext cx="93610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23" name="Connettore 4 22"/>
          <p:cNvCxnSpPr>
            <a:stCxn id="22" idx="0"/>
            <a:endCxn id="22" idx="1"/>
          </p:cNvCxnSpPr>
          <p:nvPr/>
        </p:nvCxnSpPr>
        <p:spPr>
          <a:xfrm rot="16200000" flipH="1" flipV="1">
            <a:off x="5723329" y="1784919"/>
            <a:ext cx="94908" cy="330963"/>
          </a:xfrm>
          <a:prstGeom prst="bentConnector3">
            <a:avLst>
              <a:gd name="adj1" fmla="val -24086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ttore 2 26"/>
          <p:cNvCxnSpPr>
            <a:stCxn id="4" idx="6"/>
            <a:endCxn id="8" idx="2"/>
          </p:cNvCxnSpPr>
          <p:nvPr/>
        </p:nvCxnSpPr>
        <p:spPr>
          <a:xfrm flipV="1">
            <a:off x="1397927" y="658614"/>
            <a:ext cx="1008112"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891855" y="1436912"/>
            <a:ext cx="933269" cy="369332"/>
          </a:xfrm>
          <a:prstGeom prst="rect">
            <a:avLst/>
          </a:prstGeom>
        </p:spPr>
        <p:txBody>
          <a:bodyPr wrap="none">
            <a:spAutoFit/>
          </a:bodyPr>
          <a:lstStyle/>
          <a:p>
            <a:r>
              <a:rPr lang="en-GB" dirty="0" err="1"/>
              <a:t>stepdone</a:t>
            </a:r>
            <a:endParaRPr lang="en-GB" dirty="0"/>
          </a:p>
        </p:txBody>
      </p:sp>
      <p:sp>
        <p:nvSpPr>
          <p:cNvPr id="32" name="Ovale 31"/>
          <p:cNvSpPr/>
          <p:nvPr/>
        </p:nvSpPr>
        <p:spPr>
          <a:xfrm>
            <a:off x="5605300" y="2959263"/>
            <a:ext cx="89144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Rotate</a:t>
            </a:r>
            <a:endParaRPr lang="en-GB" sz="1400" dirty="0"/>
          </a:p>
        </p:txBody>
      </p:sp>
      <p:cxnSp>
        <p:nvCxnSpPr>
          <p:cNvPr id="34" name="Connettore 4 33"/>
          <p:cNvCxnSpPr>
            <a:stCxn id="22" idx="4"/>
            <a:endCxn id="32" idx="0"/>
          </p:cNvCxnSpPr>
          <p:nvPr/>
        </p:nvCxnSpPr>
        <p:spPr>
          <a:xfrm rot="16200000" flipH="1">
            <a:off x="5789521" y="2697762"/>
            <a:ext cx="408244" cy="114758"/>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ttangolo 35"/>
          <p:cNvSpPr/>
          <p:nvPr/>
        </p:nvSpPr>
        <p:spPr>
          <a:xfrm>
            <a:off x="5889325" y="2551790"/>
            <a:ext cx="775020" cy="369332"/>
          </a:xfrm>
          <a:prstGeom prst="rect">
            <a:avLst/>
          </a:prstGeom>
        </p:spPr>
        <p:txBody>
          <a:bodyPr wrap="none">
            <a:spAutoFit/>
          </a:bodyPr>
          <a:lstStyle/>
          <a:p>
            <a:r>
              <a:rPr lang="en-GB" dirty="0" err="1"/>
              <a:t>stepfail</a:t>
            </a:r>
            <a:endParaRPr lang="en-GB" dirty="0"/>
          </a:p>
        </p:txBody>
      </p:sp>
      <p:sp>
        <p:nvSpPr>
          <p:cNvPr id="37" name="Rettangolo 36"/>
          <p:cNvSpPr/>
          <p:nvPr/>
        </p:nvSpPr>
        <p:spPr>
          <a:xfrm>
            <a:off x="782040" y="2196082"/>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ttore 1 38"/>
          <p:cNvCxnSpPr/>
          <p:nvPr/>
        </p:nvCxnSpPr>
        <p:spPr>
          <a:xfrm>
            <a:off x="1551191"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onnettore 1 39"/>
          <p:cNvCxnSpPr/>
          <p:nvPr/>
        </p:nvCxnSpPr>
        <p:spPr>
          <a:xfrm>
            <a:off x="2292072"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782040" y="294229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a:off x="782040" y="366237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816268" y="2221659"/>
            <a:ext cx="720080" cy="648072"/>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Robot</a:t>
            </a:r>
            <a:endParaRPr lang="en-GB" sz="1100" dirty="0"/>
          </a:p>
        </p:txBody>
      </p:sp>
      <p:sp>
        <p:nvSpPr>
          <p:cNvPr id="49" name="Ovale 48"/>
          <p:cNvSpPr/>
          <p:nvPr/>
        </p:nvSpPr>
        <p:spPr>
          <a:xfrm>
            <a:off x="1142080"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849093"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1" name="Ovale 50"/>
          <p:cNvSpPr/>
          <p:nvPr/>
        </p:nvSpPr>
        <p:spPr>
          <a:xfrm>
            <a:off x="1846924" y="229615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2" name="Ovale 51"/>
          <p:cNvSpPr/>
          <p:nvPr/>
        </p:nvSpPr>
        <p:spPr>
          <a:xfrm>
            <a:off x="2641181" y="229422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3" name="Ovale 52"/>
          <p:cNvSpPr/>
          <p:nvPr/>
        </p:nvSpPr>
        <p:spPr>
          <a:xfrm>
            <a:off x="2658194" y="416643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2" name="Connettore 2 61"/>
          <p:cNvCxnSpPr>
            <a:endCxn id="49" idx="0"/>
          </p:cNvCxnSpPr>
          <p:nvPr/>
        </p:nvCxnSpPr>
        <p:spPr>
          <a:xfrm flipH="1">
            <a:off x="1176308" y="3013747"/>
            <a:ext cx="14844" cy="115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ttore 2 62"/>
          <p:cNvCxnSpPr>
            <a:stCxn id="50" idx="0"/>
          </p:cNvCxnSpPr>
          <p:nvPr/>
        </p:nvCxnSpPr>
        <p:spPr>
          <a:xfrm flipV="1">
            <a:off x="1883321" y="2372411"/>
            <a:ext cx="7422" cy="179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2 65"/>
          <p:cNvCxnSpPr>
            <a:endCxn id="53" idx="0"/>
          </p:cNvCxnSpPr>
          <p:nvPr/>
        </p:nvCxnSpPr>
        <p:spPr>
          <a:xfrm>
            <a:off x="2692422" y="2372411"/>
            <a:ext cx="0" cy="1794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nettore 2 68"/>
          <p:cNvCxnSpPr>
            <a:stCxn id="49" idx="6"/>
          </p:cNvCxnSpPr>
          <p:nvPr/>
        </p:nvCxnSpPr>
        <p:spPr>
          <a:xfrm flipV="1">
            <a:off x="1210536" y="4204557"/>
            <a:ext cx="6363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ttore 2 69"/>
          <p:cNvCxnSpPr>
            <a:stCxn id="51" idx="6"/>
            <a:endCxn id="52" idx="2"/>
          </p:cNvCxnSpPr>
          <p:nvPr/>
        </p:nvCxnSpPr>
        <p:spPr>
          <a:xfrm flipV="1">
            <a:off x="1915380" y="2332350"/>
            <a:ext cx="725801" cy="1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p:cNvCxnSpPr>
            <a:stCxn id="53" idx="6"/>
          </p:cNvCxnSpPr>
          <p:nvPr/>
        </p:nvCxnSpPr>
        <p:spPr>
          <a:xfrm>
            <a:off x="2726650" y="4204557"/>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8" name="Ovale 97"/>
          <p:cNvSpPr/>
          <p:nvPr/>
        </p:nvSpPr>
        <p:spPr>
          <a:xfrm>
            <a:off x="6980380" y="2965613"/>
            <a:ext cx="11082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101" name="Connettore 2 100"/>
          <p:cNvCxnSpPr>
            <a:stCxn id="32" idx="6"/>
            <a:endCxn id="98" idx="2"/>
          </p:cNvCxnSpPr>
          <p:nvPr/>
        </p:nvCxnSpPr>
        <p:spPr>
          <a:xfrm>
            <a:off x="6496743" y="3283299"/>
            <a:ext cx="483637"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3" name="Connettore 2 102"/>
          <p:cNvCxnSpPr>
            <a:stCxn id="98" idx="0"/>
            <a:endCxn id="188" idx="4"/>
          </p:cNvCxnSpPr>
          <p:nvPr/>
        </p:nvCxnSpPr>
        <p:spPr>
          <a:xfrm flipV="1">
            <a:off x="7534510" y="2551790"/>
            <a:ext cx="13532" cy="41382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8" name="Connettore 2 107"/>
          <p:cNvCxnSpPr>
            <a:stCxn id="188" idx="2"/>
            <a:endCxn id="22" idx="6"/>
          </p:cNvCxnSpPr>
          <p:nvPr/>
        </p:nvCxnSpPr>
        <p:spPr>
          <a:xfrm flipH="1" flipV="1">
            <a:off x="6404316" y="2226983"/>
            <a:ext cx="698004" cy="77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4" name="Rettangolo 123"/>
          <p:cNvSpPr/>
          <p:nvPr/>
        </p:nvSpPr>
        <p:spPr>
          <a:xfrm>
            <a:off x="6592870" y="3510044"/>
            <a:ext cx="775020" cy="369332"/>
          </a:xfrm>
          <a:prstGeom prst="rect">
            <a:avLst/>
          </a:prstGeom>
        </p:spPr>
        <p:txBody>
          <a:bodyPr wrap="none">
            <a:spAutoFit/>
          </a:bodyPr>
          <a:lstStyle/>
          <a:p>
            <a:r>
              <a:rPr lang="en-GB" dirty="0" err="1"/>
              <a:t>stepfail</a:t>
            </a:r>
            <a:endParaRPr lang="en-GB" dirty="0"/>
          </a:p>
        </p:txBody>
      </p:sp>
      <p:sp>
        <p:nvSpPr>
          <p:cNvPr id="1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404316" y="2904718"/>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126"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358490" y="1861515"/>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135" name="Rettangolo 134"/>
          <p:cNvSpPr/>
          <p:nvPr/>
        </p:nvSpPr>
        <p:spPr>
          <a:xfrm>
            <a:off x="1490973" y="274061"/>
            <a:ext cx="822020" cy="369332"/>
          </a:xfrm>
          <a:prstGeom prst="rect">
            <a:avLst/>
          </a:prstGeom>
        </p:spPr>
        <p:txBody>
          <a:bodyPr wrap="none">
            <a:spAutoFit/>
          </a:bodyPr>
          <a:lstStyle/>
          <a:p>
            <a:r>
              <a:rPr lang="en-GB" dirty="0" smtClean="0"/>
              <a:t>explore</a:t>
            </a:r>
            <a:endParaRPr lang="en-GB" dirty="0"/>
          </a:p>
        </p:txBody>
      </p:sp>
      <p:sp>
        <p:nvSpPr>
          <p:cNvPr id="136" name="Ovale 135"/>
          <p:cNvSpPr/>
          <p:nvPr/>
        </p:nvSpPr>
        <p:spPr>
          <a:xfrm>
            <a:off x="3916587" y="2480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137" name="Ovale 136"/>
          <p:cNvSpPr/>
          <p:nvPr/>
        </p:nvSpPr>
        <p:spPr>
          <a:xfrm>
            <a:off x="3772571" y="27147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a:stCxn id="98" idx="4"/>
            <a:endCxn id="136" idx="5"/>
          </p:cNvCxnSpPr>
          <p:nvPr/>
        </p:nvCxnSpPr>
        <p:spPr>
          <a:xfrm rot="5400000" flipH="1">
            <a:off x="5742615" y="1821791"/>
            <a:ext cx="580493" cy="3003296"/>
          </a:xfrm>
          <a:prstGeom prst="bentConnector3">
            <a:avLst>
              <a:gd name="adj1" fmla="val -3938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Connettore 4 141"/>
          <p:cNvCxnSpPr>
            <a:stCxn id="136" idx="0"/>
            <a:endCxn id="22" idx="2"/>
          </p:cNvCxnSpPr>
          <p:nvPr/>
        </p:nvCxnSpPr>
        <p:spPr>
          <a:xfrm rot="5400000" flipH="1" flipV="1">
            <a:off x="4745897" y="1757714"/>
            <a:ext cx="253045" cy="119158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4332839" y="1852327"/>
            <a:ext cx="822020" cy="369332"/>
          </a:xfrm>
          <a:prstGeom prst="rect">
            <a:avLst/>
          </a:prstGeom>
        </p:spPr>
        <p:txBody>
          <a:bodyPr wrap="none">
            <a:spAutoFit/>
          </a:bodyPr>
          <a:lstStyle/>
          <a:p>
            <a:r>
              <a:rPr lang="en-GB" dirty="0" smtClean="0"/>
              <a:t>explore</a:t>
            </a:r>
            <a:endParaRPr lang="en-GB" dirty="0"/>
          </a:p>
        </p:txBody>
      </p:sp>
      <p:sp>
        <p:nvSpPr>
          <p:cNvPr id="145" name="CasellaDiTesto 144"/>
          <p:cNvSpPr txBox="1"/>
          <p:nvPr/>
        </p:nvSpPr>
        <p:spPr>
          <a:xfrm>
            <a:off x="5605301" y="831698"/>
            <a:ext cx="2422779" cy="369332"/>
          </a:xfrm>
          <a:prstGeom prst="rect">
            <a:avLst/>
          </a:prstGeom>
          <a:noFill/>
        </p:spPr>
        <p:txBody>
          <a:bodyPr wrap="none" rtlCol="0">
            <a:spAutoFit/>
          </a:bodyPr>
          <a:lstStyle/>
          <a:p>
            <a:r>
              <a:rPr lang="it-IT" dirty="0" err="1" smtClean="0"/>
              <a:t>Explore</a:t>
            </a:r>
            <a:r>
              <a:rPr lang="it-IT" dirty="0" smtClean="0"/>
              <a:t> ( an </a:t>
            </a:r>
            <a:r>
              <a:rPr lang="it-IT" dirty="0" err="1" smtClean="0"/>
              <a:t>empty</a:t>
            </a:r>
            <a:r>
              <a:rPr lang="it-IT" dirty="0" smtClean="0"/>
              <a:t> room )</a:t>
            </a:r>
            <a:endParaRPr lang="en-GB" dirty="0"/>
          </a:p>
        </p:txBody>
      </p:sp>
      <p:sp>
        <p:nvSpPr>
          <p:cNvPr id="146" name="CasellaDiTesto 145"/>
          <p:cNvSpPr txBox="1"/>
          <p:nvPr/>
        </p:nvSpPr>
        <p:spPr>
          <a:xfrm>
            <a:off x="5226417" y="4978042"/>
            <a:ext cx="3197414"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it-IT" dirty="0" err="1" smtClean="0"/>
              <a:t>Direction</a:t>
            </a:r>
            <a:r>
              <a:rPr lang="it-IT" dirty="0" smtClean="0"/>
              <a:t> DOWN : Rotate 90 Left </a:t>
            </a:r>
          </a:p>
          <a:p>
            <a:r>
              <a:rPr lang="it-IT" dirty="0" err="1"/>
              <a:t>Direction</a:t>
            </a:r>
            <a:r>
              <a:rPr lang="it-IT" dirty="0"/>
              <a:t> </a:t>
            </a:r>
            <a:r>
              <a:rPr lang="it-IT" dirty="0" smtClean="0"/>
              <a:t>UP         : </a:t>
            </a:r>
            <a:r>
              <a:rPr lang="it-IT" dirty="0"/>
              <a:t>Rotate </a:t>
            </a:r>
            <a:r>
              <a:rPr lang="it-IT" dirty="0" smtClean="0"/>
              <a:t>90 Right</a:t>
            </a:r>
            <a:endParaRPr lang="en-GB" dirty="0"/>
          </a:p>
        </p:txBody>
      </p:sp>
      <p:sp>
        <p:nvSpPr>
          <p:cNvPr id="160" name="Rettangolo 159"/>
          <p:cNvSpPr/>
          <p:nvPr/>
        </p:nvSpPr>
        <p:spPr>
          <a:xfrm>
            <a:off x="7622005" y="2573650"/>
            <a:ext cx="933269" cy="369332"/>
          </a:xfrm>
          <a:prstGeom prst="rect">
            <a:avLst/>
          </a:prstGeom>
        </p:spPr>
        <p:txBody>
          <a:bodyPr wrap="none">
            <a:spAutoFit/>
          </a:bodyPr>
          <a:lstStyle/>
          <a:p>
            <a:r>
              <a:rPr lang="en-GB" dirty="0" err="1"/>
              <a:t>stepdone</a:t>
            </a:r>
            <a:endParaRPr lang="en-GB" dirty="0"/>
          </a:p>
        </p:txBody>
      </p:sp>
      <p:sp>
        <p:nvSpPr>
          <p:cNvPr id="161" name="Rettangolo 160"/>
          <p:cNvSpPr/>
          <p:nvPr/>
        </p:nvSpPr>
        <p:spPr>
          <a:xfrm>
            <a:off x="5741111" y="4261757"/>
            <a:ext cx="535724" cy="369332"/>
          </a:xfrm>
          <a:prstGeom prst="rect">
            <a:avLst/>
          </a:prstGeom>
        </p:spPr>
        <p:txBody>
          <a:bodyPr wrap="none">
            <a:spAutoFit/>
          </a:bodyPr>
          <a:lstStyle/>
          <a:p>
            <a:r>
              <a:rPr lang="en-GB" dirty="0" smtClean="0"/>
              <a:t>stop</a:t>
            </a:r>
            <a:endParaRPr lang="en-GB" dirty="0"/>
          </a:p>
        </p:txBody>
      </p:sp>
      <p:sp>
        <p:nvSpPr>
          <p:cNvPr id="162" name="Ovale 161"/>
          <p:cNvSpPr/>
          <p:nvPr/>
        </p:nvSpPr>
        <p:spPr>
          <a:xfrm>
            <a:off x="6358489" y="3983017"/>
            <a:ext cx="117602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Stoppd</a:t>
            </a:r>
            <a:endParaRPr lang="en-GB" dirty="0"/>
          </a:p>
        </p:txBody>
      </p:sp>
      <p:cxnSp>
        <p:nvCxnSpPr>
          <p:cNvPr id="167" name="Connettore 4 166"/>
          <p:cNvCxnSpPr>
            <a:stCxn id="98" idx="5"/>
            <a:endCxn id="162" idx="6"/>
          </p:cNvCxnSpPr>
          <p:nvPr/>
        </p:nvCxnSpPr>
        <p:spPr>
          <a:xfrm rot="5400000">
            <a:off x="7336287" y="3717001"/>
            <a:ext cx="788276" cy="39182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Rettangolo 168"/>
          <p:cNvSpPr/>
          <p:nvPr/>
        </p:nvSpPr>
        <p:spPr>
          <a:xfrm>
            <a:off x="7907700" y="3849100"/>
            <a:ext cx="535724" cy="369332"/>
          </a:xfrm>
          <a:prstGeom prst="rect">
            <a:avLst/>
          </a:prstGeom>
        </p:spPr>
        <p:txBody>
          <a:bodyPr wrap="none">
            <a:spAutoFit/>
          </a:bodyPr>
          <a:lstStyle/>
          <a:p>
            <a:r>
              <a:rPr lang="en-GB" dirty="0" smtClean="0"/>
              <a:t>stop</a:t>
            </a:r>
            <a:endParaRPr lang="en-GB" dirty="0"/>
          </a:p>
        </p:txBody>
      </p:sp>
      <p:cxnSp>
        <p:nvCxnSpPr>
          <p:cNvPr id="172" name="Connettore 4 171"/>
          <p:cNvCxnSpPr>
            <a:stCxn id="22" idx="3"/>
            <a:endCxn id="162" idx="2"/>
          </p:cNvCxnSpPr>
          <p:nvPr/>
        </p:nvCxnSpPr>
        <p:spPr>
          <a:xfrm rot="16200000" flipH="1">
            <a:off x="5056424" y="3004988"/>
            <a:ext cx="1850942" cy="7531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Connettore 4 178"/>
          <p:cNvCxnSpPr>
            <a:stCxn id="162" idx="4"/>
            <a:endCxn id="136" idx="4"/>
          </p:cNvCxnSpPr>
          <p:nvPr/>
        </p:nvCxnSpPr>
        <p:spPr>
          <a:xfrm rot="5400000" flipH="1">
            <a:off x="4860069" y="2544659"/>
            <a:ext cx="1502989" cy="2669873"/>
          </a:xfrm>
          <a:prstGeom prst="bentConnector3">
            <a:avLst>
              <a:gd name="adj1" fmla="val -1521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8" name="Ovale 187"/>
          <p:cNvSpPr/>
          <p:nvPr/>
        </p:nvSpPr>
        <p:spPr>
          <a:xfrm>
            <a:off x="7102320" y="1903718"/>
            <a:ext cx="89144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Rotate</a:t>
            </a:r>
            <a:endParaRPr lang="en-GB" sz="1400" dirty="0"/>
          </a:p>
        </p:txBody>
      </p:sp>
    </p:spTree>
    <p:extLst>
      <p:ext uri="{BB962C8B-B14F-4D97-AF65-F5344CB8AC3E}">
        <p14:creationId xmlns:p14="http://schemas.microsoft.com/office/powerpoint/2010/main" val="3450560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30</a:t>
            </a:fld>
            <a:endParaRPr lang="en-GB"/>
          </a:p>
        </p:txBody>
      </p:sp>
      <p:sp>
        <p:nvSpPr>
          <p:cNvPr id="47" name="Rettangolo 46"/>
          <p:cNvSpPr/>
          <p:nvPr/>
        </p:nvSpPr>
        <p:spPr>
          <a:xfrm>
            <a:off x="732969" y="193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e 57"/>
          <p:cNvSpPr/>
          <p:nvPr/>
        </p:nvSpPr>
        <p:spPr>
          <a:xfrm>
            <a:off x="1093009"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9" name="Ovale 58"/>
          <p:cNvSpPr/>
          <p:nvPr/>
        </p:nvSpPr>
        <p:spPr>
          <a:xfrm>
            <a:off x="1800022"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0" name="Ovale 59"/>
          <p:cNvSpPr/>
          <p:nvPr/>
        </p:nvSpPr>
        <p:spPr>
          <a:xfrm>
            <a:off x="1797853" y="293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1" name="Ovale 60"/>
          <p:cNvSpPr/>
          <p:nvPr/>
        </p:nvSpPr>
        <p:spPr>
          <a:xfrm>
            <a:off x="2592110" y="291929"/>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4" name="Ovale 63"/>
          <p:cNvSpPr/>
          <p:nvPr/>
        </p:nvSpPr>
        <p:spPr>
          <a:xfrm>
            <a:off x="2609123" y="21641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5" name="Connettore 2 64"/>
          <p:cNvCxnSpPr/>
          <p:nvPr/>
        </p:nvCxnSpPr>
        <p:spPr>
          <a:xfrm flipH="1">
            <a:off x="933864" y="541106"/>
            <a:ext cx="14844" cy="1623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Connettore 2 70"/>
          <p:cNvCxnSpPr/>
          <p:nvPr/>
        </p:nvCxnSpPr>
        <p:spPr>
          <a:xfrm>
            <a:off x="933864" y="2202264"/>
            <a:ext cx="18608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Ovale 91"/>
          <p:cNvSpPr/>
          <p:nvPr/>
        </p:nvSpPr>
        <p:spPr>
          <a:xfrm>
            <a:off x="782041" y="217070"/>
            <a:ext cx="360040" cy="324036"/>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cxnSp>
        <p:nvCxnSpPr>
          <p:cNvPr id="93" name="Connettore 2 92"/>
          <p:cNvCxnSpPr/>
          <p:nvPr/>
        </p:nvCxnSpPr>
        <p:spPr>
          <a:xfrm flipV="1">
            <a:off x="2787315" y="330056"/>
            <a:ext cx="7422" cy="191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Connettore 2 94"/>
          <p:cNvCxnSpPr/>
          <p:nvPr/>
        </p:nvCxnSpPr>
        <p:spPr>
          <a:xfrm flipH="1">
            <a:off x="1168887" y="315926"/>
            <a:ext cx="1625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Ovale 95"/>
          <p:cNvSpPr/>
          <p:nvPr/>
        </p:nvSpPr>
        <p:spPr>
          <a:xfrm>
            <a:off x="4151154" y="115186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97" name="Ovale 96"/>
          <p:cNvSpPr/>
          <p:nvPr/>
        </p:nvSpPr>
        <p:spPr>
          <a:xfrm>
            <a:off x="4007138" y="138655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e 98"/>
          <p:cNvSpPr/>
          <p:nvPr/>
        </p:nvSpPr>
        <p:spPr>
          <a:xfrm>
            <a:off x="5166607" y="3865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left</a:t>
            </a:r>
            <a:endParaRPr lang="en-GB" dirty="0"/>
          </a:p>
        </p:txBody>
      </p:sp>
      <p:cxnSp>
        <p:nvCxnSpPr>
          <p:cNvPr id="14" name="Connettore 4 13"/>
          <p:cNvCxnSpPr>
            <a:stCxn id="96" idx="0"/>
            <a:endCxn id="99" idx="2"/>
          </p:cNvCxnSpPr>
          <p:nvPr/>
        </p:nvCxnSpPr>
        <p:spPr>
          <a:xfrm rot="5400000" flipH="1" flipV="1">
            <a:off x="4618242" y="603496"/>
            <a:ext cx="441316" cy="6554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Rettangolo 99"/>
          <p:cNvSpPr/>
          <p:nvPr/>
        </p:nvSpPr>
        <p:spPr>
          <a:xfrm>
            <a:off x="4438564" y="341212"/>
            <a:ext cx="564706" cy="369332"/>
          </a:xfrm>
          <a:prstGeom prst="rect">
            <a:avLst/>
          </a:prstGeom>
        </p:spPr>
        <p:txBody>
          <a:bodyPr wrap="none">
            <a:spAutoFit/>
          </a:bodyPr>
          <a:lstStyle/>
          <a:p>
            <a:r>
              <a:rPr lang="en-GB" dirty="0" smtClean="0"/>
              <a:t>start</a:t>
            </a:r>
            <a:endParaRPr lang="en-GB" dirty="0"/>
          </a:p>
        </p:txBody>
      </p:sp>
      <p:sp>
        <p:nvSpPr>
          <p:cNvPr id="104" name="Ovale 103"/>
          <p:cNvSpPr/>
          <p:nvPr/>
        </p:nvSpPr>
        <p:spPr>
          <a:xfrm>
            <a:off x="7020274" y="3992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down</a:t>
            </a:r>
            <a:endParaRPr lang="en-GB" dirty="0"/>
          </a:p>
        </p:txBody>
      </p:sp>
      <p:cxnSp>
        <p:nvCxnSpPr>
          <p:cNvPr id="20" name="Connettore 4 19"/>
          <p:cNvCxnSpPr>
            <a:stCxn id="99" idx="6"/>
            <a:endCxn id="104" idx="2"/>
          </p:cNvCxnSpPr>
          <p:nvPr/>
        </p:nvCxnSpPr>
        <p:spPr>
          <a:xfrm>
            <a:off x="6174719" y="710544"/>
            <a:ext cx="845555"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Ovale 104"/>
          <p:cNvSpPr/>
          <p:nvPr/>
        </p:nvSpPr>
        <p:spPr>
          <a:xfrm>
            <a:off x="7020273" y="1610644"/>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right</a:t>
            </a:r>
            <a:endParaRPr lang="en-GB" dirty="0"/>
          </a:p>
        </p:txBody>
      </p:sp>
      <p:sp>
        <p:nvSpPr>
          <p:cNvPr id="106" name="Ovale 105"/>
          <p:cNvSpPr/>
          <p:nvPr/>
        </p:nvSpPr>
        <p:spPr>
          <a:xfrm>
            <a:off x="5166607" y="1611405"/>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up</a:t>
            </a:r>
            <a:endParaRPr lang="en-GB" dirty="0"/>
          </a:p>
        </p:txBody>
      </p:sp>
      <p:sp>
        <p:nvSpPr>
          <p:cNvPr id="107" name="Rettangolo 106"/>
          <p:cNvSpPr/>
          <p:nvPr/>
        </p:nvSpPr>
        <p:spPr>
          <a:xfrm>
            <a:off x="6174719" y="341212"/>
            <a:ext cx="880369" cy="369332"/>
          </a:xfrm>
          <a:prstGeom prst="rect">
            <a:avLst/>
          </a:prstGeom>
        </p:spPr>
        <p:txBody>
          <a:bodyPr wrap="none">
            <a:spAutoFit/>
          </a:bodyPr>
          <a:lstStyle/>
          <a:p>
            <a:r>
              <a:rPr lang="en-GB" dirty="0" smtClean="0"/>
              <a:t>collision</a:t>
            </a:r>
            <a:endParaRPr lang="en-GB" dirty="0"/>
          </a:p>
        </p:txBody>
      </p:sp>
      <p:cxnSp>
        <p:nvCxnSpPr>
          <p:cNvPr id="109" name="Connettore 4 108"/>
          <p:cNvCxnSpPr>
            <a:stCxn id="104" idx="4"/>
            <a:endCxn id="105" idx="0"/>
          </p:cNvCxnSpPr>
          <p:nvPr/>
        </p:nvCxnSpPr>
        <p:spPr>
          <a:xfrm rot="5400000">
            <a:off x="7242648" y="1328962"/>
            <a:ext cx="563364"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a:stCxn id="105" idx="2"/>
            <a:endCxn id="106" idx="6"/>
          </p:cNvCxnSpPr>
          <p:nvPr/>
        </p:nvCxnSpPr>
        <p:spPr>
          <a:xfrm flipH="1">
            <a:off x="6174719" y="1934680"/>
            <a:ext cx="845554" cy="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Connettore 4 111"/>
          <p:cNvCxnSpPr>
            <a:stCxn id="106" idx="2"/>
            <a:endCxn id="96" idx="4"/>
          </p:cNvCxnSpPr>
          <p:nvPr/>
        </p:nvCxnSpPr>
        <p:spPr>
          <a:xfrm rot="10800000">
            <a:off x="4511195" y="1799933"/>
            <a:ext cx="655413" cy="1355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6785011" y="1106564"/>
            <a:ext cx="880369" cy="369332"/>
          </a:xfrm>
          <a:prstGeom prst="rect">
            <a:avLst/>
          </a:prstGeom>
        </p:spPr>
        <p:txBody>
          <a:bodyPr wrap="none">
            <a:spAutoFit/>
          </a:bodyPr>
          <a:lstStyle/>
          <a:p>
            <a:r>
              <a:rPr lang="en-GB" dirty="0" smtClean="0"/>
              <a:t>collision</a:t>
            </a:r>
            <a:endParaRPr lang="en-GB" dirty="0"/>
          </a:p>
        </p:txBody>
      </p:sp>
      <p:sp>
        <p:nvSpPr>
          <p:cNvPr id="119" name="Rettangolo 118"/>
          <p:cNvSpPr/>
          <p:nvPr/>
        </p:nvSpPr>
        <p:spPr>
          <a:xfrm>
            <a:off x="6310598" y="2074050"/>
            <a:ext cx="880369" cy="369332"/>
          </a:xfrm>
          <a:prstGeom prst="rect">
            <a:avLst/>
          </a:prstGeom>
        </p:spPr>
        <p:txBody>
          <a:bodyPr wrap="none">
            <a:spAutoFit/>
          </a:bodyPr>
          <a:lstStyle/>
          <a:p>
            <a:r>
              <a:rPr lang="en-GB" dirty="0" smtClean="0"/>
              <a:t>collision</a:t>
            </a:r>
            <a:endParaRPr lang="en-GB" dirty="0"/>
          </a:p>
        </p:txBody>
      </p:sp>
      <p:sp>
        <p:nvSpPr>
          <p:cNvPr id="120" name="Rettangolo 119"/>
          <p:cNvSpPr/>
          <p:nvPr/>
        </p:nvSpPr>
        <p:spPr>
          <a:xfrm>
            <a:off x="4183504" y="1935443"/>
            <a:ext cx="880369" cy="369332"/>
          </a:xfrm>
          <a:prstGeom prst="rect">
            <a:avLst/>
          </a:prstGeom>
        </p:spPr>
        <p:txBody>
          <a:bodyPr wrap="none">
            <a:spAutoFit/>
          </a:bodyPr>
          <a:lstStyle/>
          <a:p>
            <a:r>
              <a:rPr lang="en-GB" dirty="0" smtClean="0"/>
              <a:t>collision</a:t>
            </a:r>
            <a:endParaRPr lang="en-GB" dirty="0"/>
          </a:p>
        </p:txBody>
      </p:sp>
      <p:sp>
        <p:nvSpPr>
          <p:cNvPr id="121" name="Ovale 120"/>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122" name="Ovale 121"/>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e 122"/>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working</a:t>
            </a:r>
            <a:endParaRPr lang="en-GB" dirty="0"/>
          </a:p>
        </p:txBody>
      </p:sp>
      <p:cxnSp>
        <p:nvCxnSpPr>
          <p:cNvPr id="128" name="Connettore 4 127"/>
          <p:cNvCxnSpPr>
            <a:stCxn id="121" idx="6"/>
            <a:endCxn id="123"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Rettangolo 128"/>
          <p:cNvSpPr/>
          <p:nvPr/>
        </p:nvSpPr>
        <p:spPr>
          <a:xfrm>
            <a:off x="2202947" y="3397906"/>
            <a:ext cx="564706" cy="369332"/>
          </a:xfrm>
          <a:prstGeom prst="rect">
            <a:avLst/>
          </a:prstGeom>
        </p:spPr>
        <p:txBody>
          <a:bodyPr wrap="none">
            <a:spAutoFit/>
          </a:bodyPr>
          <a:lstStyle/>
          <a:p>
            <a:r>
              <a:rPr lang="en-GB" dirty="0" smtClean="0"/>
              <a:t>start</a:t>
            </a:r>
            <a:endParaRPr lang="en-GB" dirty="0"/>
          </a:p>
        </p:txBody>
      </p:sp>
      <p:sp>
        <p:nvSpPr>
          <p:cNvPr id="130" name="Ovale 129"/>
          <p:cNvSpPr/>
          <p:nvPr/>
        </p:nvSpPr>
        <p:spPr>
          <a:xfrm>
            <a:off x="5071662" y="342006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endOfStep</a:t>
            </a:r>
            <a:endParaRPr lang="en-GB" dirty="0"/>
          </a:p>
        </p:txBody>
      </p:sp>
      <p:cxnSp>
        <p:nvCxnSpPr>
          <p:cNvPr id="132" name="Connettore 4 131"/>
          <p:cNvCxnSpPr>
            <a:stCxn id="123" idx="6"/>
            <a:endCxn id="130" idx="2"/>
          </p:cNvCxnSpPr>
          <p:nvPr/>
        </p:nvCxnSpPr>
        <p:spPr>
          <a:xfrm flipV="1">
            <a:off x="4227133" y="3744104"/>
            <a:ext cx="844529"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Rettangolo 132"/>
          <p:cNvSpPr/>
          <p:nvPr/>
        </p:nvSpPr>
        <p:spPr>
          <a:xfrm>
            <a:off x="4233807" y="3325828"/>
            <a:ext cx="713657" cy="369332"/>
          </a:xfrm>
          <a:prstGeom prst="rect">
            <a:avLst/>
          </a:prstGeom>
        </p:spPr>
        <p:txBody>
          <a:bodyPr wrap="none">
            <a:spAutoFit/>
          </a:bodyPr>
          <a:lstStyle/>
          <a:p>
            <a:r>
              <a:rPr lang="en-GB" dirty="0" smtClean="0"/>
              <a:t>sensor</a:t>
            </a:r>
            <a:endParaRPr lang="en-GB" dirty="0"/>
          </a:p>
        </p:txBody>
      </p:sp>
      <p:sp>
        <p:nvSpPr>
          <p:cNvPr id="135" name="Ovale 134"/>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stopped</a:t>
            </a:r>
            <a:endParaRPr lang="en-GB" dirty="0"/>
          </a:p>
        </p:txBody>
      </p:sp>
      <p:sp>
        <p:nvSpPr>
          <p:cNvPr id="142" name="Rettangolo 141"/>
          <p:cNvSpPr/>
          <p:nvPr/>
        </p:nvSpPr>
        <p:spPr>
          <a:xfrm>
            <a:off x="4037317" y="4381980"/>
            <a:ext cx="535724" cy="369332"/>
          </a:xfrm>
          <a:prstGeom prst="rect">
            <a:avLst/>
          </a:prstGeom>
        </p:spPr>
        <p:txBody>
          <a:bodyPr wrap="none">
            <a:spAutoFit/>
          </a:bodyPr>
          <a:lstStyle/>
          <a:p>
            <a:r>
              <a:rPr lang="en-GB" dirty="0" smtClean="0"/>
              <a:t>stop</a:t>
            </a:r>
            <a:endParaRPr lang="en-GB" dirty="0"/>
          </a:p>
        </p:txBody>
      </p:sp>
      <p:cxnSp>
        <p:nvCxnSpPr>
          <p:cNvPr id="145" name="Connettore 4 144"/>
          <p:cNvCxnSpPr>
            <a:stCxn id="135" idx="1"/>
            <a:endCxn id="123"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2315347" y="4381980"/>
            <a:ext cx="793166" cy="369332"/>
          </a:xfrm>
          <a:prstGeom prst="rect">
            <a:avLst/>
          </a:prstGeom>
        </p:spPr>
        <p:txBody>
          <a:bodyPr wrap="none">
            <a:spAutoFit/>
          </a:bodyPr>
          <a:lstStyle/>
          <a:p>
            <a:r>
              <a:rPr lang="en-GB" dirty="0" smtClean="0"/>
              <a:t>resume</a:t>
            </a:r>
            <a:endParaRPr lang="en-GB" dirty="0"/>
          </a:p>
        </p:txBody>
      </p:sp>
      <p:cxnSp>
        <p:nvCxnSpPr>
          <p:cNvPr id="165" name="Connettore 4 164"/>
          <p:cNvCxnSpPr>
            <a:stCxn id="123" idx="5"/>
            <a:endCxn id="135"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Ovale 185"/>
          <p:cNvSpPr/>
          <p:nvPr/>
        </p:nvSpPr>
        <p:spPr>
          <a:xfrm>
            <a:off x="5561691" y="46142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end</a:t>
            </a:r>
            <a:endParaRPr lang="en-GB" dirty="0"/>
          </a:p>
        </p:txBody>
      </p:sp>
      <p:cxnSp>
        <p:nvCxnSpPr>
          <p:cNvPr id="187" name="Connettore 4 186"/>
          <p:cNvCxnSpPr>
            <a:stCxn id="130" idx="4"/>
            <a:endCxn id="186" idx="0"/>
          </p:cNvCxnSpPr>
          <p:nvPr/>
        </p:nvCxnSpPr>
        <p:spPr>
          <a:xfrm rot="16200000" flipH="1">
            <a:off x="5643440" y="4335921"/>
            <a:ext cx="546073" cy="1050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Connettore 4 191"/>
          <p:cNvCxnSpPr>
            <a:stCxn id="130" idx="0"/>
            <a:endCxn id="123" idx="0"/>
          </p:cNvCxnSpPr>
          <p:nvPr/>
        </p:nvCxnSpPr>
        <p:spPr>
          <a:xfrm rot="16200000" flipH="1" flipV="1">
            <a:off x="4742866" y="2256263"/>
            <a:ext cx="4552" cy="2332161"/>
          </a:xfrm>
          <a:prstGeom prst="bentConnector3">
            <a:avLst>
              <a:gd name="adj1" fmla="val -5021968"/>
            </a:avLst>
          </a:prstGeom>
          <a:ln>
            <a:tailEnd type="arrow"/>
          </a:ln>
        </p:spPr>
        <p:style>
          <a:lnRef idx="1">
            <a:schemeClr val="accent1"/>
          </a:lnRef>
          <a:fillRef idx="0">
            <a:schemeClr val="accent1"/>
          </a:fillRef>
          <a:effectRef idx="0">
            <a:schemeClr val="accent1"/>
          </a:effectRef>
          <a:fontRef idx="minor">
            <a:schemeClr val="tx1"/>
          </a:fontRef>
        </p:style>
      </p:cxnSp>
      <p:sp>
        <p:nvSpPr>
          <p:cNvPr id="193" name="Rettangolo 192"/>
          <p:cNvSpPr/>
          <p:nvPr/>
        </p:nvSpPr>
        <p:spPr>
          <a:xfrm>
            <a:off x="6715941" y="6237312"/>
            <a:ext cx="1983235" cy="369332"/>
          </a:xfrm>
          <a:prstGeom prst="rect">
            <a:avLst/>
          </a:prstGeom>
        </p:spPr>
        <p:txBody>
          <a:bodyPr wrap="none">
            <a:spAutoFit/>
          </a:bodyPr>
          <a:lstStyle/>
          <a:p>
            <a:r>
              <a:rPr lang="en-GB" dirty="0" smtClean="0"/>
              <a:t>[ </a:t>
            </a:r>
            <a:r>
              <a:rPr lang="en-GB" dirty="0" err="1" smtClean="0"/>
              <a:t>nStep</a:t>
            </a:r>
            <a:r>
              <a:rPr lang="en-GB" dirty="0" smtClean="0"/>
              <a:t> &lt; 4 ] collision</a:t>
            </a:r>
            <a:endParaRPr lang="en-GB" dirty="0"/>
          </a:p>
        </p:txBody>
      </p:sp>
      <p:sp>
        <p:nvSpPr>
          <p:cNvPr id="194" name="Rettangolo 193"/>
          <p:cNvSpPr/>
          <p:nvPr/>
        </p:nvSpPr>
        <p:spPr>
          <a:xfrm>
            <a:off x="5986526" y="4108637"/>
            <a:ext cx="489236" cy="369332"/>
          </a:xfrm>
          <a:prstGeom prst="rect">
            <a:avLst/>
          </a:prstGeom>
        </p:spPr>
        <p:txBody>
          <a:bodyPr wrap="none">
            <a:spAutoFit/>
          </a:bodyPr>
          <a:lstStyle/>
          <a:p>
            <a:r>
              <a:rPr lang="en-GB" dirty="0" smtClean="0">
                <a:solidFill>
                  <a:srgbClr val="1318ED"/>
                </a:solidFill>
              </a:rPr>
              <a:t>end</a:t>
            </a:r>
            <a:endParaRPr lang="en-GB" dirty="0">
              <a:solidFill>
                <a:srgbClr val="1318ED"/>
              </a:solidFill>
            </a:endParaRPr>
          </a:p>
        </p:txBody>
      </p:sp>
      <p:cxnSp>
        <p:nvCxnSpPr>
          <p:cNvPr id="199" name="Connettore 4 198"/>
          <p:cNvCxnSpPr>
            <a:stCxn id="130" idx="3"/>
            <a:endCxn id="135" idx="6"/>
          </p:cNvCxnSpPr>
          <p:nvPr/>
        </p:nvCxnSpPr>
        <p:spPr>
          <a:xfrm rot="5400000">
            <a:off x="4286891" y="3900830"/>
            <a:ext cx="958270" cy="11030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Rettangolo 199"/>
          <p:cNvSpPr/>
          <p:nvPr/>
        </p:nvSpPr>
        <p:spPr>
          <a:xfrm>
            <a:off x="4871234" y="4155413"/>
            <a:ext cx="535724" cy="369332"/>
          </a:xfrm>
          <a:prstGeom prst="rect">
            <a:avLst/>
          </a:prstGeom>
        </p:spPr>
        <p:txBody>
          <a:bodyPr wrap="none">
            <a:spAutoFit/>
          </a:bodyPr>
          <a:lstStyle/>
          <a:p>
            <a:r>
              <a:rPr lang="en-GB" dirty="0" smtClean="0"/>
              <a:t>stop</a:t>
            </a:r>
            <a:endParaRPr lang="en-GB" dirty="0"/>
          </a:p>
        </p:txBody>
      </p:sp>
      <p:sp>
        <p:nvSpPr>
          <p:cNvPr id="202" name="Rettangolo 201"/>
          <p:cNvSpPr/>
          <p:nvPr/>
        </p:nvSpPr>
        <p:spPr>
          <a:xfrm>
            <a:off x="4539779" y="2812714"/>
            <a:ext cx="598241" cy="369332"/>
          </a:xfrm>
          <a:prstGeom prst="rect">
            <a:avLst/>
          </a:prstGeom>
        </p:spPr>
        <p:txBody>
          <a:bodyPr wrap="none">
            <a:spAutoFit/>
          </a:bodyPr>
          <a:lstStyle/>
          <a:p>
            <a:r>
              <a:rPr lang="en-GB" dirty="0" smtClean="0">
                <a:solidFill>
                  <a:srgbClr val="1318ED"/>
                </a:solidFill>
              </a:rPr>
              <a:t>goon</a:t>
            </a:r>
            <a:endParaRPr lang="en-GB" dirty="0">
              <a:solidFill>
                <a:srgbClr val="1318ED"/>
              </a:solidFill>
            </a:endParaRPr>
          </a:p>
        </p:txBody>
      </p:sp>
    </p:spTree>
    <p:extLst>
      <p:ext uri="{BB962C8B-B14F-4D97-AF65-F5344CB8AC3E}">
        <p14:creationId xmlns:p14="http://schemas.microsoft.com/office/powerpoint/2010/main" val="1485682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31</a:t>
            </a:fld>
            <a:endParaRPr lang="en-GB"/>
          </a:p>
        </p:txBody>
      </p:sp>
      <p:sp>
        <p:nvSpPr>
          <p:cNvPr id="49" name="Ovale 48"/>
          <p:cNvSpPr/>
          <p:nvPr/>
        </p:nvSpPr>
        <p:spPr>
          <a:xfrm>
            <a:off x="718288" y="653436"/>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0" name="Ovale 49"/>
          <p:cNvSpPr/>
          <p:nvPr/>
        </p:nvSpPr>
        <p:spPr>
          <a:xfrm>
            <a:off x="574272" y="88813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e 50"/>
          <p:cNvSpPr/>
          <p:nvPr/>
        </p:nvSpPr>
        <p:spPr>
          <a:xfrm>
            <a:off x="2024834" y="638022"/>
            <a:ext cx="137419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activateR</a:t>
            </a:r>
            <a:endParaRPr lang="en-GB" dirty="0"/>
          </a:p>
        </p:txBody>
      </p:sp>
      <p:cxnSp>
        <p:nvCxnSpPr>
          <p:cNvPr id="52" name="Connettore 4 51"/>
          <p:cNvCxnSpPr>
            <a:endCxn id="51" idx="2"/>
          </p:cNvCxnSpPr>
          <p:nvPr/>
        </p:nvCxnSpPr>
        <p:spPr>
          <a:xfrm flipV="1">
            <a:off x="1438368" y="96205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Ovale 55"/>
          <p:cNvSpPr/>
          <p:nvPr/>
        </p:nvSpPr>
        <p:spPr>
          <a:xfrm>
            <a:off x="4262496" y="640298"/>
            <a:ext cx="128350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stopR</a:t>
            </a:r>
            <a:endParaRPr lang="en-GB" dirty="0"/>
          </a:p>
        </p:txBody>
      </p:sp>
      <p:sp>
        <p:nvSpPr>
          <p:cNvPr id="57" name="Ovale 56"/>
          <p:cNvSpPr/>
          <p:nvPr/>
        </p:nvSpPr>
        <p:spPr>
          <a:xfrm>
            <a:off x="4184165" y="1916832"/>
            <a:ext cx="14401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resumeR</a:t>
            </a:r>
            <a:endParaRPr lang="en-GB" dirty="0"/>
          </a:p>
        </p:txBody>
      </p:sp>
      <p:sp>
        <p:nvSpPr>
          <p:cNvPr id="6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31977" y="521852"/>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63" name="Connettore 4 62"/>
          <p:cNvCxnSpPr>
            <a:stCxn id="51" idx="6"/>
            <a:endCxn id="56" idx="2"/>
          </p:cNvCxnSpPr>
          <p:nvPr/>
        </p:nvCxnSpPr>
        <p:spPr>
          <a:xfrm>
            <a:off x="3399025" y="962058"/>
            <a:ext cx="863471" cy="22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4 65"/>
          <p:cNvCxnSpPr>
            <a:stCxn id="56" idx="4"/>
            <a:endCxn id="57" idx="0"/>
          </p:cNvCxnSpPr>
          <p:nvPr/>
        </p:nvCxnSpPr>
        <p:spPr>
          <a:xfrm rot="5400000">
            <a:off x="4590015" y="1602601"/>
            <a:ext cx="628462"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Rettangolo 72"/>
          <p:cNvSpPr/>
          <p:nvPr/>
        </p:nvSpPr>
        <p:spPr>
          <a:xfrm>
            <a:off x="3456976" y="453356"/>
            <a:ext cx="918841" cy="369332"/>
          </a:xfrm>
          <a:prstGeom prst="rect">
            <a:avLst/>
          </a:prstGeom>
        </p:spPr>
        <p:txBody>
          <a:bodyPr wrap="none">
            <a:spAutoFit/>
          </a:bodyPr>
          <a:lstStyle/>
          <a:p>
            <a:r>
              <a:rPr lang="it-IT" dirty="0" err="1" smtClean="0"/>
              <a:t>Dt</a:t>
            </a:r>
            <a:r>
              <a:rPr lang="it-IT" dirty="0" smtClean="0"/>
              <a:t>=2sec</a:t>
            </a:r>
            <a:endParaRPr lang="en-GB" dirty="0"/>
          </a:p>
        </p:txBody>
      </p:sp>
      <p:sp>
        <p:nvSpPr>
          <p:cNvPr id="74" name="Rettangolo 73"/>
          <p:cNvSpPr/>
          <p:nvPr/>
        </p:nvSpPr>
        <p:spPr>
          <a:xfrm>
            <a:off x="5071600" y="1417935"/>
            <a:ext cx="918841" cy="369332"/>
          </a:xfrm>
          <a:prstGeom prst="rect">
            <a:avLst/>
          </a:prstGeom>
        </p:spPr>
        <p:txBody>
          <a:bodyPr wrap="none">
            <a:spAutoFit/>
          </a:bodyPr>
          <a:lstStyle/>
          <a:p>
            <a:r>
              <a:rPr lang="it-IT" dirty="0" err="1" smtClean="0"/>
              <a:t>Dt</a:t>
            </a:r>
            <a:r>
              <a:rPr lang="it-IT" dirty="0" smtClean="0"/>
              <a:t>=1sec</a:t>
            </a:r>
            <a:endParaRPr lang="en-GB" dirty="0"/>
          </a:p>
        </p:txBody>
      </p:sp>
      <p:cxnSp>
        <p:nvCxnSpPr>
          <p:cNvPr id="80" name="Connettore 2 79"/>
          <p:cNvCxnSpPr/>
          <p:nvPr/>
        </p:nvCxnSpPr>
        <p:spPr>
          <a:xfrm>
            <a:off x="2587365" y="1200240"/>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4" name="Rettangolo 83"/>
          <p:cNvSpPr/>
          <p:nvPr/>
        </p:nvSpPr>
        <p:spPr>
          <a:xfrm>
            <a:off x="1920594" y="1373870"/>
            <a:ext cx="564706" cy="369332"/>
          </a:xfrm>
          <a:prstGeom prst="rect">
            <a:avLst/>
          </a:prstGeom>
        </p:spPr>
        <p:txBody>
          <a:bodyPr wrap="none">
            <a:spAutoFit/>
          </a:bodyPr>
          <a:lstStyle/>
          <a:p>
            <a:r>
              <a:rPr lang="en-GB" dirty="0" smtClean="0"/>
              <a:t>start</a:t>
            </a:r>
            <a:endParaRPr lang="en-GB" dirty="0"/>
          </a:p>
        </p:txBody>
      </p:sp>
      <p:cxnSp>
        <p:nvCxnSpPr>
          <p:cNvPr id="85" name="Connettore 2 84"/>
          <p:cNvCxnSpPr/>
          <p:nvPr/>
        </p:nvCxnSpPr>
        <p:spPr>
          <a:xfrm flipH="1">
            <a:off x="3131840" y="1066814"/>
            <a:ext cx="1249716" cy="85001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ttangolo 86"/>
          <p:cNvSpPr/>
          <p:nvPr/>
        </p:nvSpPr>
        <p:spPr>
          <a:xfrm>
            <a:off x="3392344" y="1177002"/>
            <a:ext cx="535724" cy="369332"/>
          </a:xfrm>
          <a:prstGeom prst="rect">
            <a:avLst/>
          </a:prstGeom>
        </p:spPr>
        <p:txBody>
          <a:bodyPr wrap="none">
            <a:spAutoFit/>
          </a:bodyPr>
          <a:lstStyle/>
          <a:p>
            <a:r>
              <a:rPr lang="en-GB" dirty="0" smtClean="0"/>
              <a:t>stop</a:t>
            </a:r>
            <a:endParaRPr lang="en-GB" dirty="0"/>
          </a:p>
        </p:txBody>
      </p:sp>
      <p:cxnSp>
        <p:nvCxnSpPr>
          <p:cNvPr id="91" name="Connettore 2 90"/>
          <p:cNvCxnSpPr/>
          <p:nvPr/>
        </p:nvCxnSpPr>
        <p:spPr>
          <a:xfrm flipH="1">
            <a:off x="3399026" y="2240869"/>
            <a:ext cx="976791"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8" name="Rettangolo 97"/>
          <p:cNvSpPr/>
          <p:nvPr/>
        </p:nvSpPr>
        <p:spPr>
          <a:xfrm>
            <a:off x="3519813" y="1871061"/>
            <a:ext cx="793166" cy="369332"/>
          </a:xfrm>
          <a:prstGeom prst="rect">
            <a:avLst/>
          </a:prstGeom>
        </p:spPr>
        <p:txBody>
          <a:bodyPr wrap="none">
            <a:spAutoFit/>
          </a:bodyPr>
          <a:lstStyle/>
          <a:p>
            <a:r>
              <a:rPr lang="en-GB" dirty="0" smtClean="0"/>
              <a:t>resume</a:t>
            </a:r>
            <a:endParaRPr lang="en-GB" dirty="0"/>
          </a:p>
        </p:txBody>
      </p:sp>
      <p:grpSp>
        <p:nvGrpSpPr>
          <p:cNvPr id="101" name="Gruppo 82">
            <a:extLst>
              <a:ext uri="{FF2B5EF4-FFF2-40B4-BE49-F238E27FC236}">
                <a16:creationId xmlns:a16="http://schemas.microsoft.com/office/drawing/2014/main" xmlns="" id="{12D969AC-9EB0-4CF5-9EE5-D0DD7ACA9C72}"/>
              </a:ext>
            </a:extLst>
          </p:cNvPr>
          <p:cNvGrpSpPr/>
          <p:nvPr/>
        </p:nvGrpSpPr>
        <p:grpSpPr>
          <a:xfrm>
            <a:off x="2159141" y="2008786"/>
            <a:ext cx="866156" cy="763297"/>
            <a:chOff x="1194666" y="2417771"/>
            <a:chExt cx="866156" cy="763297"/>
          </a:xfrm>
        </p:grpSpPr>
        <p:sp>
          <p:nvSpPr>
            <p:cNvPr id="102"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3"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8"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0" name="Rettangolo 109"/>
          <p:cNvSpPr/>
          <p:nvPr/>
        </p:nvSpPr>
        <p:spPr>
          <a:xfrm>
            <a:off x="1958938" y="2983076"/>
            <a:ext cx="1433406" cy="369332"/>
          </a:xfrm>
          <a:prstGeom prst="rect">
            <a:avLst/>
          </a:prstGeom>
        </p:spPr>
        <p:txBody>
          <a:bodyPr wrap="none">
            <a:spAutoFit/>
          </a:bodyPr>
          <a:lstStyle/>
          <a:p>
            <a:r>
              <a:rPr lang="en-GB" dirty="0" err="1"/>
              <a:t>robotboundary</a:t>
            </a:r>
            <a:endParaRPr lang="en-GB" dirty="0"/>
          </a:p>
        </p:txBody>
      </p:sp>
      <p:grpSp>
        <p:nvGrpSpPr>
          <p:cNvPr id="111" name="Gruppo 82">
            <a:extLst>
              <a:ext uri="{FF2B5EF4-FFF2-40B4-BE49-F238E27FC236}">
                <a16:creationId xmlns:a16="http://schemas.microsoft.com/office/drawing/2014/main" xmlns="" id="{12D969AC-9EB0-4CF5-9EE5-D0DD7ACA9C72}"/>
              </a:ext>
            </a:extLst>
          </p:cNvPr>
          <p:cNvGrpSpPr/>
          <p:nvPr/>
        </p:nvGrpSpPr>
        <p:grpSpPr>
          <a:xfrm>
            <a:off x="1195483" y="4175106"/>
            <a:ext cx="866156" cy="763297"/>
            <a:chOff x="1194666" y="2417771"/>
            <a:chExt cx="866156" cy="763297"/>
          </a:xfrm>
        </p:grpSpPr>
        <p:sp>
          <p:nvSpPr>
            <p:cNvPr id="11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6" name="Gruppo 82">
            <a:extLst>
              <a:ext uri="{FF2B5EF4-FFF2-40B4-BE49-F238E27FC236}">
                <a16:creationId xmlns:a16="http://schemas.microsoft.com/office/drawing/2014/main" xmlns="" id="{12D969AC-9EB0-4CF5-9EE5-D0DD7ACA9C72}"/>
              </a:ext>
            </a:extLst>
          </p:cNvPr>
          <p:cNvGrpSpPr/>
          <p:nvPr/>
        </p:nvGrpSpPr>
        <p:grpSpPr>
          <a:xfrm>
            <a:off x="3537335" y="4212296"/>
            <a:ext cx="866156" cy="763297"/>
            <a:chOff x="1194666" y="2417771"/>
            <a:chExt cx="866156" cy="763297"/>
          </a:xfrm>
        </p:grpSpPr>
        <p:sp>
          <p:nvSpPr>
            <p:cNvPr id="1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6" name="Rettangolo 125"/>
          <p:cNvSpPr/>
          <p:nvPr/>
        </p:nvSpPr>
        <p:spPr>
          <a:xfrm>
            <a:off x="2303209" y="4666426"/>
            <a:ext cx="793166" cy="923330"/>
          </a:xfrm>
          <a:prstGeom prst="rect">
            <a:avLst/>
          </a:prstGeom>
        </p:spPr>
        <p:txBody>
          <a:bodyPr wrap="none">
            <a:spAutoFit/>
          </a:bodyPr>
          <a:lstStyle/>
          <a:p>
            <a:r>
              <a:rPr lang="en-GB" dirty="0"/>
              <a:t>s</a:t>
            </a:r>
            <a:r>
              <a:rPr lang="en-GB" dirty="0" smtClean="0"/>
              <a:t>tart</a:t>
            </a:r>
          </a:p>
          <a:p>
            <a:r>
              <a:rPr lang="it-IT" dirty="0"/>
              <a:t>s</a:t>
            </a:r>
            <a:r>
              <a:rPr lang="it-IT" dirty="0" smtClean="0"/>
              <a:t>top</a:t>
            </a:r>
          </a:p>
          <a:p>
            <a:r>
              <a:rPr lang="it-IT" dirty="0" err="1" smtClean="0"/>
              <a:t>resume</a:t>
            </a:r>
            <a:endParaRPr lang="en-GB" dirty="0"/>
          </a:p>
        </p:txBody>
      </p:sp>
      <p:sp>
        <p:nvSpPr>
          <p:cNvPr id="127" name="Rettangolo 126"/>
          <p:cNvSpPr/>
          <p:nvPr/>
        </p:nvSpPr>
        <p:spPr>
          <a:xfrm>
            <a:off x="3142428" y="3859277"/>
            <a:ext cx="1433406" cy="369332"/>
          </a:xfrm>
          <a:prstGeom prst="rect">
            <a:avLst/>
          </a:prstGeom>
        </p:spPr>
        <p:txBody>
          <a:bodyPr wrap="none">
            <a:spAutoFit/>
          </a:bodyPr>
          <a:lstStyle/>
          <a:p>
            <a:r>
              <a:rPr lang="en-GB" dirty="0" err="1"/>
              <a:t>robotboundary</a:t>
            </a:r>
            <a:endParaRPr lang="en-GB" dirty="0"/>
          </a:p>
        </p:txBody>
      </p:sp>
      <p:sp>
        <p:nvSpPr>
          <p:cNvPr id="131" name="Rettangolo 130"/>
          <p:cNvSpPr/>
          <p:nvPr/>
        </p:nvSpPr>
        <p:spPr>
          <a:xfrm>
            <a:off x="1360699" y="3804992"/>
            <a:ext cx="535724" cy="369332"/>
          </a:xfrm>
          <a:prstGeom prst="rect">
            <a:avLst/>
          </a:prstGeom>
        </p:spPr>
        <p:txBody>
          <a:bodyPr wrap="none">
            <a:spAutoFit/>
          </a:bodyPr>
          <a:lstStyle/>
          <a:p>
            <a:r>
              <a:rPr lang="en-GB" dirty="0" smtClean="0"/>
              <a:t>user</a:t>
            </a:r>
            <a:endParaRPr lang="en-GB" dirty="0"/>
          </a:p>
        </p:txBody>
      </p:sp>
      <p:cxnSp>
        <p:nvCxnSpPr>
          <p:cNvPr id="134" name="Connettore 2 133"/>
          <p:cNvCxnSpPr>
            <a:stCxn id="113" idx="6"/>
            <a:endCxn id="124" idx="1"/>
          </p:cNvCxnSpPr>
          <p:nvPr/>
        </p:nvCxnSpPr>
        <p:spPr>
          <a:xfrm>
            <a:off x="2061639" y="4578363"/>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6"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37"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38"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191215" y="4227468"/>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139" name="Ovale 33">
            <a:extLst>
              <a:ext uri="{FF2B5EF4-FFF2-40B4-BE49-F238E27FC236}">
                <a16:creationId xmlns:a16="http://schemas.microsoft.com/office/drawing/2014/main" xmlns="" id="{3D0173EE-08DD-4F1E-9226-740254360410}"/>
              </a:ext>
            </a:extLst>
          </p:cNvPr>
          <p:cNvSpPr/>
          <p:nvPr/>
        </p:nvSpPr>
        <p:spPr>
          <a:xfrm>
            <a:off x="5426330" y="451474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0" name="Straight Arrow Connector 32">
            <a:extLst>
              <a:ext uri="{FF2B5EF4-FFF2-40B4-BE49-F238E27FC236}">
                <a16:creationId xmlns:a16="http://schemas.microsoft.com/office/drawing/2014/main" xmlns="" id="{F5733152-082A-43F7-B943-085C85850C21}"/>
              </a:ext>
            </a:extLst>
          </p:cNvPr>
          <p:cNvCxnSpPr>
            <a:endCxn id="139" idx="2"/>
          </p:cNvCxnSpPr>
          <p:nvPr/>
        </p:nvCxnSpPr>
        <p:spPr>
          <a:xfrm>
            <a:off x="5148449" y="4646040"/>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Rettangolo 140"/>
          <p:cNvSpPr/>
          <p:nvPr/>
        </p:nvSpPr>
        <p:spPr>
          <a:xfrm>
            <a:off x="4510847" y="3956712"/>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143" name="Connettore 4 142"/>
          <p:cNvCxnSpPr>
            <a:stCxn id="136" idx="4"/>
            <a:endCxn id="124" idx="2"/>
          </p:cNvCxnSpPr>
          <p:nvPr/>
        </p:nvCxnSpPr>
        <p:spPr>
          <a:xfrm rot="5400000" flipH="1">
            <a:off x="4082860" y="4301380"/>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3630274" y="5397690"/>
            <a:ext cx="1604927" cy="369332"/>
          </a:xfrm>
          <a:prstGeom prst="rect">
            <a:avLst/>
          </a:prstGeom>
        </p:spPr>
        <p:txBody>
          <a:bodyPr wrap="none">
            <a:spAutoFit/>
          </a:bodyPr>
          <a:lstStyle/>
          <a:p>
            <a:r>
              <a:rPr lang="en-GB" dirty="0"/>
              <a:t>s</a:t>
            </a:r>
            <a:r>
              <a:rPr lang="en-GB" dirty="0" smtClean="0"/>
              <a:t>ensor (collision)</a:t>
            </a:r>
            <a:endParaRPr lang="en-GB" dirty="0"/>
          </a:p>
        </p:txBody>
      </p:sp>
    </p:spTree>
    <p:extLst>
      <p:ext uri="{BB962C8B-B14F-4D97-AF65-F5344CB8AC3E}">
        <p14:creationId xmlns:p14="http://schemas.microsoft.com/office/powerpoint/2010/main" val="1883502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2411760" y="1988840"/>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ttangolo 14"/>
          <p:cNvSpPr/>
          <p:nvPr/>
        </p:nvSpPr>
        <p:spPr>
          <a:xfrm>
            <a:off x="2411761" y="198884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32</a:t>
            </a:fld>
            <a:endParaRPr lang="en-GB"/>
          </a:p>
        </p:txBody>
      </p:sp>
      <p:sp>
        <p:nvSpPr>
          <p:cNvPr id="5" name="Ovale 4"/>
          <p:cNvSpPr/>
          <p:nvPr/>
        </p:nvSpPr>
        <p:spPr>
          <a:xfrm>
            <a:off x="2771800" y="3959189"/>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 name="Ovale 5"/>
          <p:cNvSpPr/>
          <p:nvPr/>
        </p:nvSpPr>
        <p:spPr>
          <a:xfrm>
            <a:off x="3478813" y="3959189"/>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7" name="Ovale 6"/>
          <p:cNvSpPr/>
          <p:nvPr/>
        </p:nvSpPr>
        <p:spPr>
          <a:xfrm>
            <a:off x="3476644" y="2088915"/>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8" name="Ovale 7"/>
          <p:cNvSpPr/>
          <p:nvPr/>
        </p:nvSpPr>
        <p:spPr>
          <a:xfrm>
            <a:off x="4356677" y="210119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9" name="Ovale 8"/>
          <p:cNvSpPr/>
          <p:nvPr/>
        </p:nvSpPr>
        <p:spPr>
          <a:xfrm>
            <a:off x="4373690" y="3973404"/>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12" name="Ovale 11"/>
          <p:cNvSpPr/>
          <p:nvPr/>
        </p:nvSpPr>
        <p:spPr>
          <a:xfrm>
            <a:off x="2424111" y="2009416"/>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sp>
        <p:nvSpPr>
          <p:cNvPr id="16" name="Rettangolo 15"/>
          <p:cNvSpPr/>
          <p:nvPr/>
        </p:nvSpPr>
        <p:spPr>
          <a:xfrm>
            <a:off x="2411761" y="2321112"/>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ttangolo 16"/>
          <p:cNvSpPr/>
          <p:nvPr/>
        </p:nvSpPr>
        <p:spPr>
          <a:xfrm>
            <a:off x="2771801" y="199707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ttangolo 17"/>
          <p:cNvSpPr/>
          <p:nvPr/>
        </p:nvSpPr>
        <p:spPr>
          <a:xfrm>
            <a:off x="2411761" y="264514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ttangolo 18"/>
          <p:cNvSpPr/>
          <p:nvPr/>
        </p:nvSpPr>
        <p:spPr>
          <a:xfrm>
            <a:off x="2399410" y="295601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ttangolo 19"/>
          <p:cNvSpPr/>
          <p:nvPr/>
        </p:nvSpPr>
        <p:spPr>
          <a:xfrm>
            <a:off x="2399410" y="3280053"/>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asellaDiTesto 20"/>
          <p:cNvSpPr txBox="1"/>
          <p:nvPr/>
        </p:nvSpPr>
        <p:spPr>
          <a:xfrm>
            <a:off x="6306437" y="260648"/>
            <a:ext cx="862737" cy="646331"/>
          </a:xfrm>
          <a:prstGeom prst="rect">
            <a:avLst/>
          </a:prstGeom>
          <a:noFill/>
        </p:spPr>
        <p:txBody>
          <a:bodyPr wrap="none" rtlCol="0">
            <a:spAutoFit/>
          </a:bodyPr>
          <a:lstStyle/>
          <a:p>
            <a:r>
              <a:rPr lang="it-IT" sz="3600" dirty="0" err="1" smtClean="0"/>
              <a:t>step</a:t>
            </a:r>
            <a:endParaRPr lang="en-GB" sz="3600" dirty="0"/>
          </a:p>
        </p:txBody>
      </p:sp>
      <p:sp>
        <p:nvSpPr>
          <p:cNvPr id="22" name="Rettangolo 21"/>
          <p:cNvSpPr/>
          <p:nvPr/>
        </p:nvSpPr>
        <p:spPr>
          <a:xfrm>
            <a:off x="2399410" y="360977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ttangolo 22"/>
          <p:cNvSpPr/>
          <p:nvPr/>
        </p:nvSpPr>
        <p:spPr>
          <a:xfrm>
            <a:off x="2727204" y="360977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3065528" y="3600159"/>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ttangolo 24"/>
          <p:cNvSpPr/>
          <p:nvPr/>
        </p:nvSpPr>
        <p:spPr>
          <a:xfrm>
            <a:off x="3393322" y="3600159"/>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ttangolo 25"/>
          <p:cNvSpPr/>
          <p:nvPr/>
        </p:nvSpPr>
        <p:spPr>
          <a:xfrm>
            <a:off x="3753362" y="3627252"/>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ttangolo 26"/>
          <p:cNvSpPr/>
          <p:nvPr/>
        </p:nvSpPr>
        <p:spPr>
          <a:xfrm>
            <a:off x="4166932" y="364146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ttangolo 27"/>
          <p:cNvSpPr/>
          <p:nvPr/>
        </p:nvSpPr>
        <p:spPr>
          <a:xfrm>
            <a:off x="4154473" y="202876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4154473" y="2352803"/>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ttangolo 29"/>
          <p:cNvSpPr/>
          <p:nvPr/>
        </p:nvSpPr>
        <p:spPr>
          <a:xfrm>
            <a:off x="4142122" y="2663672"/>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ttangolo 30"/>
          <p:cNvSpPr/>
          <p:nvPr/>
        </p:nvSpPr>
        <p:spPr>
          <a:xfrm>
            <a:off x="4142122" y="29877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ttangolo 31"/>
          <p:cNvSpPr/>
          <p:nvPr/>
        </p:nvSpPr>
        <p:spPr>
          <a:xfrm>
            <a:off x="4142122" y="3317432"/>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e 32"/>
          <p:cNvSpPr/>
          <p:nvPr/>
        </p:nvSpPr>
        <p:spPr>
          <a:xfrm>
            <a:off x="3537815" y="235437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4" name="Ovale 33"/>
          <p:cNvSpPr/>
          <p:nvPr/>
        </p:nvSpPr>
        <p:spPr>
          <a:xfrm>
            <a:off x="4330604" y="2368588"/>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5" name="Rettangolo 34"/>
          <p:cNvSpPr/>
          <p:nvPr/>
        </p:nvSpPr>
        <p:spPr>
          <a:xfrm>
            <a:off x="3165425" y="200496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ttangolo 35"/>
          <p:cNvSpPr/>
          <p:nvPr/>
        </p:nvSpPr>
        <p:spPr>
          <a:xfrm>
            <a:off x="3493219" y="200496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3831543" y="1995342"/>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ttangolo 37"/>
          <p:cNvSpPr/>
          <p:nvPr/>
        </p:nvSpPr>
        <p:spPr>
          <a:xfrm>
            <a:off x="4210668" y="1968264"/>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CasellaDiTesto 38"/>
          <p:cNvSpPr txBox="1"/>
          <p:nvPr/>
        </p:nvSpPr>
        <p:spPr>
          <a:xfrm>
            <a:off x="5609548" y="2444842"/>
            <a:ext cx="2545825" cy="646331"/>
          </a:xfrm>
          <a:prstGeom prst="rect">
            <a:avLst/>
          </a:prstGeom>
          <a:noFill/>
        </p:spPr>
        <p:txBody>
          <a:bodyPr wrap="none" rtlCol="0">
            <a:spAutoFit/>
          </a:bodyPr>
          <a:lstStyle/>
          <a:p>
            <a:r>
              <a:rPr lang="it-IT" sz="3600" dirty="0" smtClean="0"/>
              <a:t>Matrice n x m</a:t>
            </a:r>
            <a:endParaRPr lang="en-GB" sz="3600" dirty="0"/>
          </a:p>
        </p:txBody>
      </p:sp>
    </p:spTree>
    <p:extLst>
      <p:ext uri="{BB962C8B-B14F-4D97-AF65-F5344CB8AC3E}">
        <p14:creationId xmlns:p14="http://schemas.microsoft.com/office/powerpoint/2010/main" val="36909343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33</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34</a:t>
            </a:fld>
            <a:endParaRPr lang="en-GB"/>
          </a:p>
        </p:txBody>
      </p:sp>
      <p:sp>
        <p:nvSpPr>
          <p:cNvPr id="4" name="CasellaDiTesto 3"/>
          <p:cNvSpPr txBox="1"/>
          <p:nvPr/>
        </p:nvSpPr>
        <p:spPr>
          <a:xfrm>
            <a:off x="611560" y="548680"/>
            <a:ext cx="8283037" cy="5632311"/>
          </a:xfrm>
          <a:prstGeom prst="rect">
            <a:avLst/>
          </a:prstGeom>
          <a:noFill/>
        </p:spPr>
        <p:txBody>
          <a:bodyPr wrap="none" rtlCol="0">
            <a:spAutoFit/>
          </a:bodyPr>
          <a:lstStyle/>
          <a:p>
            <a:r>
              <a:rPr lang="it-IT" sz="4000" dirty="0" smtClean="0">
                <a:solidFill>
                  <a:srgbClr val="FF0000"/>
                </a:solidFill>
                <a:latin typeface="Arial" panose="020B0604020202020204" pitchFamily="34" charset="0"/>
                <a:cs typeface="Arial" panose="020B0604020202020204" pitchFamily="34" charset="0"/>
              </a:rPr>
              <a:t>Eliminare</a:t>
            </a:r>
            <a:r>
              <a:rPr lang="it-IT" sz="4000" dirty="0" smtClean="0">
                <a:latin typeface="Arial" panose="020B0604020202020204" pitchFamily="34" charset="0"/>
                <a:cs typeface="Arial" panose="020B0604020202020204" pitchFamily="34" charset="0"/>
              </a:rPr>
              <a:t> dal </a:t>
            </a:r>
            <a:r>
              <a:rPr lang="it-IT" sz="4000" dirty="0" err="1" smtClean="0">
                <a:latin typeface="Arial" panose="020B0604020202020204" pitchFamily="34" charset="0"/>
                <a:cs typeface="Arial" panose="020B0604020202020204" pitchFamily="34" charset="0"/>
              </a:rPr>
              <a:t>template</a:t>
            </a:r>
            <a:r>
              <a:rPr lang="it-IT" sz="4000" dirty="0" smtClean="0">
                <a:latin typeface="Arial" panose="020B0604020202020204" pitchFamily="34" charset="0"/>
                <a:cs typeface="Arial" panose="020B0604020202020204" pitchFamily="34" charset="0"/>
              </a:rPr>
              <a:t> i </a:t>
            </a:r>
            <a:r>
              <a:rPr lang="it-IT" sz="4000" dirty="0" smtClean="0">
                <a:solidFill>
                  <a:srgbClr val="C00000"/>
                </a:solidFill>
                <a:latin typeface="Arial" panose="020B0604020202020204" pitchFamily="34" charset="0"/>
                <a:cs typeface="Arial" panose="020B0604020202020204" pitchFamily="34" charset="0"/>
              </a:rPr>
              <a:t>contenuti</a:t>
            </a:r>
            <a:r>
              <a:rPr lang="it-IT" sz="4000" dirty="0" smtClean="0">
                <a:latin typeface="Arial" panose="020B0604020202020204" pitchFamily="34" charset="0"/>
                <a:cs typeface="Arial" panose="020B0604020202020204" pitchFamily="34" charset="0"/>
              </a:rPr>
              <a:t> </a:t>
            </a:r>
          </a:p>
          <a:p>
            <a:r>
              <a:rPr lang="it-IT" sz="4000" dirty="0">
                <a:latin typeface="Arial" panose="020B0604020202020204" pitchFamily="34" charset="0"/>
                <a:cs typeface="Arial" panose="020B0604020202020204" pitchFamily="34" charset="0"/>
              </a:rPr>
              <a:t>n</a:t>
            </a:r>
            <a:r>
              <a:rPr lang="it-IT" sz="4000" dirty="0" smtClean="0">
                <a:latin typeface="Arial" panose="020B0604020202020204" pitchFamily="34" charset="0"/>
                <a:cs typeface="Arial" panose="020B0604020202020204" pitchFamily="34" charset="0"/>
              </a:rPr>
              <a:t>elle sezioni NON MODIFICATE</a:t>
            </a:r>
          </a:p>
          <a:p>
            <a:endParaRPr lang="it-IT" sz="4000" dirty="0" smtClean="0">
              <a:latin typeface="Arial" panose="020B0604020202020204" pitchFamily="34" charset="0"/>
              <a:cs typeface="Arial" panose="020B0604020202020204" pitchFamily="34" charset="0"/>
            </a:endParaRPr>
          </a:p>
          <a:p>
            <a:r>
              <a:rPr lang="it-IT" sz="4000" dirty="0" smtClean="0">
                <a:latin typeface="Arial" panose="020B0604020202020204" pitchFamily="34" charset="0"/>
                <a:cs typeface="Arial" panose="020B0604020202020204" pitchFamily="34" charset="0"/>
              </a:rPr>
              <a:t>Nome file da inviare a</a:t>
            </a:r>
          </a:p>
          <a:p>
            <a:r>
              <a:rPr lang="it-IT" sz="4000" dirty="0">
                <a:latin typeface="Arial" panose="020B0604020202020204" pitchFamily="34" charset="0"/>
                <a:cs typeface="Arial" panose="020B0604020202020204" pitchFamily="34" charset="0"/>
              </a:rPr>
              <a:t>a</a:t>
            </a:r>
            <a:r>
              <a:rPr lang="it-IT" sz="4000" dirty="0" smtClean="0">
                <a:latin typeface="Arial" panose="020B0604020202020204" pitchFamily="34" charset="0"/>
                <a:cs typeface="Arial" panose="020B0604020202020204" pitchFamily="34" charset="0"/>
              </a:rPr>
              <a:t>ntonio.natali@unibo.it</a:t>
            </a:r>
            <a:endParaRPr lang="it-IT" sz="4000" dirty="0">
              <a:latin typeface="Arial" panose="020B0604020202020204" pitchFamily="34" charset="0"/>
              <a:cs typeface="Arial" panose="020B0604020202020204" pitchFamily="34" charset="0"/>
            </a:endParaRPr>
          </a:p>
          <a:p>
            <a:r>
              <a:rPr lang="it-IT" sz="4000" dirty="0" smtClean="0">
                <a:solidFill>
                  <a:srgbClr val="C00000"/>
                </a:solidFill>
                <a:latin typeface="Arial" panose="020B0604020202020204" pitchFamily="34" charset="0"/>
                <a:cs typeface="Arial" panose="020B0604020202020204" pitchFamily="34" charset="0"/>
              </a:rPr>
              <a:t>COGNOME_BoundaryRobot_1.pdf</a:t>
            </a:r>
          </a:p>
          <a:p>
            <a:endParaRPr lang="it-IT" sz="4000" dirty="0">
              <a:latin typeface="Arial" panose="020B0604020202020204" pitchFamily="34" charset="0"/>
              <a:cs typeface="Arial" panose="020B0604020202020204" pitchFamily="34" charset="0"/>
            </a:endParaRPr>
          </a:p>
          <a:p>
            <a:r>
              <a:rPr lang="it-IT" sz="4000" dirty="0" smtClean="0">
                <a:latin typeface="Arial" panose="020B0604020202020204" pitchFamily="34" charset="0"/>
                <a:cs typeface="Arial" panose="020B0604020202020204" pitchFamily="34" charset="0"/>
              </a:rPr>
              <a:t>Esempio</a:t>
            </a:r>
          </a:p>
          <a:p>
            <a:r>
              <a:rPr lang="it-IT" sz="4000" dirty="0" smtClean="0">
                <a:solidFill>
                  <a:srgbClr val="1318ED"/>
                </a:solidFill>
                <a:latin typeface="Arial" panose="020B0604020202020204" pitchFamily="34" charset="0"/>
                <a:cs typeface="Arial" panose="020B0604020202020204" pitchFamily="34" charset="0"/>
              </a:rPr>
              <a:t>NATALI_BoundaryRobot_1.pdf</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7696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85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niverso">
  <a:themeElements>
    <a:clrScheme name="Universo">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Universo">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niverso">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18166</TotalTime>
  <Words>1605</Words>
  <Application>Microsoft Office PowerPoint</Application>
  <PresentationFormat>Presentazione su schermo (4:3)</PresentationFormat>
  <Paragraphs>407</Paragraphs>
  <Slides>34</Slides>
  <Notes>2</Notes>
  <HiddenSlides>0</HiddenSlides>
  <MMClips>0</MMClips>
  <ScaleCrop>false</ScaleCrop>
  <HeadingPairs>
    <vt:vector size="4" baseType="variant">
      <vt:variant>
        <vt:lpstr>Tema</vt:lpstr>
      </vt:variant>
      <vt:variant>
        <vt:i4>1</vt:i4>
      </vt:variant>
      <vt:variant>
        <vt:lpstr>Titoli diapositive</vt:lpstr>
      </vt:variant>
      <vt:variant>
        <vt:i4>34</vt:i4>
      </vt:variant>
    </vt:vector>
  </HeadingPairs>
  <TitlesOfParts>
    <vt:vector size="35" baseType="lpstr">
      <vt:lpstr>Universo</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anatali</cp:lastModifiedBy>
  <cp:revision>164</cp:revision>
  <dcterms:created xsi:type="dcterms:W3CDTF">2020-02-19T17:19:21Z</dcterms:created>
  <dcterms:modified xsi:type="dcterms:W3CDTF">2020-03-24T17:54:51Z</dcterms:modified>
</cp:coreProperties>
</file>