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0"/>
  </p:notesMasterIdLst>
  <p:handoutMasterIdLst>
    <p:handoutMasterId r:id="rId41"/>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81"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38</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endParaRPr lang="en-GB" dirty="0"/>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endParaRPr lang="en-GB" dirty="0"/>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659988" y="4710184"/>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22498</TotalTime>
  <Words>1731</Words>
  <Application>Microsoft Office PowerPoint</Application>
  <PresentationFormat>Presentazione su schermo (4:3)</PresentationFormat>
  <Paragraphs>489</Paragraphs>
  <Slides>38</Slides>
  <Notes>2</Notes>
  <HiddenSlides>0</HiddenSlides>
  <MMClips>0</MMClips>
  <ScaleCrop>false</ScaleCrop>
  <HeadingPairs>
    <vt:vector size="4" baseType="variant">
      <vt:variant>
        <vt:lpstr>Tema</vt:lpstr>
      </vt:variant>
      <vt:variant>
        <vt:i4>1</vt:i4>
      </vt:variant>
      <vt:variant>
        <vt:lpstr>Titoli diapositive</vt:lpstr>
      </vt:variant>
      <vt:variant>
        <vt:i4>38</vt:i4>
      </vt:variant>
    </vt:vector>
  </HeadingPairs>
  <TitlesOfParts>
    <vt:vector size="39"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182</cp:revision>
  <dcterms:created xsi:type="dcterms:W3CDTF">2020-02-19T17:19:21Z</dcterms:created>
  <dcterms:modified xsi:type="dcterms:W3CDTF">2020-03-27T18:07:36Z</dcterms:modified>
</cp:coreProperties>
</file>