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1"/>
  </p:notesMasterIdLst>
  <p:handoutMasterIdLst>
    <p:handoutMasterId r:id="rId62"/>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0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it.unibo.qakactor-2.1.jar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it.unibo.Qactork_1.2.1.jar</a:t>
            </a:r>
            <a:endParaRPr lang="en-GB" i="1" dirty="0"/>
          </a:p>
          <a:p>
            <a:r>
              <a:rPr lang="en-GB" i="1" dirty="0" smtClean="0"/>
              <a:t>it.unibo.Qactork.ide_1.2.1.jar</a:t>
            </a:r>
            <a:endParaRPr lang="en-GB" i="1" dirty="0"/>
          </a:p>
          <a:p>
            <a:r>
              <a:rPr lang="en-GB" i="1" dirty="0" smtClean="0"/>
              <a:t>it.unibo.Qactork.ui_1.2.1.jar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Stopped</a:t>
            </a:r>
            <a:endParaRPr lang="en-GB" sz="16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47934" cy="338554"/>
          </a:xfrm>
          <a:prstGeom prst="rect">
            <a:avLst/>
          </a:prstGeom>
        </p:spPr>
        <p:txBody>
          <a:bodyPr wrap="none">
            <a:spAutoFit/>
          </a:bodyPr>
          <a:lstStyle/>
          <a:p>
            <a:r>
              <a:rPr lang="en-GB" sz="1600"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694236" y="3791784"/>
            <a:ext cx="1066510" cy="338554"/>
          </a:xfrm>
          <a:prstGeom prst="rect">
            <a:avLst/>
          </a:prstGeom>
        </p:spPr>
        <p:txBody>
          <a:bodyPr wrap="none">
            <a:spAutoFit/>
          </a:bodyPr>
          <a:lstStyle/>
          <a:p>
            <a:r>
              <a:rPr lang="en-GB" sz="1600" dirty="0" err="1"/>
              <a:t>timeractor</a:t>
            </a:r>
            <a:endParaRPr lang="en-GB" sz="1600"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50"/>
                </a:solidFill>
              </a:rPr>
              <a:t>endtime</a:t>
            </a:r>
            <a:endParaRPr lang="en-GB" sz="1600" b="1" dirty="0">
              <a:solidFill>
                <a:srgbClr val="00B05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a:solidFill>
                  <a:srgbClr val="00B0F0"/>
                </a:solidFill>
              </a:rPr>
              <a:t>msg2</a:t>
            </a:r>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45864</TotalTime>
  <Words>2576</Words>
  <Application>Microsoft Office PowerPoint</Application>
  <PresentationFormat>Presentazione su schermo (4:3)</PresentationFormat>
  <Paragraphs>871</Paragraphs>
  <Slides>59</Slides>
  <Notes>2</Notes>
  <HiddenSlides>0</HiddenSlides>
  <MMClips>0</MMClips>
  <ScaleCrop>false</ScaleCrop>
  <HeadingPairs>
    <vt:vector size="4" baseType="variant">
      <vt:variant>
        <vt:lpstr>Tema</vt:lpstr>
      </vt:variant>
      <vt:variant>
        <vt:i4>1</vt:i4>
      </vt:variant>
      <vt:variant>
        <vt:lpstr>Titoli diapositive</vt:lpstr>
      </vt:variant>
      <vt:variant>
        <vt:i4>59</vt:i4>
      </vt:variant>
    </vt:vector>
  </HeadingPairs>
  <TitlesOfParts>
    <vt:vector size="60"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259</cp:revision>
  <dcterms:created xsi:type="dcterms:W3CDTF">2020-02-19T17:19:21Z</dcterms:created>
  <dcterms:modified xsi:type="dcterms:W3CDTF">2020-04-16T10:24:39Z</dcterms:modified>
</cp:coreProperties>
</file>