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2"/>
  </p:notesMasterIdLst>
  <p:handoutMasterIdLst>
    <p:handoutMasterId r:id="rId63"/>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313" r:id="rId54"/>
    <p:sldId id="316" r:id="rId55"/>
    <p:sldId id="314" r:id="rId56"/>
    <p:sldId id="315" r:id="rId57"/>
    <p:sldId id="281" r:id="rId58"/>
    <p:sldId id="290" r:id="rId59"/>
    <p:sldId id="317" r:id="rId60"/>
    <p:sldId id="30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6" d="100"/>
          <a:sy n="66" d="100"/>
        </p:scale>
        <p:origin x="-51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58</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59</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16/04/2020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16/04/2020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16/04/2020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smtClean="0"/>
              <a:t>it.unibo.qakactor-2.1.jar</a:t>
            </a:r>
            <a:endParaRPr lang="en-GB" i="1" dirty="0"/>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it.unibo.Qactork_1.2.1.jar</a:t>
            </a:r>
            <a:endParaRPr lang="en-GB" i="1" dirty="0"/>
          </a:p>
          <a:p>
            <a:r>
              <a:rPr lang="en-GB" i="1" dirty="0" smtClean="0"/>
              <a:t>it.unibo.Qactork.ide_1.2.1.jar</a:t>
            </a:r>
            <a:endParaRPr lang="en-GB" i="1" dirty="0"/>
          </a:p>
          <a:p>
            <a:r>
              <a:rPr lang="en-GB" i="1" dirty="0" smtClean="0"/>
              <a:t>it.unibo.Qactork.ui_1.2.1.jar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34" name="Gruppo 82">
            <a:extLst>
              <a:ext uri="{FF2B5EF4-FFF2-40B4-BE49-F238E27FC236}">
                <a16:creationId xmlns:a16="http://schemas.microsoft.com/office/drawing/2014/main" xmlns=""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checkStep</a:t>
            </a:r>
            <a:endParaRPr lang="en-GB" sz="1600" dirty="0" smtClean="0"/>
          </a:p>
          <a:p>
            <a:pPr algn="ctr"/>
            <a:r>
              <a:rPr lang="it-IT" sz="1100" dirty="0" smtClean="0"/>
              <a:t>(delay </a:t>
            </a:r>
            <a:r>
              <a:rPr lang="it-IT" sz="1100" dirty="0" err="1" smtClean="0"/>
              <a:t>stepTime</a:t>
            </a:r>
            <a:r>
              <a:rPr lang="it-IT" sz="1100" dirty="0" smtClean="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p>
          <a:p>
            <a:pPr algn="ctr"/>
            <a:r>
              <a:rPr lang="en-GB" sz="1600" dirty="0" smtClean="0"/>
              <a:t>discard</a:t>
            </a:r>
          </a:p>
          <a:p>
            <a:pPr algn="ctr"/>
            <a:r>
              <a:rPr lang="it-IT" sz="1600" dirty="0" err="1" smtClean="0"/>
              <a:t>gauge</a:t>
            </a:r>
            <a:endParaRPr lang="en-GB" sz="1600" dirty="0" smtClean="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smtClean="0">
                <a:latin typeface="Arial" panose="020B0604020202020204" pitchFamily="34" charset="0"/>
                <a:cs typeface="Arial" panose="020B0604020202020204" pitchFamily="34" charset="0"/>
              </a:rPr>
              <a:t>[ else </a:t>
            </a:r>
            <a:r>
              <a:rPr lang="en-US" altLang="en-US" sz="1200" dirty="0" smtClean="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smtClean="0"/>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smtClean="0"/>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54</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8958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55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a:t>
            </a:r>
            <a:r>
              <a:rPr lang="it-IT" sz="4000" dirty="0" smtClean="0">
                <a:solidFill>
                  <a:srgbClr val="1318ED"/>
                </a:solidFill>
                <a:latin typeface="Arial" panose="020B0604020202020204" pitchFamily="34" charset="0"/>
                <a:cs typeface="Arial" panose="020B0604020202020204" pitchFamily="34" charset="0"/>
              </a:rPr>
              <a:t>i </a:t>
            </a:r>
            <a:r>
              <a:rPr lang="it-IT" sz="4000" smtClean="0">
                <a:solidFill>
                  <a:srgbClr val="1318ED"/>
                </a:solidFill>
                <a:latin typeface="Arial" panose="020B0604020202020204" pitchFamily="34" charset="0"/>
                <a:cs typeface="Arial" panose="020B0604020202020204" pitchFamily="34" charset="0"/>
              </a:rPr>
              <a:t>plugins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dirty="0" smtClean="0">
                <a:solidFill>
                  <a:srgbClr val="1318ED"/>
                </a:solidFill>
                <a:latin typeface="Arial" panose="020B0604020202020204" pitchFamily="34" charset="0"/>
                <a:cs typeface="Arial" panose="020B0604020202020204" pitchFamily="34" charset="0"/>
              </a:rPr>
              <a:t>Versione 1.2.1</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it.unibo.Qactork.ide_1.2.1.jar</a:t>
            </a:r>
            <a:endParaRPr lang="it-IT" sz="4000" dirty="0" smtClean="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it.unibo.Qactork.ui_1.2.1.jar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it.unibo.Qactork_1.2.1.jar</a:t>
            </a:r>
          </a:p>
          <a:p>
            <a:endParaRPr lang="it-IT" sz="4000" dirty="0" smtClean="0">
              <a:solidFill>
                <a:srgbClr val="1318ED"/>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smtClean="0">
                <a:solidFill>
                  <a:srgbClr val="1318ED"/>
                </a:solidFill>
                <a:latin typeface="Arial" panose="020B0604020202020204" pitchFamily="34" charset="0"/>
                <a:cs typeface="Arial" panose="020B0604020202020204" pitchFamily="34" charset="0"/>
              </a:rPr>
              <a:t>Qak</a:t>
            </a:r>
            <a:r>
              <a:rPr lang="it-IT" sz="4000" dirty="0" smtClean="0">
                <a:solidFill>
                  <a:srgbClr val="1318ED"/>
                </a:solidFill>
                <a:latin typeface="Arial" panose="020B0604020202020204" pitchFamily="34" charset="0"/>
                <a:cs typeface="Arial" panose="020B0604020202020204" pitchFamily="34" charset="0"/>
              </a:rPr>
              <a:t> </a:t>
            </a:r>
            <a:r>
              <a:rPr lang="it-IT" sz="4000" dirty="0" err="1" smtClean="0">
                <a:solidFill>
                  <a:srgbClr val="1318ED"/>
                </a:solidFill>
                <a:latin typeface="Arial" panose="020B0604020202020204" pitchFamily="34" charset="0"/>
                <a:cs typeface="Arial" panose="020B0604020202020204" pitchFamily="34" charset="0"/>
              </a:rPr>
              <a:t>runtime</a:t>
            </a:r>
            <a:r>
              <a:rPr lang="it-IT" sz="4000" dirty="0" smtClean="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it.unibo.qakactor-2.1.jar</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46019</TotalTime>
  <Words>2628</Words>
  <Application>Microsoft Office PowerPoint</Application>
  <PresentationFormat>Presentazione su schermo (4:3)</PresentationFormat>
  <Paragraphs>905</Paragraphs>
  <Slides>60</Slides>
  <Notes>3</Notes>
  <HiddenSlides>0</HiddenSlides>
  <MMClips>0</MMClips>
  <ScaleCrop>false</ScaleCrop>
  <HeadingPairs>
    <vt:vector size="4" baseType="variant">
      <vt:variant>
        <vt:lpstr>Tema</vt:lpstr>
      </vt:variant>
      <vt:variant>
        <vt:i4>1</vt:i4>
      </vt:variant>
      <vt:variant>
        <vt:lpstr>Titoli diapositive</vt:lpstr>
      </vt:variant>
      <vt:variant>
        <vt:i4>60</vt:i4>
      </vt:variant>
    </vt:vector>
  </HeadingPairs>
  <TitlesOfParts>
    <vt:vector size="61"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264</cp:revision>
  <dcterms:created xsi:type="dcterms:W3CDTF">2020-02-19T17:19:21Z</dcterms:created>
  <dcterms:modified xsi:type="dcterms:W3CDTF">2020-04-16T12:59:34Z</dcterms:modified>
</cp:coreProperties>
</file>