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handoutMasterIdLst>
    <p:handoutMasterId r:id="rId6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17" r:id="rId60"/>
    <p:sldId id="30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1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it.unibo.qakactor-2.1.jar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it.unibo.Qactork_1.2.1.jar</a:t>
            </a:r>
            <a:endParaRPr lang="en-GB" i="1" dirty="0"/>
          </a:p>
          <a:p>
            <a:r>
              <a:rPr lang="en-GB" i="1" dirty="0" smtClean="0"/>
              <a:t>it.unibo.Qactork.ide_1.2.1.jar</a:t>
            </a:r>
            <a:endParaRPr lang="en-GB" i="1" dirty="0"/>
          </a:p>
          <a:p>
            <a:r>
              <a:rPr lang="en-GB" i="1" dirty="0" smtClean="0"/>
              <a:t>it.unibo.Qactork.ui_1.2.1.jar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575741" y="412698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31725" y="436168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43808" y="3478916"/>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27776" y="3510957"/>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296998" y="4126989"/>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6948264" y="5293809"/>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en-GB" dirty="0"/>
          </a:p>
        </p:txBody>
      </p:sp>
      <p:sp>
        <p:nvSpPr>
          <p:cNvPr id="12" name="Ovale 120">
            <a:extLst>
              <a:ext uri="{FF2B5EF4-FFF2-40B4-BE49-F238E27FC236}">
                <a16:creationId xmlns:a16="http://schemas.microsoft.com/office/drawing/2014/main" xmlns="" id="{517559F9-7399-4E76-8E01-777F1079EAA4}"/>
              </a:ext>
            </a:extLst>
          </p:cNvPr>
          <p:cNvSpPr/>
          <p:nvPr/>
        </p:nvSpPr>
        <p:spPr>
          <a:xfrm>
            <a:off x="2873035" y="5124532"/>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335190" y="3451884"/>
            <a:ext cx="1360244"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a:t>
            </a:r>
            <a:endParaRPr lang="en-GB" sz="1600" dirty="0"/>
          </a:p>
        </p:txBody>
      </p:sp>
      <p:cxnSp>
        <p:nvCxnSpPr>
          <p:cNvPr id="14" name="Connettore 4 13"/>
          <p:cNvCxnSpPr>
            <a:stCxn id="5" idx="4"/>
            <a:endCxn id="12" idx="2"/>
          </p:cNvCxnSpPr>
          <p:nvPr/>
        </p:nvCxnSpPr>
        <p:spPr>
          <a:xfrm rot="16200000" flipH="1">
            <a:off x="2067654" y="4643187"/>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294238" y="5279291"/>
            <a:ext cx="1324978" cy="338554"/>
          </a:xfrm>
          <a:prstGeom prst="rect">
            <a:avLst/>
          </a:prstGeom>
          <a:noFill/>
        </p:spPr>
        <p:txBody>
          <a:bodyPr wrap="none" rtlCol="0">
            <a:spAutoFit/>
          </a:bodyPr>
          <a:lstStyle/>
          <a:p>
            <a:r>
              <a:rPr lang="it-IT" sz="1600" dirty="0" smtClean="0"/>
              <a:t>[ </a:t>
            </a:r>
            <a:r>
              <a:rPr lang="it-IT" sz="1600" dirty="0" err="1" smtClean="0"/>
              <a:t>counter</a:t>
            </a:r>
            <a:r>
              <a:rPr lang="it-IT" sz="1600" dirty="0"/>
              <a:t>!</a:t>
            </a:r>
            <a:r>
              <a:rPr lang="it-IT" sz="1600" dirty="0" smtClean="0"/>
              <a:t>=0 ]</a:t>
            </a:r>
            <a:endParaRPr lang="en-GB" sz="1600" dirty="0"/>
          </a:p>
        </p:txBody>
      </p:sp>
      <p:cxnSp>
        <p:nvCxnSpPr>
          <p:cNvPr id="18" name="Connettore 4 17"/>
          <p:cNvCxnSpPr>
            <a:stCxn id="5" idx="6"/>
            <a:endCxn id="10" idx="2"/>
          </p:cNvCxnSpPr>
          <p:nvPr/>
        </p:nvCxnSpPr>
        <p:spPr>
          <a:xfrm>
            <a:off x="2295821" y="4451024"/>
            <a:ext cx="200117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281469" y="4171034"/>
            <a:ext cx="1930913"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  </a:t>
            </a:r>
            <a:r>
              <a:rPr lang="it-IT" sz="1600" dirty="0" err="1" smtClean="0"/>
              <a:t>alarm</a:t>
            </a:r>
            <a:endParaRPr lang="en-GB" sz="1600" dirty="0"/>
          </a:p>
        </p:txBody>
      </p:sp>
      <p:cxnSp>
        <p:nvCxnSpPr>
          <p:cNvPr id="25" name="Connettore 4 24"/>
          <p:cNvCxnSpPr>
            <a:stCxn id="10" idx="4"/>
            <a:endCxn id="5" idx="5"/>
          </p:cNvCxnSpPr>
          <p:nvPr/>
        </p:nvCxnSpPr>
        <p:spPr>
          <a:xfrm rot="5400000" flipH="1">
            <a:off x="3736221" y="3134299"/>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708164" y="477506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dirty="0" smtClean="0">
                <a:solidFill>
                  <a:srgbClr val="1318ED"/>
                </a:solidFill>
                <a:latin typeface="Arial" panose="020B0604020202020204" pitchFamily="34" charset="0"/>
                <a:cs typeface="Arial" panose="020B0604020202020204" pitchFamily="34" charset="0"/>
              </a:rPr>
              <a:t>Versione 1.2.1</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it.unibo.Qactork.ide_1.2.1.jar</a:t>
            </a:r>
            <a:endParaRPr lang="it-IT" sz="4000" dirty="0" smtClean="0">
              <a:solidFill>
                <a:srgbClr val="C0000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it.unibo.Qactork.ui_1.2.1.jar</a:t>
            </a:r>
          </a:p>
          <a:p>
            <a:pPr marL="571500" indent="-571500">
              <a:buFont typeface="Arial" panose="020B0604020202020204" pitchFamily="34" charset="0"/>
              <a:buChar char="•"/>
            </a:pPr>
            <a:r>
              <a:rPr lang="it-IT" sz="4000" dirty="0">
                <a:solidFill>
                  <a:srgbClr val="C00000"/>
                </a:solidFill>
                <a:latin typeface="Arial" panose="020B0604020202020204" pitchFamily="34" charset="0"/>
                <a:cs typeface="Arial" panose="020B0604020202020204" pitchFamily="34" charset="0"/>
              </a:rPr>
              <a:t>it.unibo.Qactork_1.2.1.jar</a:t>
            </a: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it.unibo.qakactor-2.1.jar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47531</TotalTime>
  <Words>2650</Words>
  <Application>Microsoft Office PowerPoint</Application>
  <PresentationFormat>Presentazione su schermo (4:3)</PresentationFormat>
  <Paragraphs>914</Paragraphs>
  <Slides>60</Slides>
  <Notes>3</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267</cp:revision>
  <dcterms:created xsi:type="dcterms:W3CDTF">2020-02-19T17:19:21Z</dcterms:created>
  <dcterms:modified xsi:type="dcterms:W3CDTF">2020-04-17T14:11:20Z</dcterms:modified>
</cp:coreProperties>
</file>