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5"/>
  </p:notesMasterIdLst>
  <p:handoutMasterIdLst>
    <p:handoutMasterId r:id="rId66"/>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21" r:id="rId33"/>
    <p:sldId id="309" r:id="rId34"/>
    <p:sldId id="310" r:id="rId35"/>
    <p:sldId id="282" r:id="rId36"/>
    <p:sldId id="284" r:id="rId37"/>
    <p:sldId id="289" r:id="rId38"/>
    <p:sldId id="285" r:id="rId39"/>
    <p:sldId id="286" r:id="rId40"/>
    <p:sldId id="287" r:id="rId41"/>
    <p:sldId id="288" r:id="rId42"/>
    <p:sldId id="292" r:id="rId43"/>
    <p:sldId id="294" r:id="rId44"/>
    <p:sldId id="303" r:id="rId45"/>
    <p:sldId id="318" r:id="rId46"/>
    <p:sldId id="304" r:id="rId47"/>
    <p:sldId id="295" r:id="rId48"/>
    <p:sldId id="291" r:id="rId49"/>
    <p:sldId id="293" r:id="rId50"/>
    <p:sldId id="298" r:id="rId51"/>
    <p:sldId id="296" r:id="rId52"/>
    <p:sldId id="299" r:id="rId53"/>
    <p:sldId id="297" r:id="rId54"/>
    <p:sldId id="301" r:id="rId55"/>
    <p:sldId id="312" r:id="rId56"/>
    <p:sldId id="313" r:id="rId57"/>
    <p:sldId id="316" r:id="rId58"/>
    <p:sldId id="314" r:id="rId59"/>
    <p:sldId id="315" r:id="rId60"/>
    <p:sldId id="281" r:id="rId61"/>
    <p:sldId id="290" r:id="rId62"/>
    <p:sldId id="317" r:id="rId63"/>
    <p:sldId id="30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1318ED"/>
    <a:srgbClr val="CCFFFF"/>
    <a:srgbClr val="33CCCC"/>
    <a:srgbClr val="CCFF66"/>
    <a:srgbClr val="FF99FF"/>
    <a:srgbClr val="66CC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70" d="100"/>
          <a:sy n="70" d="100"/>
        </p:scale>
        <p:origin x="-12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28/04/2020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28/04/2020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61</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62</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28/04/2020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28/04/2020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28/04/2020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28/04/2020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28/04/2020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28/04/2020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28/04/2020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28/04/2020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a:t>it.unibo.qakactor-2.3.jar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it.unibo.Qactork_1.2.3.jar</a:t>
            </a:r>
          </a:p>
          <a:p>
            <a:r>
              <a:rPr lang="en-GB" i="1" dirty="0"/>
              <a:t>it.unibo.Qactork.ide_1.2.3.jar</a:t>
            </a:r>
          </a:p>
          <a:p>
            <a:r>
              <a:rPr lang="en-GB" i="1" u="sng" dirty="0"/>
              <a:t>it.unibo.Qactork.ui_1.2.3.jar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abstract</a:t>
            </a:r>
            <a:r>
              <a:rPr lang="it-IT" dirty="0">
                <a:solidFill>
                  <a:srgbClr val="C00000"/>
                </a:solidFill>
              </a:rPr>
              <a:t> </a:t>
            </a:r>
            <a:r>
              <a:rPr lang="it-IT" dirty="0" err="1"/>
              <a:t>actorBody</a:t>
            </a:r>
            <a:endParaRPr lang="it-IT" dirty="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tx1"/>
                </a:solidFill>
              </a:rPr>
              <a:t>Message-</a:t>
            </a:r>
            <a:r>
              <a:rPr lang="it-IT" sz="1600" i="1" dirty="0" err="1">
                <a:solidFill>
                  <a:schemeClr val="tx1"/>
                </a:solidFill>
              </a:rPr>
              <a:t>driven</a:t>
            </a:r>
            <a:endParaRPr lang="it-IT" sz="1600" i="1" dirty="0">
              <a:solidFill>
                <a:schemeClr val="tx1"/>
              </a:solidFill>
            </a:endParaRPr>
          </a:p>
          <a:p>
            <a:pPr algn="ctr"/>
            <a:r>
              <a:rPr lang="it-IT" dirty="0" err="1">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override</a:t>
            </a:r>
            <a:r>
              <a:rPr lang="it-IT" dirty="0">
                <a:solidFill>
                  <a:srgbClr val="C00000"/>
                </a:solidFill>
              </a:rPr>
              <a:t> </a:t>
            </a:r>
          </a:p>
          <a:p>
            <a:r>
              <a:rPr lang="it-IT" dirty="0" err="1"/>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57266" y="287921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6" name="Ovale 45"/>
          <p:cNvSpPr/>
          <p:nvPr/>
        </p:nvSpPr>
        <p:spPr>
          <a:xfrm>
            <a:off x="3117101" y="378070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37700" y="316319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61736" y="329483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37893" y="2831372"/>
            <a:ext cx="993862" cy="369332"/>
          </a:xfrm>
          <a:prstGeom prst="rect">
            <a:avLst/>
          </a:prstGeom>
          <a:noFill/>
        </p:spPr>
        <p:txBody>
          <a:bodyPr wrap="none" rtlCol="0">
            <a:spAutoFit/>
          </a:bodyPr>
          <a:lstStyle/>
          <a:p>
            <a:r>
              <a:rPr lang="it-IT" dirty="0" err="1"/>
              <a:t>fsmwork</a:t>
            </a:r>
            <a:endParaRPr lang="en-GB" dirty="0"/>
          </a:p>
        </p:txBody>
      </p:sp>
      <p:sp>
        <p:nvSpPr>
          <p:cNvPr id="52" name="Rettangolo 51"/>
          <p:cNvSpPr/>
          <p:nvPr/>
        </p:nvSpPr>
        <p:spPr>
          <a:xfrm>
            <a:off x="4960980" y="283763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ActorBasicFsm</a:t>
            </a:r>
            <a:endParaRPr lang="en-GB" dirty="0">
              <a:solidFill>
                <a:schemeClr val="tx1"/>
              </a:solidFill>
            </a:endParaRPr>
          </a:p>
        </p:txBody>
      </p:sp>
      <p:sp>
        <p:nvSpPr>
          <p:cNvPr id="53" name="CasellaDiTesto 52"/>
          <p:cNvSpPr txBox="1"/>
          <p:nvPr/>
        </p:nvSpPr>
        <p:spPr>
          <a:xfrm>
            <a:off x="5895272" y="3997436"/>
            <a:ext cx="2136483" cy="369332"/>
          </a:xfrm>
          <a:prstGeom prst="rect">
            <a:avLst/>
          </a:prstGeom>
          <a:noFill/>
        </p:spPr>
        <p:txBody>
          <a:bodyPr wrap="square" rtlCol="0">
            <a:spAutoFit/>
          </a:bodyPr>
          <a:lstStyle/>
          <a:p>
            <a:r>
              <a:rPr lang="it-IT" dirty="0" err="1">
                <a:solidFill>
                  <a:srgbClr val="C00000"/>
                </a:solidFill>
              </a:rPr>
              <a:t>override</a:t>
            </a:r>
            <a:r>
              <a:rPr lang="it-IT" dirty="0">
                <a:solidFill>
                  <a:srgbClr val="C00000"/>
                </a:solidFill>
              </a:rPr>
              <a:t> </a:t>
            </a:r>
            <a:r>
              <a:rPr lang="it-IT" dirty="0" err="1"/>
              <a:t>actorBody</a:t>
            </a:r>
            <a:endParaRPr lang="en-GB" dirty="0"/>
          </a:p>
        </p:txBody>
      </p:sp>
      <p:sp>
        <p:nvSpPr>
          <p:cNvPr id="54" name="Ovale 53"/>
          <p:cNvSpPr/>
          <p:nvPr/>
        </p:nvSpPr>
        <p:spPr>
          <a:xfrm>
            <a:off x="5597362" y="375203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796102" y="214107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58794" y="131552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a:solidFill>
                  <a:schemeClr val="tx1"/>
                </a:solidFill>
              </a:rPr>
              <a:t>Message-</a:t>
            </a:r>
            <a:r>
              <a:rPr lang="it-IT" sz="1400" i="1" dirty="0" err="1">
                <a:solidFill>
                  <a:schemeClr val="tx1"/>
                </a:solidFill>
              </a:rPr>
              <a:t>based</a:t>
            </a:r>
            <a:r>
              <a:rPr lang="it-IT" sz="1400" i="1" dirty="0">
                <a:solidFill>
                  <a:schemeClr val="tx1"/>
                </a:solidFill>
              </a:rPr>
              <a:t> (</a:t>
            </a:r>
            <a:r>
              <a:rPr lang="it-IT" sz="1400" i="1" dirty="0" err="1">
                <a:solidFill>
                  <a:schemeClr val="tx1"/>
                </a:solidFill>
              </a:rPr>
              <a:t>fsm</a:t>
            </a:r>
            <a:r>
              <a:rPr lang="it-IT" sz="1400" i="1" dirty="0">
                <a:solidFill>
                  <a:schemeClr val="tx1"/>
                </a:solidFill>
              </a:rPr>
              <a:t>)</a:t>
            </a:r>
          </a:p>
          <a:p>
            <a:pPr algn="ctr"/>
            <a:r>
              <a:rPr lang="it-IT" dirty="0" err="1">
                <a:solidFill>
                  <a:schemeClr val="tx1"/>
                </a:solidFill>
              </a:rPr>
              <a:t>ApplFsmQActor</a:t>
            </a:r>
            <a:endParaRPr lang="en-GB" dirty="0">
              <a:solidFill>
                <a:schemeClr val="tx1"/>
              </a:solidFill>
            </a:endParaRPr>
          </a:p>
        </p:txBody>
      </p:sp>
      <p:sp>
        <p:nvSpPr>
          <p:cNvPr id="64" name="Triangolo isoscele 63"/>
          <p:cNvSpPr/>
          <p:nvPr/>
        </p:nvSpPr>
        <p:spPr>
          <a:xfrm flipH="1" flipV="1">
            <a:off x="5644064" y="250054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22470" y="222992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686146" y="309389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895273" y="326351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a:t>inherits</a:t>
            </a:r>
            <a:endParaRPr lang="en-GB" dirty="0"/>
          </a:p>
        </p:txBody>
      </p:sp>
      <p:cxnSp>
        <p:nvCxnSpPr>
          <p:cNvPr id="73" name="Connettore 4 72"/>
          <p:cNvCxnSpPr>
            <a:stCxn id="67" idx="0"/>
            <a:endCxn id="74" idx="4"/>
          </p:cNvCxnSpPr>
          <p:nvPr/>
        </p:nvCxnSpPr>
        <p:spPr>
          <a:xfrm rot="5400000" flipH="1" flipV="1">
            <a:off x="6287941" y="254118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691691" y="16547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29384" y="304238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23329" y="279457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52237" y="322112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997045" y="352943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85" name="Rettangolo 84"/>
          <p:cNvSpPr/>
          <p:nvPr/>
        </p:nvSpPr>
        <p:spPr>
          <a:xfrm>
            <a:off x="1027979" y="32141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03721" y="321238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15012" y="3860863"/>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97" name="CasellaDiTesto 96"/>
          <p:cNvSpPr txBox="1"/>
          <p:nvPr/>
        </p:nvSpPr>
        <p:spPr>
          <a:xfrm>
            <a:off x="6963513" y="1624691"/>
            <a:ext cx="654346" cy="369332"/>
          </a:xfrm>
          <a:prstGeom prst="rect">
            <a:avLst/>
          </a:prstGeom>
          <a:noFill/>
        </p:spPr>
        <p:txBody>
          <a:bodyPr wrap="none" rtlCol="0">
            <a:spAutoFit/>
          </a:bodyPr>
          <a:lstStyle/>
          <a:p>
            <a:r>
              <a:rPr lang="it-IT" dirty="0"/>
              <a:t>body</a:t>
            </a:r>
            <a:endParaRPr lang="en-GB" dirty="0"/>
          </a:p>
        </p:txBody>
      </p:sp>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F060A6E-E3CD-471B-87CA-6ECBCC91A948}"/>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32420FE2-4B06-42D4-AAA3-B526BE69F5B9}"/>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49">
            <a:extLst>
              <a:ext uri="{FF2B5EF4-FFF2-40B4-BE49-F238E27FC236}">
                <a16:creationId xmlns:a16="http://schemas.microsoft.com/office/drawing/2014/main" xmlns="" id="{410B6C67-11A9-4E5D-AF6C-E2C3E08EC13C}"/>
              </a:ext>
            </a:extLst>
          </p:cNvPr>
          <p:cNvGrpSpPr/>
          <p:nvPr/>
        </p:nvGrpSpPr>
        <p:grpSpPr>
          <a:xfrm>
            <a:off x="1608464" y="2510118"/>
            <a:ext cx="812663" cy="763297"/>
            <a:chOff x="2441713" y="1277482"/>
            <a:chExt cx="812663" cy="763297"/>
          </a:xfrm>
        </p:grpSpPr>
        <p:sp>
          <p:nvSpPr>
            <p:cNvPr id="5" name="Parallelogramma 50">
              <a:extLst>
                <a:ext uri="{FF2B5EF4-FFF2-40B4-BE49-F238E27FC236}">
                  <a16:creationId xmlns:a16="http://schemas.microsoft.com/office/drawing/2014/main" xmlns="" id="{B7177774-28AD-4D7D-87B9-1007A55721A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1">
              <a:extLst>
                <a:ext uri="{FF2B5EF4-FFF2-40B4-BE49-F238E27FC236}">
                  <a16:creationId xmlns:a16="http://schemas.microsoft.com/office/drawing/2014/main" xmlns="" id="{87888CD0-8521-454F-B7CA-8F2CAE88B35D}"/>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52">
              <a:extLst>
                <a:ext uri="{FF2B5EF4-FFF2-40B4-BE49-F238E27FC236}">
                  <a16:creationId xmlns:a16="http://schemas.microsoft.com/office/drawing/2014/main" xmlns="" id="{6E74399B-E156-46DE-BDF6-799373DBF9D1}"/>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49">
            <a:extLst>
              <a:ext uri="{FF2B5EF4-FFF2-40B4-BE49-F238E27FC236}">
                <a16:creationId xmlns:a16="http://schemas.microsoft.com/office/drawing/2014/main" xmlns="" id="{1C51F87E-3C58-4BC5-8B9A-C8AC217F5024}"/>
              </a:ext>
            </a:extLst>
          </p:cNvPr>
          <p:cNvGrpSpPr/>
          <p:nvPr/>
        </p:nvGrpSpPr>
        <p:grpSpPr>
          <a:xfrm>
            <a:off x="4463572" y="2521442"/>
            <a:ext cx="812663" cy="763297"/>
            <a:chOff x="2441713" y="1277482"/>
            <a:chExt cx="812663" cy="763297"/>
          </a:xfrm>
        </p:grpSpPr>
        <p:sp>
          <p:nvSpPr>
            <p:cNvPr id="9" name="Parallelogramma 50">
              <a:extLst>
                <a:ext uri="{FF2B5EF4-FFF2-40B4-BE49-F238E27FC236}">
                  <a16:creationId xmlns:a16="http://schemas.microsoft.com/office/drawing/2014/main" xmlns="" id="{59AC95BD-2A75-4019-917F-D5F1E008C9F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51">
              <a:extLst>
                <a:ext uri="{FF2B5EF4-FFF2-40B4-BE49-F238E27FC236}">
                  <a16:creationId xmlns:a16="http://schemas.microsoft.com/office/drawing/2014/main" xmlns="" id="{6781933B-F1BC-4BAA-BCE5-363BEF539B6B}"/>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52">
              <a:extLst>
                <a:ext uri="{FF2B5EF4-FFF2-40B4-BE49-F238E27FC236}">
                  <a16:creationId xmlns:a16="http://schemas.microsoft.com/office/drawing/2014/main" xmlns="" id="{FA5A352C-7A2E-4900-8AC0-0BBD7902C7E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49">
            <a:extLst>
              <a:ext uri="{FF2B5EF4-FFF2-40B4-BE49-F238E27FC236}">
                <a16:creationId xmlns:a16="http://schemas.microsoft.com/office/drawing/2014/main" xmlns="" id="{912B8E01-2D81-4CD4-B152-AE02D085C022}"/>
              </a:ext>
            </a:extLst>
          </p:cNvPr>
          <p:cNvGrpSpPr/>
          <p:nvPr/>
        </p:nvGrpSpPr>
        <p:grpSpPr>
          <a:xfrm>
            <a:off x="5938105" y="2494271"/>
            <a:ext cx="812663" cy="763297"/>
            <a:chOff x="2441713" y="1277482"/>
            <a:chExt cx="812663" cy="763297"/>
          </a:xfrm>
        </p:grpSpPr>
        <p:sp>
          <p:nvSpPr>
            <p:cNvPr id="14" name="Parallelogramma 50">
              <a:extLst>
                <a:ext uri="{FF2B5EF4-FFF2-40B4-BE49-F238E27FC236}">
                  <a16:creationId xmlns:a16="http://schemas.microsoft.com/office/drawing/2014/main" xmlns="" id="{ED19FC96-367B-4CD6-A364-2C47C36191CD}"/>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51">
              <a:extLst>
                <a:ext uri="{FF2B5EF4-FFF2-40B4-BE49-F238E27FC236}">
                  <a16:creationId xmlns:a16="http://schemas.microsoft.com/office/drawing/2014/main" xmlns="" id="{17D25050-E4C3-4BE3-88F3-3DABACB61857}"/>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52">
              <a:extLst>
                <a:ext uri="{FF2B5EF4-FFF2-40B4-BE49-F238E27FC236}">
                  <a16:creationId xmlns:a16="http://schemas.microsoft.com/office/drawing/2014/main" xmlns="" id="{DE885331-20E9-47C3-8915-106DB2E8BD5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8" name="Rectangle 17">
            <a:extLst>
              <a:ext uri="{FF2B5EF4-FFF2-40B4-BE49-F238E27FC236}">
                <a16:creationId xmlns:a16="http://schemas.microsoft.com/office/drawing/2014/main" xmlns="" id="{172D87D6-7F53-4EE9-8FD0-F6FD852451FF}"/>
              </a:ext>
            </a:extLst>
          </p:cNvPr>
          <p:cNvSpPr/>
          <p:nvPr/>
        </p:nvSpPr>
        <p:spPr>
          <a:xfrm>
            <a:off x="4175270" y="2199959"/>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19" name="Rectangle 18">
            <a:extLst>
              <a:ext uri="{FF2B5EF4-FFF2-40B4-BE49-F238E27FC236}">
                <a16:creationId xmlns:a16="http://schemas.microsoft.com/office/drawing/2014/main" xmlns="" id="{88C35063-69F5-496B-86C6-B6C6571E3D7A}"/>
              </a:ext>
            </a:extLst>
          </p:cNvPr>
          <p:cNvSpPr/>
          <p:nvPr/>
        </p:nvSpPr>
        <p:spPr>
          <a:xfrm>
            <a:off x="1516337" y="222609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20" name="Rectangle 19">
            <a:extLst>
              <a:ext uri="{FF2B5EF4-FFF2-40B4-BE49-F238E27FC236}">
                <a16:creationId xmlns:a16="http://schemas.microsoft.com/office/drawing/2014/main" xmlns="" id="{ABA4A08F-A7A6-4568-8447-0B3DA735DEDF}"/>
              </a:ext>
            </a:extLst>
          </p:cNvPr>
          <p:cNvSpPr/>
          <p:nvPr/>
        </p:nvSpPr>
        <p:spPr>
          <a:xfrm>
            <a:off x="5426010" y="2186494"/>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grpSp>
        <p:nvGrpSpPr>
          <p:cNvPr id="22" name="Gruppo 49">
            <a:extLst>
              <a:ext uri="{FF2B5EF4-FFF2-40B4-BE49-F238E27FC236}">
                <a16:creationId xmlns:a16="http://schemas.microsoft.com/office/drawing/2014/main" xmlns="" id="{7C093E95-4C61-4E19-B32E-1613D4F741D3}"/>
              </a:ext>
            </a:extLst>
          </p:cNvPr>
          <p:cNvGrpSpPr/>
          <p:nvPr/>
        </p:nvGrpSpPr>
        <p:grpSpPr>
          <a:xfrm>
            <a:off x="3051438" y="2521442"/>
            <a:ext cx="812663" cy="763297"/>
            <a:chOff x="2441713" y="1277482"/>
            <a:chExt cx="812663" cy="763297"/>
          </a:xfrm>
        </p:grpSpPr>
        <p:sp>
          <p:nvSpPr>
            <p:cNvPr id="23" name="Parallelogramma 50">
              <a:extLst>
                <a:ext uri="{FF2B5EF4-FFF2-40B4-BE49-F238E27FC236}">
                  <a16:creationId xmlns:a16="http://schemas.microsoft.com/office/drawing/2014/main" xmlns="" id="{838DB07F-E75C-46EA-B0C4-CA0CB5EF3E63}"/>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4" name="Ovale 51">
              <a:extLst>
                <a:ext uri="{FF2B5EF4-FFF2-40B4-BE49-F238E27FC236}">
                  <a16:creationId xmlns:a16="http://schemas.microsoft.com/office/drawing/2014/main" xmlns="" id="{5038FE81-D382-4C62-930F-319E2907E5A1}"/>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52">
              <a:extLst>
                <a:ext uri="{FF2B5EF4-FFF2-40B4-BE49-F238E27FC236}">
                  <a16:creationId xmlns:a16="http://schemas.microsoft.com/office/drawing/2014/main" xmlns="" id="{6FDADCF2-9AA8-416C-895E-ECEA9A934383}"/>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1" name="Rectangle 20">
            <a:extLst>
              <a:ext uri="{FF2B5EF4-FFF2-40B4-BE49-F238E27FC236}">
                <a16:creationId xmlns:a16="http://schemas.microsoft.com/office/drawing/2014/main" xmlns="" id="{F65DDFB3-2595-439F-809E-FD12043A64C1}"/>
              </a:ext>
            </a:extLst>
          </p:cNvPr>
          <p:cNvSpPr/>
          <p:nvPr/>
        </p:nvSpPr>
        <p:spPr>
          <a:xfrm>
            <a:off x="3030097" y="219996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cxnSp>
        <p:nvCxnSpPr>
          <p:cNvPr id="28" name="Straight Arrow Connector 27">
            <a:extLst>
              <a:ext uri="{FF2B5EF4-FFF2-40B4-BE49-F238E27FC236}">
                <a16:creationId xmlns:a16="http://schemas.microsoft.com/office/drawing/2014/main" xmlns="" id="{44E7FF0E-CA4E-497C-85E8-BC85519E9D3A}"/>
              </a:ext>
            </a:extLst>
          </p:cNvPr>
          <p:cNvCxnSpPr>
            <a:cxnSpLocks/>
            <a:stCxn id="6" idx="6"/>
            <a:endCxn id="24" idx="2"/>
          </p:cNvCxnSpPr>
          <p:nvPr/>
        </p:nvCxnSpPr>
        <p:spPr>
          <a:xfrm>
            <a:off x="2358185" y="2913375"/>
            <a:ext cx="693253" cy="11324"/>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09F1EB8F-48BB-4B31-B69F-FFDC32AF07F1}"/>
              </a:ext>
            </a:extLst>
          </p:cNvPr>
          <p:cNvCxnSpPr>
            <a:cxnSpLocks/>
            <a:stCxn id="24" idx="6"/>
            <a:endCxn id="10" idx="2"/>
          </p:cNvCxnSpPr>
          <p:nvPr/>
        </p:nvCxnSpPr>
        <p:spPr>
          <a:xfrm>
            <a:off x="3801159" y="2924699"/>
            <a:ext cx="66241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7F8DA3E5-DDFF-4C45-AB18-ECACF34DD294}"/>
              </a:ext>
            </a:extLst>
          </p:cNvPr>
          <p:cNvCxnSpPr>
            <a:cxnSpLocks/>
            <a:stCxn id="10" idx="6"/>
            <a:endCxn id="15" idx="2"/>
          </p:cNvCxnSpPr>
          <p:nvPr/>
        </p:nvCxnSpPr>
        <p:spPr>
          <a:xfrm flipV="1">
            <a:off x="5213293" y="2897528"/>
            <a:ext cx="724812" cy="27171"/>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41" name="Gruppo 82">
            <a:extLst>
              <a:ext uri="{FF2B5EF4-FFF2-40B4-BE49-F238E27FC236}">
                <a16:creationId xmlns:a16="http://schemas.microsoft.com/office/drawing/2014/main" xmlns="" id="{E92A56AA-52E8-4BE0-9015-8F5EDF8E3993}"/>
              </a:ext>
            </a:extLst>
          </p:cNvPr>
          <p:cNvGrpSpPr/>
          <p:nvPr/>
        </p:nvGrpSpPr>
        <p:grpSpPr>
          <a:xfrm>
            <a:off x="1446684" y="553285"/>
            <a:ext cx="866156" cy="763297"/>
            <a:chOff x="1194666" y="2417771"/>
            <a:chExt cx="866156" cy="763297"/>
          </a:xfrm>
        </p:grpSpPr>
        <p:sp>
          <p:nvSpPr>
            <p:cNvPr id="42" name="Ovale 38">
              <a:extLst>
                <a:ext uri="{FF2B5EF4-FFF2-40B4-BE49-F238E27FC236}">
                  <a16:creationId xmlns:a16="http://schemas.microsoft.com/office/drawing/2014/main" xmlns="" id="{82379CFA-509B-40FA-AEA6-0E646FE9F2A6}"/>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3" name="Rettangolo 39">
              <a:extLst>
                <a:ext uri="{FF2B5EF4-FFF2-40B4-BE49-F238E27FC236}">
                  <a16:creationId xmlns:a16="http://schemas.microsoft.com/office/drawing/2014/main" xmlns="" id="{4A917D8C-AD5A-4B51-8091-A872EF51FE1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4" name="Triangolo isoscele 42">
              <a:extLst>
                <a:ext uri="{FF2B5EF4-FFF2-40B4-BE49-F238E27FC236}">
                  <a16:creationId xmlns:a16="http://schemas.microsoft.com/office/drawing/2014/main" xmlns="" id="{DE382418-FCCC-4557-AEE9-DB6C84F75E15}"/>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59" name="Straight Arrow Connector 58">
            <a:extLst>
              <a:ext uri="{FF2B5EF4-FFF2-40B4-BE49-F238E27FC236}">
                <a16:creationId xmlns:a16="http://schemas.microsoft.com/office/drawing/2014/main" xmlns="" id="{E51288A9-0DF5-4B69-83D0-92FB87366A9C}"/>
              </a:ext>
            </a:extLst>
          </p:cNvPr>
          <p:cNvCxnSpPr>
            <a:cxnSpLocks/>
            <a:stCxn id="42" idx="6"/>
            <a:endCxn id="64" idx="1"/>
          </p:cNvCxnSpPr>
          <p:nvPr/>
        </p:nvCxnSpPr>
        <p:spPr>
          <a:xfrm flipV="1">
            <a:off x="2312840" y="942227"/>
            <a:ext cx="647459" cy="14315"/>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757D066A-A080-4CD6-860D-FBBF49F51E51}"/>
              </a:ext>
            </a:extLst>
          </p:cNvPr>
          <p:cNvCxnSpPr>
            <a:cxnSpLocks/>
          </p:cNvCxnSpPr>
          <p:nvPr/>
        </p:nvCxnSpPr>
        <p:spPr>
          <a:xfrm>
            <a:off x="3670494" y="947254"/>
            <a:ext cx="83534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387B0505-7EFA-49C4-B5B5-3FA7835CA781}"/>
              </a:ext>
            </a:extLst>
          </p:cNvPr>
          <p:cNvCxnSpPr>
            <a:cxnSpLocks/>
          </p:cNvCxnSpPr>
          <p:nvPr/>
        </p:nvCxnSpPr>
        <p:spPr>
          <a:xfrm flipV="1">
            <a:off x="5255558" y="934935"/>
            <a:ext cx="980153" cy="12319"/>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62" name="Gruppo 82">
            <a:extLst>
              <a:ext uri="{FF2B5EF4-FFF2-40B4-BE49-F238E27FC236}">
                <a16:creationId xmlns:a16="http://schemas.microsoft.com/office/drawing/2014/main" xmlns="" id="{C828F715-A29B-48DC-B4E3-038310836B64}"/>
              </a:ext>
            </a:extLst>
          </p:cNvPr>
          <p:cNvGrpSpPr/>
          <p:nvPr/>
        </p:nvGrpSpPr>
        <p:grpSpPr>
          <a:xfrm>
            <a:off x="2960299" y="554311"/>
            <a:ext cx="866156" cy="763297"/>
            <a:chOff x="1194666" y="2417771"/>
            <a:chExt cx="866156" cy="763297"/>
          </a:xfrm>
        </p:grpSpPr>
        <p:sp>
          <p:nvSpPr>
            <p:cNvPr id="63" name="Ovale 38">
              <a:extLst>
                <a:ext uri="{FF2B5EF4-FFF2-40B4-BE49-F238E27FC236}">
                  <a16:creationId xmlns:a16="http://schemas.microsoft.com/office/drawing/2014/main" xmlns="" id="{AFF59C43-5C84-45E5-9343-1B7F2DFC7CD0}"/>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6B686EC8-42AA-4D65-A78A-64A8FB550B15}"/>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0E7DB45-6805-4522-B7CD-9739DFB629DB}"/>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82">
            <a:extLst>
              <a:ext uri="{FF2B5EF4-FFF2-40B4-BE49-F238E27FC236}">
                <a16:creationId xmlns:a16="http://schemas.microsoft.com/office/drawing/2014/main" xmlns="" id="{5D759CFA-4F7C-40C5-8528-7A862B4E6CEC}"/>
              </a:ext>
            </a:extLst>
          </p:cNvPr>
          <p:cNvGrpSpPr/>
          <p:nvPr/>
        </p:nvGrpSpPr>
        <p:grpSpPr>
          <a:xfrm>
            <a:off x="4505837" y="553286"/>
            <a:ext cx="866156" cy="763297"/>
            <a:chOff x="1194666" y="2417771"/>
            <a:chExt cx="866156" cy="763297"/>
          </a:xfrm>
        </p:grpSpPr>
        <p:sp>
          <p:nvSpPr>
            <p:cNvPr id="67" name="Ovale 38">
              <a:extLst>
                <a:ext uri="{FF2B5EF4-FFF2-40B4-BE49-F238E27FC236}">
                  <a16:creationId xmlns:a16="http://schemas.microsoft.com/office/drawing/2014/main" xmlns="" id="{D9EAF369-E43F-46FA-A145-D482EA905D3B}"/>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8" name="Rettangolo 39">
              <a:extLst>
                <a:ext uri="{FF2B5EF4-FFF2-40B4-BE49-F238E27FC236}">
                  <a16:creationId xmlns:a16="http://schemas.microsoft.com/office/drawing/2014/main" xmlns="" id="{F9F77E47-B8B4-4B37-8CB6-C83C51A9463B}"/>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9" name="Triangolo isoscele 42">
              <a:extLst>
                <a:ext uri="{FF2B5EF4-FFF2-40B4-BE49-F238E27FC236}">
                  <a16:creationId xmlns:a16="http://schemas.microsoft.com/office/drawing/2014/main" xmlns="" id="{998F7125-5932-4631-A222-938183056AB6}"/>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0" name="Gruppo 82">
            <a:extLst>
              <a:ext uri="{FF2B5EF4-FFF2-40B4-BE49-F238E27FC236}">
                <a16:creationId xmlns:a16="http://schemas.microsoft.com/office/drawing/2014/main" xmlns="" id="{D8B5B75F-5AB6-44A3-A6C0-78E7A7A2CEB0}"/>
              </a:ext>
            </a:extLst>
          </p:cNvPr>
          <p:cNvGrpSpPr/>
          <p:nvPr/>
        </p:nvGrpSpPr>
        <p:grpSpPr>
          <a:xfrm>
            <a:off x="6214046" y="527043"/>
            <a:ext cx="866156" cy="763297"/>
            <a:chOff x="1194666" y="2417771"/>
            <a:chExt cx="866156" cy="763297"/>
          </a:xfrm>
        </p:grpSpPr>
        <p:sp>
          <p:nvSpPr>
            <p:cNvPr id="71" name="Ovale 38">
              <a:extLst>
                <a:ext uri="{FF2B5EF4-FFF2-40B4-BE49-F238E27FC236}">
                  <a16:creationId xmlns:a16="http://schemas.microsoft.com/office/drawing/2014/main" xmlns="" id="{51AD9F43-A3A4-4A95-9450-721299D1446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2" name="Rettangolo 39">
              <a:extLst>
                <a:ext uri="{FF2B5EF4-FFF2-40B4-BE49-F238E27FC236}">
                  <a16:creationId xmlns:a16="http://schemas.microsoft.com/office/drawing/2014/main" xmlns="" id="{B32D1BB2-8BA0-4892-BCFE-854ABABF3403}"/>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3" name="Triangolo isoscele 42">
              <a:extLst>
                <a:ext uri="{FF2B5EF4-FFF2-40B4-BE49-F238E27FC236}">
                  <a16:creationId xmlns:a16="http://schemas.microsoft.com/office/drawing/2014/main" xmlns="" id="{4C07BDCC-9652-4FCA-826B-4D55FBAA56B3}"/>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4" name="Gruppo 49">
            <a:extLst>
              <a:ext uri="{FF2B5EF4-FFF2-40B4-BE49-F238E27FC236}">
                <a16:creationId xmlns:a16="http://schemas.microsoft.com/office/drawing/2014/main" xmlns="" id="{BA28F37F-104E-4D38-BBD3-A55D4566B5B1}"/>
              </a:ext>
            </a:extLst>
          </p:cNvPr>
          <p:cNvGrpSpPr/>
          <p:nvPr/>
        </p:nvGrpSpPr>
        <p:grpSpPr>
          <a:xfrm>
            <a:off x="6553200" y="3501008"/>
            <a:ext cx="812663" cy="763297"/>
            <a:chOff x="2441713" y="1277482"/>
            <a:chExt cx="812663" cy="763297"/>
          </a:xfrm>
        </p:grpSpPr>
        <p:sp>
          <p:nvSpPr>
            <p:cNvPr id="75" name="Parallelogramma 50">
              <a:extLst>
                <a:ext uri="{FF2B5EF4-FFF2-40B4-BE49-F238E27FC236}">
                  <a16:creationId xmlns:a16="http://schemas.microsoft.com/office/drawing/2014/main" xmlns="" id="{55C26A0F-0D0C-4C48-A7A1-9EEB8B9A66C4}"/>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6" name="Ovale 51">
              <a:extLst>
                <a:ext uri="{FF2B5EF4-FFF2-40B4-BE49-F238E27FC236}">
                  <a16:creationId xmlns:a16="http://schemas.microsoft.com/office/drawing/2014/main" xmlns="" id="{95E8C6E2-750B-466F-9F7E-B5B3568AB260}"/>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7" name="Triangolo isoscele 52">
              <a:extLst>
                <a:ext uri="{FF2B5EF4-FFF2-40B4-BE49-F238E27FC236}">
                  <a16:creationId xmlns:a16="http://schemas.microsoft.com/office/drawing/2014/main" xmlns="" id="{530ADB63-3EB6-466E-8254-27DF395540DE}"/>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0" name="Rectangle 79">
            <a:extLst>
              <a:ext uri="{FF2B5EF4-FFF2-40B4-BE49-F238E27FC236}">
                <a16:creationId xmlns:a16="http://schemas.microsoft.com/office/drawing/2014/main" xmlns="" id="{4595720C-EBDE-449A-BD2D-A4B76BAD6399}"/>
              </a:ext>
            </a:extLst>
          </p:cNvPr>
          <p:cNvSpPr/>
          <p:nvPr/>
        </p:nvSpPr>
        <p:spPr>
          <a:xfrm>
            <a:off x="4372326" y="205037"/>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81" name="Rectangle 80">
            <a:extLst>
              <a:ext uri="{FF2B5EF4-FFF2-40B4-BE49-F238E27FC236}">
                <a16:creationId xmlns:a16="http://schemas.microsoft.com/office/drawing/2014/main" xmlns="" id="{D6ADCF4D-08EE-44D4-A96A-7FF6D647A638}"/>
              </a:ext>
            </a:extLst>
          </p:cNvPr>
          <p:cNvSpPr/>
          <p:nvPr/>
        </p:nvSpPr>
        <p:spPr>
          <a:xfrm>
            <a:off x="1262746" y="178689"/>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82" name="Rectangle 81">
            <a:extLst>
              <a:ext uri="{FF2B5EF4-FFF2-40B4-BE49-F238E27FC236}">
                <a16:creationId xmlns:a16="http://schemas.microsoft.com/office/drawing/2014/main" xmlns="" id="{0FFE76BC-D4BF-4613-A1E6-3CDE9D089A55}"/>
              </a:ext>
            </a:extLst>
          </p:cNvPr>
          <p:cNvSpPr/>
          <p:nvPr/>
        </p:nvSpPr>
        <p:spPr>
          <a:xfrm>
            <a:off x="5814410" y="20081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sp>
        <p:nvSpPr>
          <p:cNvPr id="83" name="Rectangle 82">
            <a:extLst>
              <a:ext uri="{FF2B5EF4-FFF2-40B4-BE49-F238E27FC236}">
                <a16:creationId xmlns:a16="http://schemas.microsoft.com/office/drawing/2014/main" xmlns="" id="{1AE98D0F-96DC-4109-B471-F9773A1A2E89}"/>
              </a:ext>
            </a:extLst>
          </p:cNvPr>
          <p:cNvSpPr/>
          <p:nvPr/>
        </p:nvSpPr>
        <p:spPr>
          <a:xfrm>
            <a:off x="2921043" y="18090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sp>
        <p:nvSpPr>
          <p:cNvPr id="88" name="Rectangle 87">
            <a:extLst>
              <a:ext uri="{FF2B5EF4-FFF2-40B4-BE49-F238E27FC236}">
                <a16:creationId xmlns:a16="http://schemas.microsoft.com/office/drawing/2014/main" xmlns="" id="{A4348981-B1DE-498B-AD01-B3407E4DADB8}"/>
              </a:ext>
            </a:extLst>
          </p:cNvPr>
          <p:cNvSpPr/>
          <p:nvPr/>
        </p:nvSpPr>
        <p:spPr>
          <a:xfrm>
            <a:off x="6652726" y="3228496"/>
            <a:ext cx="780983" cy="307777"/>
          </a:xfrm>
          <a:prstGeom prst="rect">
            <a:avLst/>
          </a:prstGeom>
        </p:spPr>
        <p:txBody>
          <a:bodyPr wrap="none">
            <a:spAutoFit/>
          </a:bodyPr>
          <a:lstStyle/>
          <a:p>
            <a:r>
              <a:rPr lang="en-US" sz="1400" dirty="0" err="1">
                <a:solidFill>
                  <a:srgbClr val="000000"/>
                </a:solidFill>
                <a:latin typeface="Consolas" panose="020B0609020204030204" pitchFamily="49" charset="0"/>
              </a:rPr>
              <a:t>qasink</a:t>
            </a:r>
            <a:endParaRPr lang="en-US" sz="1400" dirty="0">
              <a:solidFill>
                <a:srgbClr val="000000"/>
              </a:solidFill>
              <a:latin typeface="Consolas" panose="020B0609020204030204" pitchFamily="49" charset="0"/>
            </a:endParaRPr>
          </a:p>
        </p:txBody>
      </p:sp>
      <p:cxnSp>
        <p:nvCxnSpPr>
          <p:cNvPr id="93" name="Connector: Elbow 92">
            <a:extLst>
              <a:ext uri="{FF2B5EF4-FFF2-40B4-BE49-F238E27FC236}">
                <a16:creationId xmlns:a16="http://schemas.microsoft.com/office/drawing/2014/main" xmlns="" id="{221F169D-C4C9-4905-B0EF-53E3474BBDB6}"/>
              </a:ext>
            </a:extLst>
          </p:cNvPr>
          <p:cNvCxnSpPr>
            <a:stCxn id="15" idx="4"/>
            <a:endCxn id="76" idx="2"/>
          </p:cNvCxnSpPr>
          <p:nvPr/>
        </p:nvCxnSpPr>
        <p:spPr>
          <a:xfrm rot="16200000" flipH="1">
            <a:off x="6109735" y="3460799"/>
            <a:ext cx="646697" cy="240234"/>
          </a:xfrm>
          <a:prstGeom prst="bentConnector2">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9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a:solidFill>
                  <a:srgbClr val="00B0F0"/>
                </a:solidFill>
              </a:rPr>
              <a:t>gauge</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a:solidFill>
                  <a:srgbClr val="00B0F0"/>
                </a:solidFill>
              </a:rPr>
              <a:t>gauge</a:t>
            </a:r>
          </a:p>
        </p:txBody>
      </p:sp>
      <p:grpSp>
        <p:nvGrpSpPr>
          <p:cNvPr id="34" name="Gruppo 82">
            <a:extLst>
              <a:ext uri="{FF2B5EF4-FFF2-40B4-BE49-F238E27FC236}">
                <a16:creationId xmlns:a16="http://schemas.microsoft.com/office/drawing/2014/main" xmlns=""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checkStep</a:t>
            </a:r>
            <a:endParaRPr lang="en-GB" sz="1600" dirty="0"/>
          </a:p>
          <a:p>
            <a:pPr algn="ctr"/>
            <a:r>
              <a:rPr lang="it-IT" sz="1100" dirty="0"/>
              <a:t>(delay </a:t>
            </a:r>
            <a:r>
              <a:rPr lang="it-IT" sz="1100" dirty="0" err="1"/>
              <a:t>stepTime</a:t>
            </a:r>
            <a:r>
              <a:rPr lang="it-IT" sz="1100" dirty="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a:p>
          <a:p>
            <a:pPr algn="ctr"/>
            <a:r>
              <a:rPr lang="en-GB" sz="1600" dirty="0"/>
              <a:t>discard</a:t>
            </a:r>
          </a:p>
          <a:p>
            <a:pPr algn="ctr"/>
            <a:r>
              <a:rPr lang="it-IT" sz="1600" dirty="0" err="1"/>
              <a:t>gauge</a:t>
            </a:r>
            <a:endParaRPr lang="en-GB" sz="1600" dirty="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a:latin typeface="Arial" panose="020B0604020202020204" pitchFamily="34" charset="0"/>
                <a:cs typeface="Arial" panose="020B0604020202020204" pitchFamily="34" charset="0"/>
              </a:rPr>
              <a:t>[ else </a:t>
            </a:r>
            <a:r>
              <a:rPr lang="en-US" altLang="en-US" sz="1200" dirty="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s3</a:t>
            </a:r>
            <a:endParaRPr lang="en-GB" sz="1600" dirty="0"/>
          </a:p>
        </p:txBody>
      </p:sp>
      <p:sp>
        <p:nvSpPr>
          <p:cNvPr id="3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a:cs typeface="Arial" panose="020B0604020202020204" pitchFamily="34" charset="0"/>
              </a:rPr>
              <a:t>tout</a:t>
            </a: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forward</a:t>
            </a:r>
            <a:r>
              <a:rPr lang="en-US" altLang="en-US" sz="1600" dirty="0">
                <a:cs typeface="Arial" panose="020B0604020202020204" pitchFamily="34" charset="0"/>
              </a:rPr>
              <a:t> </a:t>
            </a:r>
            <a:r>
              <a:rPr lang="en-US" altLang="en-US" sz="1600" dirty="0" err="1">
                <a:cs typeface="Arial" panose="020B0604020202020204" pitchFamily="34" charset="0"/>
              </a:rPr>
              <a:t>cmd</a:t>
            </a:r>
            <a:r>
              <a:rPr lang="en-US" altLang="en-US" sz="1600" dirty="0">
                <a:cs typeface="Arial" panose="020B0604020202020204" pitchFamily="34" charset="0"/>
              </a:rPr>
              <a:t> to itself</a:t>
            </a:r>
          </a:p>
        </p:txBody>
      </p:sp>
    </p:spTree>
    <p:extLst>
      <p:ext uri="{BB962C8B-B14F-4D97-AF65-F5344CB8AC3E}">
        <p14:creationId xmlns:p14="http://schemas.microsoft.com/office/powerpoint/2010/main" val="76121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57</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xmlns=""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121">
            <a:extLst>
              <a:ext uri="{FF2B5EF4-FFF2-40B4-BE49-F238E27FC236}">
                <a16:creationId xmlns:a16="http://schemas.microsoft.com/office/drawing/2014/main" xmlns=""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xmlns=""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xmlns=""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xmlns=""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Timeout</a:t>
            </a:r>
            <a:endParaRPr lang="it-IT" dirty="0"/>
          </a:p>
          <a:p>
            <a:pPr algn="ctr"/>
            <a:r>
              <a:rPr lang="it-IT" sz="1400" dirty="0" err="1">
                <a:solidFill>
                  <a:srgbClr val="C00000"/>
                </a:solidFill>
              </a:rPr>
              <a:t>counter</a:t>
            </a:r>
            <a:r>
              <a:rPr lang="it-IT" sz="1400" dirty="0">
                <a:solidFill>
                  <a:srgbClr val="C00000"/>
                </a:solidFill>
              </a:rPr>
              <a:t>++</a:t>
            </a:r>
            <a:endParaRPr lang="en-GB" sz="1400" dirty="0">
              <a:solidFill>
                <a:srgbClr val="C00000"/>
              </a:solidFill>
            </a:endParaRPr>
          </a:p>
        </p:txBody>
      </p:sp>
      <p:sp>
        <p:nvSpPr>
          <p:cNvPr id="12" name="Ovale 120">
            <a:extLst>
              <a:ext uri="{FF2B5EF4-FFF2-40B4-BE49-F238E27FC236}">
                <a16:creationId xmlns:a16="http://schemas.microsoft.com/office/drawing/2014/main" xmlns=""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a:t>
            </a:r>
            <a:r>
              <a:rPr lang="it-IT" sz="1600" dirty="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 !=0 </a:t>
            </a:r>
            <a:r>
              <a:rPr lang="it-IT" sz="1600" dirty="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==0 </a:t>
            </a:r>
            <a:r>
              <a:rPr lang="it-IT" sz="1600" dirty="0"/>
              <a:t>]  </a:t>
            </a:r>
            <a:r>
              <a:rPr lang="it-IT" sz="1600" dirty="0" err="1"/>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sp>
        <p:nvSpPr>
          <p:cNvPr id="4" name="CasellaDiTesto 3"/>
          <p:cNvSpPr txBox="1"/>
          <p:nvPr/>
        </p:nvSpPr>
        <p:spPr>
          <a:xfrm>
            <a:off x="611560" y="548680"/>
            <a:ext cx="7883890"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i </a:t>
            </a:r>
            <a:r>
              <a:rPr lang="it-IT" sz="4000" dirty="0" err="1">
                <a:solidFill>
                  <a:srgbClr val="1318ED"/>
                </a:solidFill>
                <a:latin typeface="Arial" panose="020B0604020202020204" pitchFamily="34" charset="0"/>
                <a:cs typeface="Arial" panose="020B0604020202020204" pitchFamily="34" charset="0"/>
              </a:rPr>
              <a:t>plugins</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t>
            </a:r>
            <a:r>
              <a:rPr lang="it-IT" sz="4000" dirty="0" smtClean="0">
                <a:solidFill>
                  <a:srgbClr val="1318ED"/>
                </a:solidFill>
                <a:latin typeface="Arial" panose="020B0604020202020204" pitchFamily="34" charset="0"/>
                <a:cs typeface="Arial" panose="020B0604020202020204" pitchFamily="34" charset="0"/>
              </a:rPr>
              <a:t>della </a:t>
            </a:r>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Versione 1.2.3</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it.unibo.Qactork.ui_1.2.3.jar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it.unibo.Qactork_1.2.3.jar</a:t>
            </a:r>
          </a:p>
          <a:p>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Aggiornare </a:t>
            </a:r>
            <a:r>
              <a:rPr lang="it-IT" sz="4000" dirty="0" err="1">
                <a:solidFill>
                  <a:srgbClr val="1318ED"/>
                </a:solidFill>
                <a:latin typeface="Arial" panose="020B0604020202020204" pitchFamily="34" charset="0"/>
                <a:cs typeface="Arial" panose="020B0604020202020204" pitchFamily="34" charset="0"/>
              </a:rPr>
              <a:t>Qak</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runtime</a:t>
            </a:r>
            <a:r>
              <a:rPr lang="it-IT" sz="4000">
                <a:solidFill>
                  <a:srgbClr val="1318ED"/>
                </a:solidFill>
                <a:latin typeface="Arial" panose="020B0604020202020204" pitchFamily="34" charset="0"/>
                <a:cs typeface="Arial" panose="020B0604020202020204" pitchFamily="34" charset="0"/>
              </a:rPr>
              <a:t> </a:t>
            </a:r>
            <a:r>
              <a:rPr lang="it-IT" sz="4000" smtClean="0">
                <a:solidFill>
                  <a:srgbClr val="1318ED"/>
                </a:solidFill>
                <a:latin typeface="Arial" panose="020B0604020202020204" pitchFamily="34" charset="0"/>
                <a:cs typeface="Arial" panose="020B0604020202020204" pitchFamily="34" charset="0"/>
              </a:rPr>
              <a:t>versione</a:t>
            </a:r>
            <a:endParaRPr lang="it-IT" sz="4000" dirty="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it.unibo.qakactor-2.3.jar</a:t>
            </a:r>
          </a:p>
          <a:p>
            <a:r>
              <a:rPr lang="it-IT" sz="4000" dirty="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63</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57372</TotalTime>
  <Words>2739</Words>
  <Application>Microsoft Office PowerPoint</Application>
  <PresentationFormat>Presentazione su schermo (4:3)</PresentationFormat>
  <Paragraphs>971</Paragraphs>
  <Slides>63</Slides>
  <Notes>3</Notes>
  <HiddenSlides>0</HiddenSlides>
  <MMClips>0</MMClips>
  <ScaleCrop>false</ScaleCrop>
  <HeadingPairs>
    <vt:vector size="4" baseType="variant">
      <vt:variant>
        <vt:lpstr>Tema</vt:lpstr>
      </vt:variant>
      <vt:variant>
        <vt:i4>1</vt:i4>
      </vt:variant>
      <vt:variant>
        <vt:lpstr>Titoli diapositive</vt:lpstr>
      </vt:variant>
      <vt:variant>
        <vt:i4>63</vt:i4>
      </vt:variant>
    </vt:vector>
  </HeadingPairs>
  <TitlesOfParts>
    <vt:vector size="64"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295</cp:revision>
  <dcterms:created xsi:type="dcterms:W3CDTF">2020-02-19T17:19:21Z</dcterms:created>
  <dcterms:modified xsi:type="dcterms:W3CDTF">2020-04-28T09:53:34Z</dcterms:modified>
</cp:coreProperties>
</file>