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2"/>
  </p:notesMasterIdLst>
  <p:handoutMasterIdLst>
    <p:handoutMasterId r:id="rId53"/>
  </p:handoutMasterIdLst>
  <p:sldIdLst>
    <p:sldId id="305" r:id="rId2"/>
    <p:sldId id="306" r:id="rId3"/>
    <p:sldId id="307" r:id="rId4"/>
    <p:sldId id="311" r:id="rId5"/>
    <p:sldId id="308" r:id="rId6"/>
    <p:sldId id="320" r:id="rId7"/>
    <p:sldId id="319" r:id="rId8"/>
    <p:sldId id="321" r:id="rId9"/>
    <p:sldId id="309" r:id="rId10"/>
    <p:sldId id="310" r:id="rId11"/>
    <p:sldId id="282" r:id="rId12"/>
    <p:sldId id="284" r:id="rId13"/>
    <p:sldId id="289" r:id="rId14"/>
    <p:sldId id="285" r:id="rId15"/>
    <p:sldId id="286" r:id="rId16"/>
    <p:sldId id="287" r:id="rId17"/>
    <p:sldId id="288" r:id="rId18"/>
    <p:sldId id="292" r:id="rId19"/>
    <p:sldId id="294" r:id="rId20"/>
    <p:sldId id="303" r:id="rId21"/>
    <p:sldId id="318" r:id="rId22"/>
    <p:sldId id="304" r:id="rId23"/>
    <p:sldId id="295" r:id="rId24"/>
    <p:sldId id="323" r:id="rId25"/>
    <p:sldId id="322" r:id="rId26"/>
    <p:sldId id="329" r:id="rId27"/>
    <p:sldId id="330" r:id="rId28"/>
    <p:sldId id="324" r:id="rId29"/>
    <p:sldId id="325" r:id="rId30"/>
    <p:sldId id="326" r:id="rId31"/>
    <p:sldId id="327" r:id="rId32"/>
    <p:sldId id="291" r:id="rId33"/>
    <p:sldId id="293" r:id="rId34"/>
    <p:sldId id="298" r:id="rId35"/>
    <p:sldId id="296" r:id="rId36"/>
    <p:sldId id="299" r:id="rId37"/>
    <p:sldId id="297" r:id="rId38"/>
    <p:sldId id="301" r:id="rId39"/>
    <p:sldId id="312" r:id="rId40"/>
    <p:sldId id="313" r:id="rId41"/>
    <p:sldId id="316" r:id="rId42"/>
    <p:sldId id="314" r:id="rId43"/>
    <p:sldId id="315" r:id="rId44"/>
    <p:sldId id="281" r:id="rId45"/>
    <p:sldId id="290" r:id="rId46"/>
    <p:sldId id="317" r:id="rId47"/>
    <p:sldId id="331" r:id="rId48"/>
    <p:sldId id="332" r:id="rId49"/>
    <p:sldId id="333" r:id="rId50"/>
    <p:sldId id="33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CC"/>
    <a:srgbClr val="1318ED"/>
    <a:srgbClr val="CCFFFF"/>
    <a:srgbClr val="33CCCC"/>
    <a:srgbClr val="CCFF66"/>
    <a:srgbClr val="FF99FF"/>
    <a:srgbClr val="FFCC99"/>
    <a:srgbClr val="FFFF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5" autoAdjust="0"/>
    <p:restoredTop sz="94569" autoAdjust="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14/05/2020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14/05/2020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14/05/2020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14/05/2020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14/05/2020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14/05/2020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14/05/2020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14/05/2020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14/05/2020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14/05/2020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14/05/2020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14/05/2020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:a16="http://schemas.microsoft.com/office/drawing/2014/main" xmlns="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:a16="http://schemas.microsoft.com/office/drawing/2014/main" xmlns="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:a16="http://schemas.microsoft.com/office/drawing/2014/main" xmlns="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:a16="http://schemas.microsoft.com/office/drawing/2014/main" xmlns="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xmlns="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xmlns="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:a16="http://schemas.microsoft.com/office/drawing/2014/main" xmlns="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:a16="http://schemas.microsoft.com/office/drawing/2014/main" xmlns="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:a16="http://schemas.microsoft.com/office/drawing/2014/main" xmlns="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xmlns="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xmlns="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:a16="http://schemas.microsoft.com/office/drawing/2014/main" xmlns="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:a16="http://schemas.microsoft.com/office/drawing/2014/main" xmlns="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xmlns="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:a16="http://schemas.microsoft.com/office/drawing/2014/main" xmlns="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:a16="http://schemas.microsoft.com/office/drawing/2014/main" xmlns="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:a16="http://schemas.microsoft.com/office/drawing/2014/main" xmlns="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:a16="http://schemas.microsoft.com/office/drawing/2014/main" xmlns="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xmlns="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:a16="http://schemas.microsoft.com/office/drawing/2014/main" xmlns="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3397090" y="3764938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3253073" y="398293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4353093" y="2527308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48825" y="2488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init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5590724" y="2613115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5547973" y="3229346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5533354" y="4476834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5439595" y="5137176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5482345" y="3835404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4803177" y="3117911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4647216" y="4098741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5"/>
            <a:endCxn id="66" idx="2"/>
          </p:cNvCxnSpPr>
          <p:nvPr/>
        </p:nvCxnSpPr>
        <p:spPr>
          <a:xfrm rot="16200000" flipH="1">
            <a:off x="4795001" y="4003914"/>
            <a:ext cx="407491" cy="106921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47" idx="4"/>
            <a:endCxn id="67" idx="2"/>
          </p:cNvCxnSpPr>
          <p:nvPr/>
        </p:nvCxnSpPr>
        <p:spPr>
          <a:xfrm rot="16200000" flipH="1">
            <a:off x="4245203" y="4209496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3580167" y="4098741"/>
            <a:ext cx="3884664" cy="236036"/>
          </a:xfrm>
          <a:prstGeom prst="bentConnector4">
            <a:avLst>
              <a:gd name="adj1" fmla="val -310"/>
              <a:gd name="adj2" fmla="val 84022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6718043" y="4098741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>
            <a:off x="6856846" y="4725788"/>
            <a:ext cx="602863" cy="164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174840" y="5403889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4735900" y="3087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end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4785893" y="3724478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move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4801225" y="437293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384682" y="50077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30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0" y="486331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xmlns="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xmlns="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4215385" y="1977897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53" y="21596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:a16="http://schemas.microsoft.com/office/drawing/2014/main" xmlns="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:a16="http://schemas.microsoft.com/office/drawing/2014/main" xmlns="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:a16="http://schemas.microsoft.com/office/drawing/2014/main" xmlns="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:a16="http://schemas.microsoft.com/office/drawing/2014/main" xmlns="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:a16="http://schemas.microsoft.com/office/drawing/2014/main" xmlns="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:a16="http://schemas.microsoft.com/office/drawing/2014/main" xmlns="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:a16="http://schemas.microsoft.com/office/drawing/2014/main" xmlns="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:a16="http://schemas.microsoft.com/office/drawing/2014/main" xmlns="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:a16="http://schemas.microsoft.com/office/drawing/2014/main" xmlns="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:a16="http://schemas.microsoft.com/office/drawing/2014/main" xmlns="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:a16="http://schemas.microsoft.com/office/drawing/2014/main" xmlns="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:a16="http://schemas.microsoft.com/office/drawing/2014/main" xmlns="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:a16="http://schemas.microsoft.com/office/drawing/2014/main" xmlns="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:a16="http://schemas.microsoft.com/office/drawing/2014/main" xmlns="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:a16="http://schemas.microsoft.com/office/drawing/2014/main" xmlns="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:a16="http://schemas.microsoft.com/office/drawing/2014/main" xmlns="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xmlns="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xmlns="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:a16="http://schemas.microsoft.com/office/drawing/2014/main" xmlns="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:a16="http://schemas.microsoft.com/office/drawing/2014/main" xmlns="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xmlns="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xmlns="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listener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of </a:t>
            </a:r>
            <a:r>
              <a:rPr lang="it-IT" dirty="0" err="1" smtClean="0"/>
              <a:t>button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Polling:</a:t>
            </a:r>
          </a:p>
          <a:p>
            <a:r>
              <a:rPr lang="it-IT" dirty="0" smtClean="0"/>
              <a:t>led </a:t>
            </a:r>
            <a:r>
              <a:rPr lang="it-IT" dirty="0" err="1" smtClean="0"/>
              <a:t>calls</a:t>
            </a:r>
            <a:r>
              <a:rPr lang="it-IT" dirty="0"/>
              <a:t> </a:t>
            </a:r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endParaRPr lang="it-IT" dirty="0" smtClean="0"/>
          </a:p>
          <a:p>
            <a:r>
              <a:rPr lang="it-IT" dirty="0" smtClean="0"/>
              <a:t>by </a:t>
            </a:r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perceives</a:t>
            </a:r>
            <a:endParaRPr lang="it-IT" dirty="0" smtClean="0"/>
          </a:p>
          <a:p>
            <a:r>
              <a:rPr lang="it-IT" dirty="0" err="1"/>
              <a:t>b</a:t>
            </a:r>
            <a:r>
              <a:rPr lang="it-IT" dirty="0" err="1" smtClean="0"/>
              <a:t>utton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Polling:</a:t>
            </a:r>
          </a:p>
          <a:p>
            <a:r>
              <a:rPr lang="it-IT" u="sng" dirty="0" smtClean="0"/>
              <a:t>led </a:t>
            </a:r>
            <a:r>
              <a:rPr lang="it-IT" u="sng" dirty="0" err="1" smtClean="0"/>
              <a:t>calls</a:t>
            </a:r>
            <a:r>
              <a:rPr lang="it-IT" u="sng" dirty="0"/>
              <a:t> </a:t>
            </a:r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 smtClean="0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28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Model</a:t>
            </a:r>
            <a:r>
              <a:rPr lang="en-US" dirty="0" smtClean="0"/>
              <a:t> </a:t>
            </a:r>
            <a:r>
              <a:rPr lang="en-US" dirty="0"/>
              <a:t>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 software </a:t>
            </a:r>
            <a:r>
              <a:rPr lang="en-US" dirty="0"/>
              <a:t>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 smtClean="0"/>
              <a:t>VISTE DI UN SISTEMA</a:t>
            </a:r>
          </a:p>
          <a:p>
            <a:pPr lvl="1"/>
            <a:r>
              <a:rPr lang="it-IT" dirty="0" smtClean="0"/>
              <a:t>Dal di fuori (cosa fa)</a:t>
            </a:r>
          </a:p>
          <a:p>
            <a:pPr lvl="1"/>
            <a:r>
              <a:rPr lang="it-IT" dirty="0" smtClean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 smtClean="0"/>
              <a:t>(</a:t>
            </a:r>
            <a:r>
              <a:rPr lang="it-IT" dirty="0" smtClean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  <a:endParaRPr lang="en-GB" dirty="0" smtClean="0"/>
          </a:p>
          <a:p>
            <a:r>
              <a:rPr lang="en-GB" dirty="0" smtClean="0"/>
              <a:t>Allow </a:t>
            </a:r>
            <a:r>
              <a:rPr lang="en-GB" dirty="0"/>
              <a:t>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events arrive from the outside world at a port, a technology-specific adapter converts it into a usable procedure call or message and passes it to the application. </a:t>
            </a:r>
            <a:r>
              <a:rPr lang="en-GB" dirty="0" smtClean="0"/>
              <a:t>The </a:t>
            </a:r>
            <a:r>
              <a:rPr lang="en-GB" dirty="0"/>
              <a:t>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31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Input</a:t>
                </a:r>
              </a:p>
              <a:p>
                <a:r>
                  <a:rPr lang="it-IT" dirty="0" err="1" smtClean="0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</a:t>
                </a:r>
              </a:p>
              <a:p>
                <a:r>
                  <a:rPr lang="it-IT" dirty="0" smtClean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Domain</a:t>
                </a:r>
              </a:p>
              <a:p>
                <a:r>
                  <a:rPr lang="it-IT" dirty="0" smtClean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Output</a:t>
                </a:r>
              </a:p>
              <a:p>
                <a:r>
                  <a:rPr lang="it-IT" dirty="0" err="1" smtClean="0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smtClean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err="1" smtClean="0"/>
                  <a:t>Transactions</a:t>
                </a:r>
                <a:endParaRPr lang="it-IT" dirty="0" smtClean="0"/>
              </a:p>
              <a:p>
                <a:r>
                  <a:rPr lang="it-IT" dirty="0" smtClean="0"/>
                  <a:t>Task </a:t>
                </a:r>
                <a:r>
                  <a:rPr lang="it-IT" dirty="0" err="1" smtClean="0"/>
                  <a:t>coordination</a:t>
                </a:r>
                <a:endParaRPr lang="it-IT" dirty="0" smtClean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Entities</a:t>
                </a:r>
                <a:endParaRPr lang="it-IT" dirty="0" smtClean="0"/>
              </a:p>
              <a:p>
                <a:r>
                  <a:rPr lang="it-IT" dirty="0" smtClean="0"/>
                  <a:t>Business </a:t>
                </a:r>
                <a:r>
                  <a:rPr lang="it-IT" dirty="0" err="1" smtClean="0"/>
                  <a:t>Logic</a:t>
                </a:r>
                <a:endParaRPr lang="it-IT" dirty="0" smtClean="0"/>
              </a:p>
              <a:p>
                <a:r>
                  <a:rPr lang="it-IT" dirty="0" smtClean="0"/>
                  <a:t>Domain </a:t>
                </a:r>
                <a:r>
                  <a:rPr lang="it-IT" dirty="0" err="1" smtClean="0"/>
                  <a:t>events</a:t>
                </a:r>
                <a:endParaRPr lang="it-IT" dirty="0" smtClean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Repositories</a:t>
                </a:r>
                <a:endParaRPr lang="it-IT" dirty="0" smtClean="0"/>
              </a:p>
              <a:p>
                <a:r>
                  <a:rPr lang="it-IT" dirty="0" err="1" smtClean="0"/>
                  <a:t>Documents</a:t>
                </a:r>
                <a:endParaRPr lang="it-IT" dirty="0" smtClean="0"/>
              </a:p>
              <a:p>
                <a:r>
                  <a:rPr lang="it-IT" dirty="0" smtClean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 The </a:t>
            </a:r>
            <a:r>
              <a:rPr lang="it-IT" sz="2800" dirty="0" err="1" smtClean="0">
                <a:sym typeface="Wingdings" panose="05000000000000000000" pitchFamily="2" charset="2"/>
              </a:rPr>
              <a:t>resource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smtClean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32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:a16="http://schemas.microsoft.com/office/drawing/2014/main" xmlns="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:a16="http://schemas.microsoft.com/office/drawing/2014/main" xmlns="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:a16="http://schemas.microsoft.com/office/drawing/2014/main" xmlns="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:a16="http://schemas.microsoft.com/office/drawing/2014/main" xmlns="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:a16="http://schemas.microsoft.com/office/drawing/2014/main" xmlns="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:a16="http://schemas.microsoft.com/office/drawing/2014/main" xmlns="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:a16="http://schemas.microsoft.com/office/drawing/2014/main" xmlns="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:a16="http://schemas.microsoft.com/office/drawing/2014/main" xmlns="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:a16="http://schemas.microsoft.com/office/drawing/2014/main" xmlns="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:a16="http://schemas.microsoft.com/office/drawing/2014/main" xmlns="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:a16="http://schemas.microsoft.com/office/drawing/2014/main" xmlns="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:a16="http://schemas.microsoft.com/office/drawing/2014/main" xmlns="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:a16="http://schemas.microsoft.com/office/drawing/2014/main" xmlns="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:a16="http://schemas.microsoft.com/office/drawing/2014/main" xmlns="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:a16="http://schemas.microsoft.com/office/drawing/2014/main" xmlns="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:a16="http://schemas.microsoft.com/office/drawing/2014/main" xmlns="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33" name="Rettangolo 51">
            <a:extLst>
              <a:ext uri="{FF2B5EF4-FFF2-40B4-BE49-F238E27FC236}">
                <a16:creationId xmlns:a16="http://schemas.microsoft.com/office/drawing/2014/main" xmlns="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:a16="http://schemas.microsoft.com/office/drawing/2014/main" xmlns="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:a16="http://schemas.microsoft.com/office/drawing/2014/main" xmlns="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:a16="http://schemas.microsoft.com/office/drawing/2014/main" xmlns="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:a16="http://schemas.microsoft.com/office/drawing/2014/main" xmlns="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:a16="http://schemas.microsoft.com/office/drawing/2014/main" xmlns="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:a16="http://schemas.microsoft.com/office/drawing/2014/main" xmlns="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:a16="http://schemas.microsoft.com/office/drawing/2014/main" xmlns="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:a16="http://schemas.microsoft.com/office/drawing/2014/main" xmlns="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:a16="http://schemas.microsoft.com/office/drawing/2014/main" xmlns="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:a16="http://schemas.microsoft.com/office/drawing/2014/main" xmlns="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:a16="http://schemas.microsoft.com/office/drawing/2014/main" xmlns="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:a16="http://schemas.microsoft.com/office/drawing/2014/main" xmlns="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:a16="http://schemas.microsoft.com/office/drawing/2014/main" xmlns="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:a16="http://schemas.microsoft.com/office/drawing/2014/main" xmlns="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:a16="http://schemas.microsoft.com/office/drawing/2014/main" xmlns="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:a16="http://schemas.microsoft.com/office/drawing/2014/main" xmlns="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:a16="http://schemas.microsoft.com/office/drawing/2014/main" xmlns="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:a16="http://schemas.microsoft.com/office/drawing/2014/main" xmlns="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:a16="http://schemas.microsoft.com/office/drawing/2014/main" xmlns="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:a16="http://schemas.microsoft.com/office/drawing/2014/main" xmlns="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:a16="http://schemas.microsoft.com/office/drawing/2014/main" xmlns="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:a16="http://schemas.microsoft.com/office/drawing/2014/main" xmlns="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:a16="http://schemas.microsoft.com/office/drawing/2014/main" xmlns="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:a16="http://schemas.microsoft.com/office/drawing/2014/main" xmlns="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:a16="http://schemas.microsoft.com/office/drawing/2014/main" xmlns="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:a16="http://schemas.microsoft.com/office/drawing/2014/main" xmlns="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:a16="http://schemas.microsoft.com/office/drawing/2014/main" xmlns="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:a16="http://schemas.microsoft.com/office/drawing/2014/main" xmlns="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:a16="http://schemas.microsoft.com/office/drawing/2014/main" xmlns="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:a16="http://schemas.microsoft.com/office/drawing/2014/main" xmlns="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:a16="http://schemas.microsoft.com/office/drawing/2014/main" xmlns="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:a16="http://schemas.microsoft.com/office/drawing/2014/main" xmlns="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:a16="http://schemas.microsoft.com/office/drawing/2014/main" xmlns="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:a16="http://schemas.microsoft.com/office/drawing/2014/main" xmlns="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:a16="http://schemas.microsoft.com/office/drawing/2014/main" xmlns="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:a16="http://schemas.microsoft.com/office/drawing/2014/main" xmlns="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:a16="http://schemas.microsoft.com/office/drawing/2014/main" xmlns="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:a16="http://schemas.microsoft.com/office/drawing/2014/main" xmlns="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:a16="http://schemas.microsoft.com/office/drawing/2014/main" xmlns="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:a16="http://schemas.microsoft.com/office/drawing/2014/main" xmlns="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:a16="http://schemas.microsoft.com/office/drawing/2014/main" xmlns="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:a16="http://schemas.microsoft.com/office/drawing/2014/main" xmlns="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:a16="http://schemas.microsoft.com/office/drawing/2014/main" xmlns="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:a16="http://schemas.microsoft.com/office/drawing/2014/main" xmlns="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:a16="http://schemas.microsoft.com/office/drawing/2014/main" xmlns="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:a16="http://schemas.microsoft.com/office/drawing/2014/main" xmlns="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4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6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1.2.4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3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Arduino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2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</a:t>
            </a:r>
            <a:r>
              <a:rPr lang="en-GB" dirty="0"/>
              <a:t>l293d </a:t>
            </a:r>
            <a:r>
              <a:rPr lang="en-GB" dirty="0" smtClean="0"/>
              <a:t> per Rasp</a:t>
            </a:r>
            <a:endParaRPr lang="en-GB" dirty="0"/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uses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extend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:a16="http://schemas.microsoft.com/office/drawing/2014/main" xmlns="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:a16="http://schemas.microsoft.com/office/drawing/2014/main" xmlns="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:a16="http://schemas.microsoft.com/office/drawing/2014/main" xmlns="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:a16="http://schemas.microsoft.com/office/drawing/2014/main" xmlns="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:a16="http://schemas.microsoft.com/office/drawing/2014/main" xmlns="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:a16="http://schemas.microsoft.com/office/drawing/2014/main" xmlns="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:a16="http://schemas.microsoft.com/office/drawing/2014/main" xmlns="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:a16="http://schemas.microsoft.com/office/drawing/2014/main" xmlns="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:a16="http://schemas.microsoft.com/office/drawing/2014/main" xmlns="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:a16="http://schemas.microsoft.com/office/drawing/2014/main" xmlns="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:a16="http://schemas.microsoft.com/office/drawing/2014/main" xmlns="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:a16="http://schemas.microsoft.com/office/drawing/2014/main" xmlns="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:a16="http://schemas.microsoft.com/office/drawing/2014/main" xmlns="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:a16="http://schemas.microsoft.com/office/drawing/2014/main" xmlns="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:a16="http://schemas.microsoft.com/office/drawing/2014/main" xmlns="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:a16="http://schemas.microsoft.com/office/drawing/2014/main" xmlns="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:a16="http://schemas.microsoft.com/office/drawing/2014/main" xmlns="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:a16="http://schemas.microsoft.com/office/drawing/2014/main" xmlns="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:a16="http://schemas.microsoft.com/office/drawing/2014/main" xmlns="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:a16="http://schemas.microsoft.com/office/drawing/2014/main" xmlns="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:a16="http://schemas.microsoft.com/office/drawing/2014/main" xmlns="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:a16="http://schemas.microsoft.com/office/drawing/2014/main" xmlns="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:a16="http://schemas.microsoft.com/office/drawing/2014/main" xmlns="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:a16="http://schemas.microsoft.com/office/drawing/2014/main" xmlns="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:a16="http://schemas.microsoft.com/office/drawing/2014/main" xmlns="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:a16="http://schemas.microsoft.com/office/drawing/2014/main" xmlns="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:a16="http://schemas.microsoft.com/office/drawing/2014/main" xmlns="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:a16="http://schemas.microsoft.com/office/drawing/2014/main" xmlns="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:a16="http://schemas.microsoft.com/office/drawing/2014/main" xmlns="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:a16="http://schemas.microsoft.com/office/drawing/2014/main" xmlns="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:a16="http://schemas.microsoft.com/office/drawing/2014/main" xmlns="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:a16="http://schemas.microsoft.com/office/drawing/2014/main" xmlns="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:a16="http://schemas.microsoft.com/office/drawing/2014/main" xmlns="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:a16="http://schemas.microsoft.com/office/drawing/2014/main" xmlns="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:a16="http://schemas.microsoft.com/office/drawing/2014/main" xmlns="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:a16="http://schemas.microsoft.com/office/drawing/2014/main" xmlns="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xmlns="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:a16="http://schemas.microsoft.com/office/drawing/2014/main" xmlns="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:a16="http://schemas.microsoft.com/office/drawing/2014/main" xmlns="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:a16="http://schemas.microsoft.com/office/drawing/2014/main" xmlns="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:a16="http://schemas.microsoft.com/office/drawing/2014/main" xmlns="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:a16="http://schemas.microsoft.com/office/drawing/2014/main" xmlns="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:a16="http://schemas.microsoft.com/office/drawing/2014/main" xmlns="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:a16="http://schemas.microsoft.com/office/drawing/2014/main" xmlns="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:a16="http://schemas.microsoft.com/office/drawing/2014/main" xmlns="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:a16="http://schemas.microsoft.com/office/drawing/2014/main" xmlns="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:a16="http://schemas.microsoft.com/office/drawing/2014/main" xmlns="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:a16="http://schemas.microsoft.com/office/drawing/2014/main" xmlns="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:a16="http://schemas.microsoft.com/office/drawing/2014/main" xmlns="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:a16="http://schemas.microsoft.com/office/drawing/2014/main" xmlns="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:a16="http://schemas.microsoft.com/office/drawing/2014/main" xmlns="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:a16="http://schemas.microsoft.com/office/drawing/2014/main" xmlns="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:a16="http://schemas.microsoft.com/office/drawing/2014/main" xmlns="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:a16="http://schemas.microsoft.com/office/drawing/2014/main" xmlns="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65432</TotalTime>
  <Words>2026</Words>
  <Application>Microsoft Office PowerPoint</Application>
  <PresentationFormat>Presentazione su schermo (4:3)</PresentationFormat>
  <Paragraphs>918</Paragraphs>
  <Slides>50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1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Domande (su un sistema)</vt:lpstr>
      <vt:lpstr>Specifica della grammatica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339</cp:revision>
  <dcterms:created xsi:type="dcterms:W3CDTF">2020-02-19T17:19:21Z</dcterms:created>
  <dcterms:modified xsi:type="dcterms:W3CDTF">2020-05-14T10:44:39Z</dcterms:modified>
</cp:coreProperties>
</file>