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5"/>
  </p:notesMasterIdLst>
  <p:handoutMasterIdLst>
    <p:handoutMasterId r:id="rId66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293" r:id="rId34"/>
    <p:sldId id="298" r:id="rId35"/>
    <p:sldId id="296" r:id="rId36"/>
    <p:sldId id="299" r:id="rId37"/>
    <p:sldId id="297" r:id="rId38"/>
    <p:sldId id="301" r:id="rId39"/>
    <p:sldId id="312" r:id="rId40"/>
    <p:sldId id="313" r:id="rId41"/>
    <p:sldId id="316" r:id="rId42"/>
    <p:sldId id="314" r:id="rId43"/>
    <p:sldId id="315" r:id="rId44"/>
    <p:sldId id="281" r:id="rId45"/>
    <p:sldId id="290" r:id="rId46"/>
    <p:sldId id="317" r:id="rId47"/>
    <p:sldId id="331" r:id="rId48"/>
    <p:sldId id="332" r:id="rId49"/>
    <p:sldId id="333" r:id="rId50"/>
    <p:sldId id="334" r:id="rId51"/>
    <p:sldId id="335" r:id="rId52"/>
    <p:sldId id="344" r:id="rId53"/>
    <p:sldId id="336" r:id="rId54"/>
    <p:sldId id="337" r:id="rId55"/>
    <p:sldId id="338" r:id="rId56"/>
    <p:sldId id="340" r:id="rId57"/>
    <p:sldId id="342" r:id="rId58"/>
    <p:sldId id="339" r:id="rId59"/>
    <p:sldId id="341" r:id="rId60"/>
    <p:sldId id="343" r:id="rId61"/>
    <p:sldId id="345" r:id="rId62"/>
    <p:sldId id="346" r:id="rId63"/>
    <p:sldId id="34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8ED"/>
    <a:srgbClr val="FFFF99"/>
    <a:srgbClr val="66CCFF"/>
    <a:srgbClr val="CCFFCC"/>
    <a:srgbClr val="CCFFFF"/>
    <a:srgbClr val="33CCCC"/>
    <a:srgbClr val="CCFF66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61" d="100"/>
          <a:sy n="61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28/05/2020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28/05/2020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28/05/2020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  <a:endParaRPr lang="en-GB" dirty="0"/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68561</TotalTime>
  <Words>2349</Words>
  <Application>Microsoft Office PowerPoint</Application>
  <PresentationFormat>Presentazione su schermo (4:3)</PresentationFormat>
  <Paragraphs>1026</Paragraphs>
  <Slides>63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63</vt:i4>
      </vt:variant>
    </vt:vector>
  </HeadingPairs>
  <TitlesOfParts>
    <vt:vector size="64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372</cp:revision>
  <dcterms:created xsi:type="dcterms:W3CDTF">2020-02-19T17:19:21Z</dcterms:created>
  <dcterms:modified xsi:type="dcterms:W3CDTF">2020-05-29T17:18:06Z</dcterms:modified>
</cp:coreProperties>
</file>