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6"/>
  </p:notesMasterIdLst>
  <p:handoutMasterIdLst>
    <p:handoutMasterId r:id="rId67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348" r:id="rId34"/>
    <p:sldId id="293" r:id="rId35"/>
    <p:sldId id="298" r:id="rId36"/>
    <p:sldId id="296" r:id="rId37"/>
    <p:sldId id="299" r:id="rId38"/>
    <p:sldId id="297" r:id="rId39"/>
    <p:sldId id="301" r:id="rId40"/>
    <p:sldId id="312" r:id="rId41"/>
    <p:sldId id="313" r:id="rId42"/>
    <p:sldId id="316" r:id="rId43"/>
    <p:sldId id="314" r:id="rId44"/>
    <p:sldId id="315" r:id="rId45"/>
    <p:sldId id="281" r:id="rId46"/>
    <p:sldId id="290" r:id="rId47"/>
    <p:sldId id="317" r:id="rId48"/>
    <p:sldId id="331" r:id="rId49"/>
    <p:sldId id="332" r:id="rId50"/>
    <p:sldId id="333" r:id="rId51"/>
    <p:sldId id="334" r:id="rId52"/>
    <p:sldId id="335" r:id="rId53"/>
    <p:sldId id="344" r:id="rId54"/>
    <p:sldId id="336" r:id="rId55"/>
    <p:sldId id="337" r:id="rId56"/>
    <p:sldId id="338" r:id="rId57"/>
    <p:sldId id="340" r:id="rId58"/>
    <p:sldId id="342" r:id="rId59"/>
    <p:sldId id="339" r:id="rId60"/>
    <p:sldId id="341" r:id="rId61"/>
    <p:sldId id="343" r:id="rId62"/>
    <p:sldId id="345" r:id="rId63"/>
    <p:sldId id="346" r:id="rId64"/>
    <p:sldId id="34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1318ED"/>
    <a:srgbClr val="FFFF99"/>
    <a:srgbClr val="66CCFF"/>
    <a:srgbClr val="CCFFCC"/>
    <a:srgbClr val="CCFF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569" autoAdjust="0"/>
  </p:normalViewPr>
  <p:slideViewPr>
    <p:cSldViewPr>
      <p:cViewPr varScale="1">
        <p:scale>
          <a:sx n="61" d="100"/>
          <a:sy n="61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31/05/2020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31/05/2020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31/05/2020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31/05/2020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31/05/2020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31/05/2020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=""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=""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=""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=""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=""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=""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=""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=""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=""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=""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=""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=""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=""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=""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=""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=""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=""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=""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=""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=""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=""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=""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=""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=""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=""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=""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=""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=""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=""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=""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=""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=""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=""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=""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=""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=""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=""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=""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=""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=""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=""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=""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=""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=""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=""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=""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=""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=""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=""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=""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=""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=""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=""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=""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=""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=""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=""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=""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=""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=""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=""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=""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=""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=""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=""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=""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=""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=""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=""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=""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=""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=""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=""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=""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=""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=""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=""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=""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=""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=""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=""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=""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=""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=""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=""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=""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=""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=""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=""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=""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=""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=""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=""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=""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=""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=""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=""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=""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=""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=""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=""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Pull. </a:t>
            </a:r>
            <a:r>
              <a:rPr lang="it-IT" sz="2800" dirty="0"/>
              <a:t>Nuovi </a:t>
            </a:r>
            <a:r>
              <a:rPr lang="it-IT" sz="2800" dirty="0" smtClean="0"/>
              <a:t>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 smtClean="0"/>
              <a:t>it.unibo.radarusage</a:t>
            </a:r>
            <a:endParaRPr lang="it-IT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  <a:endParaRPr lang="it-IT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robotWeb2020/</a:t>
            </a:r>
            <a:r>
              <a:rPr lang="en-GB" sz="2800" dirty="0" err="1" smtClean="0"/>
              <a:t>userdocs</a:t>
            </a:r>
            <a:r>
              <a:rPr lang="en-GB" sz="2800" dirty="0" smtClean="0"/>
              <a:t>/RobotWebonSpring.html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Create un nuovo progetto Java  </a:t>
            </a:r>
            <a:r>
              <a:rPr lang="it-IT" sz="2400" dirty="0" err="1" smtClean="0">
                <a:solidFill>
                  <a:srgbClr val="1318ED"/>
                </a:solidFill>
              </a:rPr>
              <a:t>it.unibo.radar.demo</a:t>
            </a:r>
            <a:endParaRPr lang="it-IT" sz="2400" dirty="0" smtClean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 smtClean="0"/>
              <a:t>demoradar.qak</a:t>
            </a:r>
            <a:endParaRPr lang="it-IT" sz="2400" dirty="0" smtClean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 smtClean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 smtClean="0"/>
              <a:t>QActor</a:t>
            </a:r>
            <a:r>
              <a:rPr lang="en-GB" sz="2400" b="1" dirty="0" smtClean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 smtClean="0"/>
              <a:t>State </a:t>
            </a:r>
            <a:r>
              <a:rPr lang="en-GB" sz="2400" b="1" dirty="0"/>
              <a:t>s0 initial{ </a:t>
            </a:r>
          </a:p>
          <a:p>
            <a:pPr lvl="1"/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 smtClean="0"/>
              <a:t>}</a:t>
            </a:r>
          </a:p>
          <a:p>
            <a:r>
              <a:rPr lang="it-IT" sz="2400" dirty="0" smtClean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SISTEMA SOFTWARE  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/ esagonali</a:t>
            </a:r>
          </a:p>
          <a:p>
            <a:r>
              <a:rPr lang="it-IT" sz="2800" dirty="0" smtClean="0"/>
              <a:t>«Mente-corpo»</a:t>
            </a:r>
          </a:p>
          <a:p>
            <a:r>
              <a:rPr lang="it-IT" sz="2800" dirty="0" smtClean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  <a:r>
              <a:rPr lang="it-IT" sz="2800" dirty="0" smtClean="0">
                <a:solidFill>
                  <a:srgbClr val="C00000"/>
                </a:solidFill>
              </a:rPr>
              <a:t>problem</a:t>
            </a:r>
            <a:endParaRPr lang="it-IT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Struttura</a:t>
            </a:r>
          </a:p>
          <a:p>
            <a:r>
              <a:rPr lang="it-IT" sz="2800" dirty="0" smtClean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</a:t>
            </a:r>
            <a:r>
              <a:rPr lang="it-IT" sz="2800" dirty="0" smtClean="0"/>
              <a:t>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=""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=""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=""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=""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=""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=""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=""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=""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=""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=""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=""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=""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=""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=""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=""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=""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=""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=""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=""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=""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=""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=""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=""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=""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=""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68804</TotalTime>
  <Words>2371</Words>
  <Application>Microsoft Office PowerPoint</Application>
  <PresentationFormat>Presentazione su schermo (4:3)</PresentationFormat>
  <Paragraphs>1038</Paragraphs>
  <Slides>64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6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373</cp:revision>
  <dcterms:created xsi:type="dcterms:W3CDTF">2020-02-19T17:19:21Z</dcterms:created>
  <dcterms:modified xsi:type="dcterms:W3CDTF">2020-05-31T10:18:57Z</dcterms:modified>
</cp:coreProperties>
</file>