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10/03/2020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10/03/2020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10/03/2020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10/03/2020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10/03/2020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10/03/2020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10/03/2020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10/03/2020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preview.github.com/?https://github.com/anatali/iss2020LabBo/blob/master/it.unibo.issLabStart/userDocs/LectureBologna192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https://github.com/anatali/iss2020LabBo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Link a lezioni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3851920" y="764704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2339752" y="1039985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408574" y="533871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72000" y="821903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</a:t>
            </a:r>
            <a:r>
              <a:rPr lang="it-IT" sz="2400" dirty="0" err="1" smtClean="0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3936326" y="242088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184292" y="269616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615138" y="2478087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u="sng" dirty="0" smtClean="0"/>
              <a:t> Unit</a:t>
            </a:r>
            <a:endParaRPr lang="en-GB" sz="2400" u="sng" dirty="0"/>
          </a:p>
        </p:txBody>
      </p: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4165</TotalTime>
  <Words>1284</Words>
  <Application>Microsoft Office PowerPoint</Application>
  <PresentationFormat>Presentazione su schermo (4:3)</PresentationFormat>
  <Paragraphs>240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97</cp:revision>
  <dcterms:created xsi:type="dcterms:W3CDTF">2020-02-19T17:19:21Z</dcterms:created>
  <dcterms:modified xsi:type="dcterms:W3CDTF">2020-03-10T17:50:02Z</dcterms:modified>
</cp:coreProperties>
</file>