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7"/>
  </p:notesMasterIdLst>
  <p:handoutMasterIdLst>
    <p:handoutMasterId r:id="rId38"/>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9" r:id="rId28"/>
    <p:sldId id="285" r:id="rId29"/>
    <p:sldId id="286" r:id="rId30"/>
    <p:sldId id="287" r:id="rId31"/>
    <p:sldId id="288" r:id="rId32"/>
    <p:sldId id="292" r:id="rId33"/>
    <p:sldId id="291" r:id="rId34"/>
    <p:sldId id="281"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1318ED"/>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35</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16/03/2020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16/03/2020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16/03/2020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16/03/2020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28</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doStep</a:t>
            </a:r>
            <a:endParaRPr lang="en-GB" dirty="0"/>
          </a:p>
        </p:txBody>
      </p:sp>
      <p:sp>
        <p:nvSpPr>
          <p:cNvPr id="10" name="Rettangolo 9"/>
          <p:cNvSpPr/>
          <p:nvPr/>
        </p:nvSpPr>
        <p:spPr>
          <a:xfrm>
            <a:off x="2948816" y="1715676"/>
            <a:ext cx="522900" cy="369332"/>
          </a:xfrm>
          <a:prstGeom prst="rect">
            <a:avLst/>
          </a:prstGeom>
        </p:spPr>
        <p:txBody>
          <a:bodyPr wrap="none">
            <a:spAutoFit/>
          </a:bodyPr>
          <a:lstStyle/>
          <a:p>
            <a:r>
              <a:rPr lang="en-GB" dirty="0"/>
              <a:t>step</a:t>
            </a:r>
            <a:endParaRPr lang="en-GB" dirty="0"/>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480941"/>
            <a:ext cx="644728" cy="369332"/>
          </a:xfrm>
          <a:prstGeom prst="rect">
            <a:avLst/>
          </a:prstGeom>
        </p:spPr>
        <p:txBody>
          <a:bodyPr wrap="none">
            <a:spAutoFit/>
          </a:bodyPr>
          <a:lstStyle/>
          <a:p>
            <a:r>
              <a:rPr lang="en-GB" dirty="0" smtClean="0"/>
              <a:t>timer</a:t>
            </a:r>
            <a:endParaRPr lang="en-GB" dirty="0"/>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0" name="Rettangolo 19"/>
          <p:cNvSpPr/>
          <p:nvPr/>
        </p:nvSpPr>
        <p:spPr>
          <a:xfrm>
            <a:off x="3694236" y="3791784"/>
            <a:ext cx="1071127" cy="369332"/>
          </a:xfrm>
          <a:prstGeom prst="rect">
            <a:avLst/>
          </a:prstGeom>
        </p:spPr>
        <p:txBody>
          <a:bodyPr wrap="none">
            <a:spAutoFit/>
          </a:bodyPr>
          <a:lstStyle/>
          <a:p>
            <a:r>
              <a:rPr lang="en-GB" dirty="0" err="1" smtClean="0"/>
              <a:t>timeractor</a:t>
            </a:r>
            <a:endParaRPr lang="en-GB"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stepOk</a:t>
            </a:r>
            <a:endParaRPr lang="en-GB"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stepKo</a:t>
            </a:r>
            <a:endParaRPr lang="en-GB"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754681" y="1346344"/>
            <a:ext cx="869149" cy="369332"/>
          </a:xfrm>
          <a:prstGeom prst="rect">
            <a:avLst/>
          </a:prstGeom>
        </p:spPr>
        <p:txBody>
          <a:bodyPr wrap="none">
            <a:spAutoFit/>
          </a:bodyPr>
          <a:lstStyle/>
          <a:p>
            <a:r>
              <a:rPr lang="en-GB" dirty="0" err="1" smtClean="0"/>
              <a:t>endtime</a:t>
            </a:r>
            <a:endParaRPr lang="en-GB" dirty="0"/>
          </a:p>
        </p:txBody>
      </p:sp>
      <p:sp>
        <p:nvSpPr>
          <p:cNvPr id="38" name="Rettangolo 37"/>
          <p:cNvSpPr/>
          <p:nvPr/>
        </p:nvSpPr>
        <p:spPr>
          <a:xfrm>
            <a:off x="4754681" y="2289761"/>
            <a:ext cx="713657" cy="369332"/>
          </a:xfrm>
          <a:prstGeom prst="rect">
            <a:avLst/>
          </a:prstGeom>
        </p:spPr>
        <p:txBody>
          <a:bodyPr wrap="none">
            <a:spAutoFit/>
          </a:bodyPr>
          <a:lstStyle/>
          <a:p>
            <a:r>
              <a:rPr lang="en-GB" dirty="0"/>
              <a:t>sensor</a:t>
            </a:r>
            <a:endParaRPr lang="en-GB" dirty="0"/>
          </a:p>
        </p:txBody>
      </p:sp>
    </p:spTree>
    <p:extLst>
      <p:ext uri="{BB962C8B-B14F-4D97-AF65-F5344CB8AC3E}">
        <p14:creationId xmlns:p14="http://schemas.microsoft.com/office/powerpoint/2010/main" val="4005151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411760" y="1988840"/>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2411761" y="198884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5" name="Ovale 4"/>
          <p:cNvSpPr/>
          <p:nvPr/>
        </p:nvSpPr>
        <p:spPr>
          <a:xfrm>
            <a:off x="2771800" y="395918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3478813" y="395918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3476644" y="208891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4356677" y="210119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4373690" y="3973404"/>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12" name="Ovale 11"/>
          <p:cNvSpPr/>
          <p:nvPr/>
        </p:nvSpPr>
        <p:spPr>
          <a:xfrm>
            <a:off x="2424111" y="2009416"/>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2411761" y="23211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2771801" y="199707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2411761" y="264514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2399410" y="295601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2399410" y="3280053"/>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2399410" y="360977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2727204" y="360977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3065528" y="3600159"/>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3393322" y="3600159"/>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3753362" y="362725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4166932" y="364146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4154473" y="202876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4154473" y="2352803"/>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4142122" y="266367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4142122" y="29877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4142122" y="331743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3537815" y="23543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4330604" y="236858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3165425" y="20049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3493219" y="20049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3831543" y="199534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4210668" y="196826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609548" y="2444842"/>
            <a:ext cx="2545825" cy="646331"/>
          </a:xfrm>
          <a:prstGeom prst="rect">
            <a:avLst/>
          </a:prstGeom>
          <a:noFill/>
        </p:spPr>
        <p:txBody>
          <a:bodyPr wrap="none" rtlCol="0">
            <a:spAutoFit/>
          </a:bodyPr>
          <a:lstStyle/>
          <a:p>
            <a:r>
              <a:rPr lang="it-IT" sz="3600" dirty="0" smtClean="0"/>
              <a:t>Matrice n x m</a:t>
            </a:r>
            <a:endParaRPr lang="en-GB" sz="3600" dirty="0"/>
          </a:p>
        </p:txBody>
      </p:sp>
    </p:spTree>
    <p:extLst>
      <p:ext uri="{BB962C8B-B14F-4D97-AF65-F5344CB8AC3E}">
        <p14:creationId xmlns:p14="http://schemas.microsoft.com/office/powerpoint/2010/main" val="3690934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19575</TotalTime>
  <Words>1627</Words>
  <Application>Microsoft Office PowerPoint</Application>
  <PresentationFormat>Presentazione su schermo (4:3)</PresentationFormat>
  <Paragraphs>422</Paragraphs>
  <Slides>35</Slides>
  <Notes>2</Notes>
  <HiddenSlides>0</HiddenSlides>
  <MMClips>0</MMClips>
  <ScaleCrop>false</ScaleCrop>
  <HeadingPairs>
    <vt:vector size="4" baseType="variant">
      <vt:variant>
        <vt:lpstr>Tema</vt:lpstr>
      </vt:variant>
      <vt:variant>
        <vt:i4>1</vt:i4>
      </vt:variant>
      <vt:variant>
        <vt:lpstr>Titoli diapositive</vt:lpstr>
      </vt:variant>
      <vt:variant>
        <vt:i4>35</vt:i4>
      </vt:variant>
    </vt:vector>
  </HeadingPairs>
  <TitlesOfParts>
    <vt:vector size="36"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166</cp:revision>
  <dcterms:created xsi:type="dcterms:W3CDTF">2020-02-19T17:19:21Z</dcterms:created>
  <dcterms:modified xsi:type="dcterms:W3CDTF">2020-03-25T17:24:29Z</dcterms:modified>
</cp:coreProperties>
</file>