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3"/>
  </p:notesMasterIdLst>
  <p:handoutMasterIdLst>
    <p:handoutMasterId r:id="rId3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6" r:id="rId29"/>
    <p:sldId id="287" r:id="rId30"/>
    <p:sldId id="283"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3633537" y="105273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3982165" y="3340299"/>
            <a:ext cx="2909771"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1619672" y="12687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1475656" y="15034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3347864" y="1262410"/>
            <a:ext cx="1296144" cy="648072"/>
          </a:xfrm>
          <a:prstGeom prst="ellipse">
            <a:avLst/>
          </a:prstGeom>
          <a:ln>
            <a:solidFill>
              <a:srgbClr val="0070C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Explore</a:t>
            </a:r>
            <a:endParaRPr lang="en-GB" dirty="0"/>
          </a:p>
        </p:txBody>
      </p:sp>
      <p:cxnSp>
        <p:nvCxnSpPr>
          <p:cNvPr id="16" name="Connettore 4 15"/>
          <p:cNvCxnSpPr>
            <a:stCxn id="8" idx="4"/>
            <a:endCxn id="4" idx="5"/>
          </p:cNvCxnSpPr>
          <p:nvPr/>
        </p:nvCxnSpPr>
        <p:spPr>
          <a:xfrm rot="5400000" flipH="1">
            <a:off x="3070839" y="985385"/>
            <a:ext cx="88558" cy="1761637"/>
          </a:xfrm>
          <a:prstGeom prst="bentConnector3">
            <a:avLst>
              <a:gd name="adj1" fmla="val -265306"/>
            </a:avLst>
          </a:prstGeom>
          <a:ln>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772397" y="222752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22" name="Ovale 21"/>
          <p:cNvSpPr/>
          <p:nvPr/>
        </p:nvSpPr>
        <p:spPr>
          <a:xfrm>
            <a:off x="5652120" y="754822"/>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907237" y="636794"/>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2339752" y="1586446"/>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479963" y="115399"/>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572392" y="1811138"/>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Rotate</a:t>
            </a:r>
            <a:endParaRPr lang="en-GB" dirty="0"/>
          </a:p>
        </p:txBody>
      </p:sp>
      <p:cxnSp>
        <p:nvCxnSpPr>
          <p:cNvPr id="34" name="Connettore 4 33"/>
          <p:cNvCxnSpPr>
            <a:stCxn id="22" idx="4"/>
            <a:endCxn id="32" idx="0"/>
          </p:cNvCxnSpPr>
          <p:nvPr/>
        </p:nvCxnSpPr>
        <p:spPr>
          <a:xfrm rot="16200000" flipH="1">
            <a:off x="5919225" y="1603841"/>
            <a:ext cx="408244" cy="6350"/>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267911" y="1402894"/>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1636888" y="3737034"/>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2406039" y="3737034"/>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3146920" y="3737034"/>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636888" y="4483246"/>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1636888" y="5203326"/>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671116" y="3762611"/>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996928" y="570738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2703941" y="570738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2701772" y="383710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3496029" y="383517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3513042" y="570738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2031156" y="4554699"/>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2738169" y="3913363"/>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3547270" y="3913363"/>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2065384" y="5745509"/>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2770228" y="3873302"/>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3581498" y="5745509"/>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94" name="Connettore 1 93"/>
          <p:cNvCxnSpPr/>
          <p:nvPr/>
        </p:nvCxnSpPr>
        <p:spPr>
          <a:xfrm>
            <a:off x="4932040" y="345327"/>
            <a:ext cx="0" cy="301166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164288" y="1817488"/>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680652" y="2135174"/>
            <a:ext cx="483636"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2" name="Ovale 101"/>
          <p:cNvSpPr/>
          <p:nvPr/>
        </p:nvSpPr>
        <p:spPr>
          <a:xfrm>
            <a:off x="7174087" y="754822"/>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Rotate</a:t>
            </a:r>
            <a:endParaRPr lang="en-GB" dirty="0"/>
          </a:p>
        </p:txBody>
      </p:sp>
      <p:cxnSp>
        <p:nvCxnSpPr>
          <p:cNvPr id="103" name="Connettore 2 102"/>
          <p:cNvCxnSpPr>
            <a:stCxn id="98" idx="0"/>
            <a:endCxn id="102" idx="4"/>
          </p:cNvCxnSpPr>
          <p:nvPr/>
        </p:nvCxnSpPr>
        <p:spPr>
          <a:xfrm flipV="1">
            <a:off x="7718418" y="1402894"/>
            <a:ext cx="9799" cy="41459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02" idx="2"/>
            <a:endCxn id="22" idx="6"/>
          </p:cNvCxnSpPr>
          <p:nvPr/>
        </p:nvCxnSpPr>
        <p:spPr>
          <a:xfrm flipH="1">
            <a:off x="6588224" y="1078858"/>
            <a:ext cx="585863"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ttore 4 117"/>
          <p:cNvCxnSpPr>
            <a:stCxn id="98" idx="4"/>
            <a:endCxn id="4" idx="4"/>
          </p:cNvCxnSpPr>
          <p:nvPr/>
        </p:nvCxnSpPr>
        <p:spPr>
          <a:xfrm rot="5400000" flipH="1">
            <a:off x="4574701" y="-678157"/>
            <a:ext cx="548728" cy="5738706"/>
          </a:xfrm>
          <a:prstGeom prst="bentConnector3">
            <a:avLst>
              <a:gd name="adj1" fmla="val -4166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7885038" y="2465560"/>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588224" y="175659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542398" y="713390"/>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8317" y="1465220"/>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cxnSp>
        <p:nvCxnSpPr>
          <p:cNvPr id="131" name="Connettore 4 130"/>
          <p:cNvCxnSpPr>
            <a:stCxn id="8" idx="2"/>
            <a:endCxn id="22" idx="2"/>
          </p:cNvCxnSpPr>
          <p:nvPr/>
        </p:nvCxnSpPr>
        <p:spPr>
          <a:xfrm rot="10800000" flipH="1">
            <a:off x="3347864" y="1078858"/>
            <a:ext cx="2304256" cy="507588"/>
          </a:xfrm>
          <a:prstGeom prst="bentConnector3">
            <a:avLst>
              <a:gd name="adj1" fmla="val 59677"/>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6070</TotalTime>
  <Words>1500</Words>
  <Application>Microsoft Office PowerPoint</Application>
  <PresentationFormat>Presentazione su schermo (4:3)</PresentationFormat>
  <Paragraphs>345</Paragraphs>
  <Slides>31</Slides>
  <Notes>1</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132</cp:revision>
  <dcterms:created xsi:type="dcterms:W3CDTF">2020-02-19T17:19:21Z</dcterms:created>
  <dcterms:modified xsi:type="dcterms:W3CDTF">2020-03-16T08:19:35Z</dcterms:modified>
</cp:coreProperties>
</file>