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2"/>
  </p:notesMasterIdLst>
  <p:handoutMasterIdLst>
    <p:handoutMasterId r:id="rId5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282" r:id="rId29"/>
    <p:sldId id="302" r:id="rId30"/>
    <p:sldId id="284" r:id="rId31"/>
    <p:sldId id="289" r:id="rId32"/>
    <p:sldId id="285" r:id="rId33"/>
    <p:sldId id="286" r:id="rId34"/>
    <p:sldId id="287" r:id="rId35"/>
    <p:sldId id="288" r:id="rId36"/>
    <p:sldId id="292" r:id="rId37"/>
    <p:sldId id="294" r:id="rId38"/>
    <p:sldId id="303" r:id="rId39"/>
    <p:sldId id="304" r:id="rId40"/>
    <p:sldId id="295" r:id="rId41"/>
    <p:sldId id="291" r:id="rId42"/>
    <p:sldId id="293" r:id="rId43"/>
    <p:sldId id="298" r:id="rId44"/>
    <p:sldId id="296" r:id="rId45"/>
    <p:sldId id="299" r:id="rId46"/>
    <p:sldId id="297" r:id="rId47"/>
    <p:sldId id="301" r:id="rId48"/>
    <p:sldId id="281" r:id="rId49"/>
    <p:sldId id="290" r:id="rId50"/>
    <p:sldId id="30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CCFFFF"/>
    <a:srgbClr val="FFCC99"/>
    <a:srgbClr val="FF99FF"/>
    <a:srgbClr val="33CCCC"/>
    <a:srgbClr val="CCFF66"/>
    <a:srgbClr val="1318ED"/>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smtClean="0"/>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smtClean="0"/>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31/03/2020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smtClean="0"/>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a:p>
            <a:pPr algn="ctr"/>
            <a:r>
              <a:rPr lang="it-IT" sz="2000" dirty="0" smtClean="0">
                <a:solidFill>
                  <a:schemeClr val="tx1"/>
                </a:solidFill>
              </a:rPr>
              <a:t>(</a:t>
            </a:r>
            <a:r>
              <a:rPr lang="it-IT" sz="2000" dirty="0" err="1" smtClean="0">
                <a:solidFill>
                  <a:schemeClr val="tx1"/>
                </a:solidFill>
              </a:rPr>
              <a:t>Eclipse</a:t>
            </a:r>
            <a:r>
              <a:rPr lang="it-IT" sz="2000" dirty="0" smtClean="0">
                <a:solidFill>
                  <a:schemeClr val="tx1"/>
                </a:solidFill>
              </a:rPr>
              <a:t> </a:t>
            </a:r>
            <a:r>
              <a:rPr lang="it-IT" sz="2000" dirty="0" err="1" smtClean="0">
                <a:solidFill>
                  <a:schemeClr val="tx1"/>
                </a:solidFill>
              </a:rPr>
              <a:t>Pluigins</a:t>
            </a:r>
            <a:r>
              <a:rPr lang="it-IT" sz="2000" dirty="0" smtClean="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t>
            </a:r>
            <a:r>
              <a:rPr lang="it-IT" sz="2400" dirty="0" err="1" smtClean="0"/>
              <a:t>a</a:t>
            </a:r>
            <a:r>
              <a:rPr lang="it-IT" sz="2400" dirty="0" smtClean="0"/>
              <a:t> </a:t>
            </a:r>
            <a:r>
              <a:rPr lang="it-IT" sz="2400" dirty="0" err="1" smtClean="0"/>
              <a:t>metamodel</a:t>
            </a:r>
            <a:endParaRPr lang="it-IT" sz="2400" dirty="0" smtClean="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smtClean="0"/>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smtClean="0">
                <a:solidFill>
                  <a:schemeClr val="tx1"/>
                </a:solidFill>
              </a:rPr>
              <a:t>Kotlin</a:t>
            </a:r>
            <a:r>
              <a:rPr lang="it-IT" sz="2800" dirty="0" smtClean="0">
                <a:solidFill>
                  <a:schemeClr val="tx1"/>
                </a:solidFill>
              </a:rPr>
              <a:t> code </a:t>
            </a:r>
            <a:endParaRPr lang="it-IT" sz="2800" dirty="0" smtClean="0">
              <a:solidFill>
                <a:schemeClr val="tx1"/>
              </a:solidFill>
            </a:endParaRP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endParaRPr lang="it-IT" sz="2400" dirty="0" smtClean="0"/>
          </a:p>
          <a:p>
            <a:r>
              <a:rPr lang="it-IT" sz="2400" dirty="0" err="1" smtClean="0"/>
              <a:t>application</a:t>
            </a:r>
            <a:r>
              <a:rPr lang="it-IT" sz="2400" dirty="0" smtClean="0"/>
              <a:t> </a:t>
            </a:r>
            <a:r>
              <a:rPr lang="it-IT" sz="2400" dirty="0"/>
              <a:t>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smtClean="0">
                <a:solidFill>
                  <a:schemeClr val="tx1"/>
                </a:solidFill>
              </a:rPr>
              <a:t>Qak</a:t>
            </a:r>
            <a:r>
              <a:rPr lang="it-IT" dirty="0" smtClean="0">
                <a:solidFill>
                  <a:schemeClr val="tx1"/>
                </a:solidFill>
              </a:rPr>
              <a:t> </a:t>
            </a:r>
            <a:r>
              <a:rPr lang="it-IT" dirty="0" err="1" smtClean="0">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smtClean="0"/>
              <a:t>generates</a:t>
            </a:r>
            <a:endParaRPr lang="en-US" dirty="0"/>
          </a:p>
        </p:txBody>
      </p:sp>
      <p:sp>
        <p:nvSpPr>
          <p:cNvPr id="15" name="Rettangolo 14"/>
          <p:cNvSpPr/>
          <p:nvPr/>
        </p:nvSpPr>
        <p:spPr>
          <a:xfrm>
            <a:off x="5871912" y="5763473"/>
            <a:ext cx="2072747" cy="369332"/>
          </a:xfrm>
          <a:prstGeom prst="rect">
            <a:avLst/>
          </a:prstGeom>
        </p:spPr>
        <p:txBody>
          <a:bodyPr wrap="none">
            <a:spAutoFit/>
          </a:bodyPr>
          <a:lstStyle/>
          <a:p>
            <a:r>
              <a:rPr lang="en-GB" i="1" dirty="0"/>
              <a:t>it.unibo.qakactor-2.0.jar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smtClean="0"/>
              <a:t>Defined</a:t>
            </a:r>
            <a:r>
              <a:rPr lang="it-IT" dirty="0" smtClean="0"/>
              <a:t> in </a:t>
            </a:r>
            <a:r>
              <a:rPr lang="it-IT" dirty="0" err="1" smtClean="0"/>
              <a:t>project</a:t>
            </a:r>
            <a:endParaRPr lang="it-IT" dirty="0" smtClean="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smtClean="0"/>
              <a:t>Inherits</a:t>
            </a:r>
            <a:r>
              <a:rPr lang="it-IT" dirty="0" smtClean="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smtClean="0"/>
              <a:t>Runs</a:t>
            </a:r>
            <a:r>
              <a:rPr lang="it-IT" dirty="0" smtClean="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it.unibo.Qactork_1.2.0.jar</a:t>
            </a:r>
          </a:p>
          <a:p>
            <a:r>
              <a:rPr lang="en-GB" i="1" dirty="0" smtClean="0"/>
              <a:t>it.unibo.Qactork.ide_1.2.0.jar</a:t>
            </a:r>
            <a:endParaRPr lang="en-GB" i="1" dirty="0"/>
          </a:p>
          <a:p>
            <a:r>
              <a:rPr lang="en-GB" i="1" dirty="0" smtClean="0"/>
              <a:t>it.unibo.Qactork.ui_1.2.0.jar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smtClean="0">
                <a:solidFill>
                  <a:srgbClr val="C00000"/>
                </a:solidFill>
              </a:rPr>
              <a:t>CtxServerAgent</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start-up</a:t>
            </a:r>
          </a:p>
          <a:p>
            <a:r>
              <a:rPr lang="it-IT" b="1" i="1" dirty="0" err="1" smtClean="0">
                <a:solidFill>
                  <a:srgbClr val="C00000"/>
                </a:solidFill>
              </a:rPr>
              <a:t>SenderAgent</a:t>
            </a:r>
            <a:r>
              <a:rPr lang="it-IT" dirty="0" smtClean="0">
                <a:solidFill>
                  <a:srgbClr val="C00000"/>
                </a:solidFill>
              </a:rPr>
              <a:t>     </a:t>
            </a:r>
            <a:r>
              <a:rPr lang="it-IT" dirty="0" smtClean="0"/>
              <a:t>:  </a:t>
            </a:r>
            <a:r>
              <a:rPr lang="it-IT" dirty="0" err="1" smtClean="0"/>
              <a:t>created</a:t>
            </a:r>
            <a:r>
              <a:rPr lang="it-IT" dirty="0" smtClean="0"/>
              <a:t> a start-up</a:t>
            </a:r>
          </a:p>
          <a:p>
            <a:r>
              <a:rPr lang="it-IT" b="1" i="1" dirty="0" err="1" smtClean="0">
                <a:solidFill>
                  <a:srgbClr val="C00000"/>
                </a:solidFill>
              </a:rPr>
              <a:t>ReceiverAgent</a:t>
            </a:r>
            <a:r>
              <a:rPr lang="it-IT" dirty="0">
                <a:solidFill>
                  <a:srgbClr val="C00000"/>
                </a:solidFill>
              </a:rPr>
              <a:t> </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a:t>
            </a:r>
            <a:r>
              <a:rPr lang="it-IT" dirty="0" err="1" smtClean="0"/>
              <a:t>each</a:t>
            </a:r>
            <a:r>
              <a:rPr lang="it-IT" dirty="0" smtClean="0"/>
              <a:t> </a:t>
            </a:r>
            <a:r>
              <a:rPr lang="it-IT" dirty="0" err="1" smtClean="0"/>
              <a:t>conn</a:t>
            </a:r>
            <a:r>
              <a:rPr lang="it-IT" dirty="0" smtClean="0"/>
              <a:t> </a:t>
            </a:r>
            <a:r>
              <a:rPr lang="it-IT" dirty="0" err="1" smtClean="0"/>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smtClean="0"/>
              <a:t>A </a:t>
            </a:r>
            <a:r>
              <a:rPr lang="it-IT" dirty="0" err="1" smtClean="0"/>
              <a:t>message</a:t>
            </a:r>
            <a:r>
              <a:rPr lang="it-IT" dirty="0" smtClean="0"/>
              <a:t> </a:t>
            </a:r>
            <a:r>
              <a:rPr lang="it-IT" dirty="0" err="1" smtClean="0"/>
              <a:t>sent</a:t>
            </a:r>
            <a:r>
              <a:rPr lang="it-IT" dirty="0" smtClean="0"/>
              <a:t> by a </a:t>
            </a:r>
            <a:r>
              <a:rPr lang="it-IT" dirty="0" err="1" smtClean="0"/>
              <a:t>qactor</a:t>
            </a:r>
            <a:endParaRPr lang="it-IT" dirty="0" smtClean="0"/>
          </a:p>
          <a:p>
            <a:r>
              <a:rPr lang="it-IT" dirty="0"/>
              <a:t>t</a:t>
            </a:r>
            <a:r>
              <a:rPr lang="it-IT" dirty="0" smtClean="0"/>
              <a:t>o </a:t>
            </a:r>
            <a:r>
              <a:rPr lang="it-IT" dirty="0" err="1" smtClean="0"/>
              <a:t>another</a:t>
            </a:r>
            <a:r>
              <a:rPr lang="it-IT" dirty="0" smtClean="0"/>
              <a:t> </a:t>
            </a:r>
            <a:r>
              <a:rPr lang="it-IT" dirty="0" err="1" smtClean="0"/>
              <a:t>qactor</a:t>
            </a:r>
            <a:endParaRPr lang="it-IT" dirty="0" smtClean="0"/>
          </a:p>
          <a:p>
            <a:r>
              <a:rPr lang="it-IT" dirty="0" err="1"/>
              <a:t>i</a:t>
            </a:r>
            <a:r>
              <a:rPr lang="it-IT" dirty="0" err="1" smtClean="0"/>
              <a:t>s</a:t>
            </a:r>
            <a:r>
              <a:rPr lang="it-IT" dirty="0" smtClean="0"/>
              <a:t> </a:t>
            </a:r>
            <a:r>
              <a:rPr lang="it-IT" dirty="0" err="1" smtClean="0"/>
              <a:t>inserted</a:t>
            </a:r>
            <a:r>
              <a:rPr lang="it-IT" dirty="0" smtClean="0"/>
              <a:t> in the </a:t>
            </a:r>
            <a:r>
              <a:rPr lang="it-IT" dirty="0" err="1" smtClean="0"/>
              <a:t>message</a:t>
            </a:r>
            <a:r>
              <a:rPr lang="it-IT" dirty="0" smtClean="0"/>
              <a:t> </a:t>
            </a:r>
            <a:r>
              <a:rPr lang="it-IT" dirty="0" err="1" smtClean="0"/>
              <a:t>queue</a:t>
            </a:r>
            <a:endParaRPr lang="it-IT" dirty="0" smtClean="0"/>
          </a:p>
          <a:p>
            <a:r>
              <a:rPr lang="it-IT" u="sng" dirty="0"/>
              <a:t>o</a:t>
            </a:r>
            <a:r>
              <a:rPr lang="it-IT" u="sng" dirty="0" smtClean="0"/>
              <a:t>f</a:t>
            </a:r>
            <a:r>
              <a:rPr lang="it-IT" dirty="0" smtClean="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smtClean="0"/>
              <a:t>%          SYSTEM DESCRIPTION</a:t>
            </a:r>
          </a:p>
          <a:p>
            <a:r>
              <a:rPr lang="it-IT" sz="1600" b="1" dirty="0" err="1"/>
              <a:t>context</a:t>
            </a:r>
            <a:r>
              <a:rPr lang="it-IT" sz="1600" b="1" dirty="0"/>
              <a:t>( </a:t>
            </a:r>
            <a:r>
              <a:rPr lang="it-IT" sz="1600" b="1" dirty="0" err="1" smtClean="0"/>
              <a:t>ctxSender</a:t>
            </a:r>
            <a:r>
              <a:rPr lang="it-IT" sz="1600" b="1" dirty="0" smtClean="0"/>
              <a:t>, </a:t>
            </a:r>
            <a:r>
              <a:rPr lang="it-IT" sz="1600" b="1" dirty="0"/>
              <a:t>"192.168.43.229</a:t>
            </a:r>
            <a:r>
              <a:rPr lang="it-IT" sz="1600" b="1" dirty="0" smtClean="0"/>
              <a:t>","</a:t>
            </a:r>
            <a:r>
              <a:rPr lang="it-IT" sz="1600" b="1" dirty="0"/>
              <a:t>TCP", "8010" ).</a:t>
            </a:r>
          </a:p>
          <a:p>
            <a:r>
              <a:rPr lang="it-IT" sz="1600" b="1" dirty="0" err="1" smtClean="0"/>
              <a:t>context</a:t>
            </a:r>
            <a:r>
              <a:rPr lang="it-IT" sz="1600" b="1" dirty="0"/>
              <a:t>( </a:t>
            </a:r>
            <a:r>
              <a:rPr lang="it-IT" sz="1600" b="1" dirty="0" err="1" smtClean="0"/>
              <a:t>ctxReceiver</a:t>
            </a:r>
            <a:r>
              <a:rPr lang="it-IT" sz="1600" b="1" dirty="0" smtClean="0"/>
              <a:t>, </a:t>
            </a:r>
            <a:r>
              <a:rPr lang="it-IT" sz="1600" b="1" dirty="0"/>
              <a:t>"192.168.43.229</a:t>
            </a:r>
            <a:r>
              <a:rPr lang="it-IT" sz="1600" b="1" dirty="0" smtClean="0"/>
              <a:t>","</a:t>
            </a:r>
            <a:r>
              <a:rPr lang="it-IT" sz="1600" b="1" dirty="0"/>
              <a:t>TCP</a:t>
            </a:r>
            <a:r>
              <a:rPr lang="it-IT" sz="1600" b="1" dirty="0" smtClean="0"/>
              <a:t>","</a:t>
            </a:r>
            <a:r>
              <a:rPr lang="it-IT" sz="1600" b="1" dirty="0"/>
              <a:t>8020</a:t>
            </a:r>
            <a:r>
              <a:rPr lang="it-IT" sz="1600" b="1" dirty="0" smtClean="0"/>
              <a:t>").</a:t>
            </a:r>
            <a:endParaRPr lang="it-IT" sz="1600" b="1" dirty="0"/>
          </a:p>
          <a:p>
            <a:r>
              <a:rPr lang="it-IT" sz="1600" b="1" dirty="0" err="1" smtClean="0"/>
              <a:t>qactor</a:t>
            </a:r>
            <a:r>
              <a:rPr lang="it-IT" sz="1600" b="1" dirty="0"/>
              <a:t>( </a:t>
            </a:r>
            <a:r>
              <a:rPr lang="it-IT" sz="1600" b="1" dirty="0" err="1" smtClean="0"/>
              <a:t>qasender</a:t>
            </a:r>
            <a:r>
              <a:rPr lang="it-IT" sz="1600" b="1" dirty="0" smtClean="0"/>
              <a:t>, ctx1, ‘</a:t>
            </a:r>
            <a:r>
              <a:rPr lang="it-IT" sz="1600" dirty="0" err="1" smtClean="0"/>
              <a:t>QActorSender</a:t>
            </a:r>
            <a:r>
              <a:rPr lang="it-IT" sz="1600" b="1" dirty="0" smtClean="0"/>
              <a:t>’ </a:t>
            </a:r>
            <a:r>
              <a:rPr lang="it-IT" sz="1600" b="1" dirty="0"/>
              <a:t>).</a:t>
            </a:r>
          </a:p>
          <a:p>
            <a:r>
              <a:rPr lang="it-IT" sz="1600" b="1" dirty="0" err="1" smtClean="0"/>
              <a:t>qactor</a:t>
            </a:r>
            <a:r>
              <a:rPr lang="it-IT" sz="1600" b="1" dirty="0"/>
              <a:t>( </a:t>
            </a:r>
            <a:r>
              <a:rPr lang="it-IT" sz="1600" b="1" dirty="0" err="1" smtClean="0"/>
              <a:t>qareceiver</a:t>
            </a:r>
            <a:r>
              <a:rPr lang="it-IT" sz="1600" b="1" dirty="0" smtClean="0"/>
              <a:t>, ctx2, ‘</a:t>
            </a:r>
            <a:r>
              <a:rPr lang="it-IT" sz="1600" dirty="0" err="1" smtClean="0"/>
              <a:t>QActorReceiver</a:t>
            </a:r>
            <a:r>
              <a:rPr lang="it-IT" sz="1600" b="1" dirty="0" smtClean="0"/>
              <a:t>’).</a:t>
            </a:r>
            <a:endParaRPr lang="it-IT" sz="1600" b="1"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t>ctx</a:t>
            </a:r>
            <a:r>
              <a:rPr lang="it-IT" dirty="0" smtClean="0"/>
              <a:t>…</a:t>
            </a:r>
            <a:endParaRPr lang="it-IT" dirty="0"/>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smtClean="0"/>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smtClean="0"/>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handleReply</a:t>
            </a:r>
            <a:endParaRPr lang="en-GB"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handleRequest</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handleReply</a:t>
            </a:r>
            <a:endParaRPr lang="en-GB"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handleAskFromCaller</a:t>
            </a:r>
            <a:endParaRPr lang="en-GB"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handleRequest</a:t>
            </a:r>
            <a:endParaRPr lang="en-GB"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smtClean="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smtClean="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askFor</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85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smtClean="0"/>
              <a:t>p</a:t>
            </a:r>
            <a:r>
              <a:rPr lang="en-GB" dirty="0" smtClean="0"/>
              <a:t>ublish</a:t>
            </a:r>
            <a:endParaRPr lang="en-GB" dirty="0"/>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/xxx</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smtClean="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029030" y="5160844"/>
            <a:ext cx="1226618" cy="369332"/>
          </a:xfrm>
          <a:prstGeom prst="rect">
            <a:avLst/>
          </a:prstGeom>
        </p:spPr>
        <p:txBody>
          <a:bodyPr wrap="none">
            <a:spAutoFit/>
          </a:bodyPr>
          <a:lstStyle/>
          <a:p>
            <a:r>
              <a:rPr lang="it-IT" dirty="0" smtClean="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002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7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33152</TotalTime>
  <Words>2183</Words>
  <Application>Microsoft Office PowerPoint</Application>
  <PresentationFormat>Presentazione su schermo (4:3)</PresentationFormat>
  <Paragraphs>703</Paragraphs>
  <Slides>50</Slides>
  <Notes>2</Notes>
  <HiddenSlides>0</HiddenSlides>
  <MMClips>0</MMClips>
  <ScaleCrop>false</ScaleCrop>
  <HeadingPairs>
    <vt:vector size="4" baseType="variant">
      <vt:variant>
        <vt:lpstr>Tema</vt:lpstr>
      </vt:variant>
      <vt:variant>
        <vt:i4>1</vt:i4>
      </vt:variant>
      <vt:variant>
        <vt:lpstr>Titoli diapositive</vt:lpstr>
      </vt:variant>
      <vt:variant>
        <vt:i4>50</vt:i4>
      </vt:variant>
    </vt:vector>
  </HeadingPairs>
  <TitlesOfParts>
    <vt:vector size="5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234</cp:revision>
  <dcterms:created xsi:type="dcterms:W3CDTF">2020-02-19T17:19:21Z</dcterms:created>
  <dcterms:modified xsi:type="dcterms:W3CDTF">2020-04-06T15:15:26Z</dcterms:modified>
</cp:coreProperties>
</file>