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291" r:id="rId49"/>
    <p:sldId id="293" r:id="rId50"/>
    <p:sldId id="298" r:id="rId51"/>
    <p:sldId id="296" r:id="rId52"/>
    <p:sldId id="299" r:id="rId53"/>
    <p:sldId id="297" r:id="rId54"/>
    <p:sldId id="301" r:id="rId55"/>
    <p:sldId id="312" r:id="rId56"/>
    <p:sldId id="313" r:id="rId57"/>
    <p:sldId id="316" r:id="rId58"/>
    <p:sldId id="314" r:id="rId59"/>
    <p:sldId id="315" r:id="rId60"/>
    <p:sldId id="281" r:id="rId61"/>
    <p:sldId id="290" r:id="rId62"/>
    <p:sldId id="317" r:id="rId63"/>
    <p:sldId id="30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CCFFFF"/>
    <a:srgbClr val="33CCCC"/>
    <a:srgbClr val="CCFF66"/>
    <a:srgbClr val="CCFFCC"/>
    <a:srgbClr val="FF99FF"/>
    <a:srgbClr val="66CC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4" d="100"/>
          <a:sy n="64" d="100"/>
        </p:scale>
        <p:origin x="12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24/04/2020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24/04/2020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61</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24/04/2020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24/04/2020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24/04/2020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24/04/2020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a16="http://schemas.microsoft.com/office/drawing/2014/main" id="{410B6C67-11A9-4E5D-AF6C-E2C3E08EC13C}"/>
              </a:ext>
            </a:extLst>
          </p:cNvPr>
          <p:cNvGrpSpPr/>
          <p:nvPr/>
        </p:nvGrpSpPr>
        <p:grpSpPr>
          <a:xfrm>
            <a:off x="1049542" y="1952643"/>
            <a:ext cx="812663" cy="763297"/>
            <a:chOff x="2441713" y="1277482"/>
            <a:chExt cx="812663" cy="763297"/>
          </a:xfrm>
        </p:grpSpPr>
        <p:sp>
          <p:nvSpPr>
            <p:cNvPr id="5" name="Parallelogramma 50">
              <a:extLst>
                <a:ext uri="{FF2B5EF4-FFF2-40B4-BE49-F238E27FC236}">
                  <a16:creationId xmlns:a16="http://schemas.microsoft.com/office/drawing/2014/main"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a16="http://schemas.microsoft.com/office/drawing/2014/main"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a16="http://schemas.microsoft.com/office/drawing/2014/main"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a16="http://schemas.microsoft.com/office/drawing/2014/main" id="{1C51F87E-3C58-4BC5-8B9A-C8AC217F5024}"/>
              </a:ext>
            </a:extLst>
          </p:cNvPr>
          <p:cNvGrpSpPr/>
          <p:nvPr/>
        </p:nvGrpSpPr>
        <p:grpSpPr>
          <a:xfrm>
            <a:off x="4600607" y="1909428"/>
            <a:ext cx="812663" cy="763297"/>
            <a:chOff x="2441713" y="1277482"/>
            <a:chExt cx="812663" cy="763297"/>
          </a:xfrm>
        </p:grpSpPr>
        <p:sp>
          <p:nvSpPr>
            <p:cNvPr id="9" name="Parallelogramma 50">
              <a:extLst>
                <a:ext uri="{FF2B5EF4-FFF2-40B4-BE49-F238E27FC236}">
                  <a16:creationId xmlns:a16="http://schemas.microsoft.com/office/drawing/2014/main"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a16="http://schemas.microsoft.com/office/drawing/2014/main"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a16="http://schemas.microsoft.com/office/drawing/2014/main"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a16="http://schemas.microsoft.com/office/drawing/2014/main" id="{912B8E01-2D81-4CD4-B152-AE02D085C022}"/>
              </a:ext>
            </a:extLst>
          </p:cNvPr>
          <p:cNvGrpSpPr/>
          <p:nvPr/>
        </p:nvGrpSpPr>
        <p:grpSpPr>
          <a:xfrm>
            <a:off x="6687907" y="1909427"/>
            <a:ext cx="812663" cy="763297"/>
            <a:chOff x="2441713" y="1277482"/>
            <a:chExt cx="812663" cy="763297"/>
          </a:xfrm>
        </p:grpSpPr>
        <p:sp>
          <p:nvSpPr>
            <p:cNvPr id="14" name="Parallelogramma 50">
              <a:extLst>
                <a:ext uri="{FF2B5EF4-FFF2-40B4-BE49-F238E27FC236}">
                  <a16:creationId xmlns:a16="http://schemas.microsoft.com/office/drawing/2014/main"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a16="http://schemas.microsoft.com/office/drawing/2014/main"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a16="http://schemas.microsoft.com/office/drawing/2014/main"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a16="http://schemas.microsoft.com/office/drawing/2014/main" id="{172D87D6-7F53-4EE9-8FD0-F6FD852451FF}"/>
              </a:ext>
            </a:extLst>
          </p:cNvPr>
          <p:cNvSpPr/>
          <p:nvPr/>
        </p:nvSpPr>
        <p:spPr>
          <a:xfrm>
            <a:off x="6178532" y="1677224"/>
            <a:ext cx="2371162" cy="307777"/>
          </a:xfrm>
          <a:prstGeom prst="rect">
            <a:avLst/>
          </a:prstGeom>
        </p:spPr>
        <p:txBody>
          <a:bodyPr wrap="none">
            <a:spAutoFit/>
          </a:bodyPr>
          <a:lstStyle/>
          <a:p>
            <a:r>
              <a:rPr lang="en-US" sz="1400" dirty="0" err="1">
                <a:solidFill>
                  <a:srgbClr val="000000"/>
                </a:solidFill>
                <a:latin typeface="Consolas" panose="020B0609020204030204" pitchFamily="49" charset="0"/>
              </a:rPr>
              <a:t>sonarDataActorConsumer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a16="http://schemas.microsoft.com/office/drawing/2014/main" id="{88C35063-69F5-496B-86C6-B6C6571E3D7A}"/>
              </a:ext>
            </a:extLst>
          </p:cNvPr>
          <p:cNvSpPr/>
          <p:nvPr/>
        </p:nvSpPr>
        <p:spPr>
          <a:xfrm>
            <a:off x="545042" y="1667314"/>
            <a:ext cx="2172390" cy="307777"/>
          </a:xfrm>
          <a:prstGeom prst="rect">
            <a:avLst/>
          </a:prstGeom>
        </p:spPr>
        <p:txBody>
          <a:bodyPr wrap="none">
            <a:spAutoFit/>
          </a:bodyPr>
          <a:lstStyle/>
          <a:p>
            <a:r>
              <a:rPr lang="en-US" sz="1400" dirty="0">
                <a:solidFill>
                  <a:srgbClr val="000000"/>
                </a:solidFill>
                <a:latin typeface="Consolas" panose="020B0609020204030204" pitchFamily="49" charset="0"/>
              </a:rPr>
              <a:t>sonarHCSR04Simulator</a:t>
            </a:r>
          </a:p>
        </p:txBody>
      </p:sp>
      <p:sp>
        <p:nvSpPr>
          <p:cNvPr id="20" name="Rectangle 19">
            <a:extLst>
              <a:ext uri="{FF2B5EF4-FFF2-40B4-BE49-F238E27FC236}">
                <a16:creationId xmlns:a16="http://schemas.microsoft.com/office/drawing/2014/main" id="{ABA4A08F-A7A6-4568-8447-0B3DA735DEDF}"/>
              </a:ext>
            </a:extLst>
          </p:cNvPr>
          <p:cNvSpPr/>
          <p:nvPr/>
        </p:nvSpPr>
        <p:spPr>
          <a:xfrm>
            <a:off x="4261142" y="1645280"/>
            <a:ext cx="1675459" cy="307777"/>
          </a:xfrm>
          <a:prstGeom prst="rect">
            <a:avLst/>
          </a:prstGeom>
        </p:spPr>
        <p:txBody>
          <a:bodyPr wrap="none">
            <a:spAutoFit/>
          </a:bodyPr>
          <a:lstStyle/>
          <a:p>
            <a:r>
              <a:rPr lang="en-US" sz="1400" dirty="0" err="1">
                <a:solidFill>
                  <a:srgbClr val="000000"/>
                </a:solidFill>
                <a:latin typeface="Consolas" panose="020B0609020204030204" pitchFamily="49" charset="0"/>
              </a:rPr>
              <a:t>sonarDataFilter</a:t>
            </a:r>
            <a:endParaRPr lang="en-US" sz="1400" dirty="0"/>
          </a:p>
        </p:txBody>
      </p:sp>
      <p:grpSp>
        <p:nvGrpSpPr>
          <p:cNvPr id="26" name="Group 25">
            <a:extLst>
              <a:ext uri="{FF2B5EF4-FFF2-40B4-BE49-F238E27FC236}">
                <a16:creationId xmlns:a16="http://schemas.microsoft.com/office/drawing/2014/main" id="{16947F28-9C26-4B6A-B135-1AB8977E8636}"/>
              </a:ext>
            </a:extLst>
          </p:cNvPr>
          <p:cNvGrpSpPr/>
          <p:nvPr/>
        </p:nvGrpSpPr>
        <p:grpSpPr>
          <a:xfrm>
            <a:off x="2954943" y="1657990"/>
            <a:ext cx="880402" cy="1047092"/>
            <a:chOff x="1426237" y="3145205"/>
            <a:chExt cx="880402" cy="1047092"/>
          </a:xfrm>
        </p:grpSpPr>
        <p:grpSp>
          <p:nvGrpSpPr>
            <p:cNvPr id="22" name="Gruppo 49">
              <a:extLst>
                <a:ext uri="{FF2B5EF4-FFF2-40B4-BE49-F238E27FC236}">
                  <a16:creationId xmlns:a16="http://schemas.microsoft.com/office/drawing/2014/main" id="{7C093E95-4C61-4E19-B32E-1613D4F741D3}"/>
                </a:ext>
              </a:extLst>
            </p:cNvPr>
            <p:cNvGrpSpPr/>
            <p:nvPr/>
          </p:nvGrpSpPr>
          <p:grpSpPr>
            <a:xfrm>
              <a:off x="1493976" y="3429000"/>
              <a:ext cx="812663" cy="763297"/>
              <a:chOff x="2441713" y="1277482"/>
              <a:chExt cx="812663" cy="763297"/>
            </a:xfrm>
          </p:grpSpPr>
          <p:sp>
            <p:nvSpPr>
              <p:cNvPr id="23" name="Parallelogramma 50">
                <a:extLst>
                  <a:ext uri="{FF2B5EF4-FFF2-40B4-BE49-F238E27FC236}">
                    <a16:creationId xmlns:a16="http://schemas.microsoft.com/office/drawing/2014/main"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a16="http://schemas.microsoft.com/office/drawing/2014/main"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a16="http://schemas.microsoft.com/office/drawing/2014/main"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a16="http://schemas.microsoft.com/office/drawing/2014/main" id="{F65DDFB3-2595-439F-809E-FD12043A64C1}"/>
                </a:ext>
              </a:extLst>
            </p:cNvPr>
            <p:cNvSpPr/>
            <p:nvPr/>
          </p:nvSpPr>
          <p:spPr>
            <a:xfrm>
              <a:off x="1426237" y="3145205"/>
              <a:ext cx="780983" cy="307777"/>
            </a:xfrm>
            <a:prstGeom prst="rect">
              <a:avLst/>
            </a:prstGeom>
          </p:spPr>
          <p:txBody>
            <a:bodyPr wrap="none">
              <a:spAutoFit/>
            </a:bodyPr>
            <a:lstStyle/>
            <a:p>
              <a:r>
                <a:rPr lang="en-US" sz="1400" dirty="0">
                  <a:solidFill>
                    <a:srgbClr val="000000"/>
                  </a:solidFill>
                  <a:latin typeface="Consolas" panose="020B0609020204030204" pitchFamily="49" charset="0"/>
                </a:rPr>
                <a:t>Logger</a:t>
              </a:r>
              <a:endParaRPr lang="en-US" dirty="0"/>
            </a:p>
          </p:txBody>
        </p:sp>
      </p:grpSp>
      <p:cxnSp>
        <p:nvCxnSpPr>
          <p:cNvPr id="28" name="Straight Arrow Connector 27">
            <a:extLst>
              <a:ext uri="{FF2B5EF4-FFF2-40B4-BE49-F238E27FC236}">
                <a16:creationId xmlns:a16="http://schemas.microsoft.com/office/drawing/2014/main" id="{44E7FF0E-CA4E-497C-85E8-BC85519E9D3A}"/>
              </a:ext>
            </a:extLst>
          </p:cNvPr>
          <p:cNvCxnSpPr>
            <a:cxnSpLocks/>
            <a:stCxn id="6" idx="6"/>
            <a:endCxn id="24" idx="2"/>
          </p:cNvCxnSpPr>
          <p:nvPr/>
        </p:nvCxnSpPr>
        <p:spPr>
          <a:xfrm flipV="1">
            <a:off x="1799263" y="2345042"/>
            <a:ext cx="1223419" cy="10858"/>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F1EB8F-48BB-4B31-B69F-FFDC32AF07F1}"/>
              </a:ext>
            </a:extLst>
          </p:cNvPr>
          <p:cNvCxnSpPr>
            <a:cxnSpLocks/>
            <a:stCxn id="24" idx="6"/>
            <a:endCxn id="10" idx="2"/>
          </p:cNvCxnSpPr>
          <p:nvPr/>
        </p:nvCxnSpPr>
        <p:spPr>
          <a:xfrm flipV="1">
            <a:off x="3772403" y="2312685"/>
            <a:ext cx="828204" cy="32357"/>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8DA3E5-DDFF-4C45-AB18-ECACF34DD294}"/>
              </a:ext>
            </a:extLst>
          </p:cNvPr>
          <p:cNvCxnSpPr>
            <a:cxnSpLocks/>
            <a:stCxn id="10" idx="6"/>
            <a:endCxn id="15" idx="2"/>
          </p:cNvCxnSpPr>
          <p:nvPr/>
        </p:nvCxnSpPr>
        <p:spPr>
          <a:xfrm flipV="1">
            <a:off x="5350328" y="2312684"/>
            <a:ext cx="1337579" cy="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57</a:t>
            </a:fld>
            <a:endParaRPr lang="en-GB"/>
          </a:p>
        </p:txBody>
      </p:sp>
      <p:sp>
        <p:nvSpPr>
          <p:cNvPr id="4" name="Ovale 120">
            <a:extLst>
              <a:ext uri="{FF2B5EF4-FFF2-40B4-BE49-F238E27FC236}">
                <a16:creationId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r>
              <a:rPr lang="it-IT" sz="4000" dirty="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55934</TotalTime>
  <Words>3752</Words>
  <Application>Microsoft Office PowerPoint</Application>
  <PresentationFormat>On-screen Show (4:3)</PresentationFormat>
  <Paragraphs>961</Paragraphs>
  <Slides>63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Aharoni</vt:lpstr>
      <vt:lpstr>Arial</vt:lpstr>
      <vt:lpstr>Arial Narrow</vt:lpstr>
      <vt:lpstr>Calibri</vt:lpstr>
      <vt:lpstr>Consolas</vt:lpstr>
      <vt:lpstr>Symbol</vt: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Domande (su un sistema)</vt:lpstr>
      <vt:lpstr>Specifica della grammatica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290</cp:revision>
  <dcterms:created xsi:type="dcterms:W3CDTF">2020-02-19T17:19:21Z</dcterms:created>
  <dcterms:modified xsi:type="dcterms:W3CDTF">2020-04-24T16:58:25Z</dcterms:modified>
</cp:coreProperties>
</file>