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6"/>
  </p:notesMasterIdLst>
  <p:handoutMasterIdLst>
    <p:handoutMasterId r:id="rId57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293" r:id="rId34"/>
    <p:sldId id="298" r:id="rId35"/>
    <p:sldId id="296" r:id="rId36"/>
    <p:sldId id="299" r:id="rId37"/>
    <p:sldId id="297" r:id="rId38"/>
    <p:sldId id="301" r:id="rId39"/>
    <p:sldId id="312" r:id="rId40"/>
    <p:sldId id="313" r:id="rId41"/>
    <p:sldId id="316" r:id="rId42"/>
    <p:sldId id="314" r:id="rId43"/>
    <p:sldId id="315" r:id="rId44"/>
    <p:sldId id="281" r:id="rId45"/>
    <p:sldId id="290" r:id="rId46"/>
    <p:sldId id="317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CC"/>
    <a:srgbClr val="1318ED"/>
    <a:srgbClr val="CCFFFF"/>
    <a:srgbClr val="33CCCC"/>
    <a:srgbClr val="CCFF66"/>
    <a:srgbClr val="FF99FF"/>
    <a:srgbClr val="FFCC99"/>
    <a:srgbClr val="FFFF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 autoAdjust="0"/>
    <p:restoredTop sz="94569" autoAdjust="0"/>
  </p:normalViewPr>
  <p:slideViewPr>
    <p:cSldViewPr>
      <p:cViewPr varScale="1">
        <p:scale>
          <a:sx n="63" d="100"/>
          <a:sy n="63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21/05/2020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21/05/2020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21/05/2020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21/05/2020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21/05/2020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21/05/2020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xmlns="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xmlns="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xmlns="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xmlns="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xmlns="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xmlns="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xmlns="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xmlns="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xmlns="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xmlns="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xmlns="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xmlns="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xmlns="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xmlns="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xmlns="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xmlns="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xmlns="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xmlns="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xmlns="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xmlns="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xmlns="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xmlns="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xmlns="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xmlns="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xmlns="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xmlns="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xmlns="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xmlns="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xmlns="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xmlns="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xmlns="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xmlns="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xmlns="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xmlns="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xmlns="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xmlns="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xmlns="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xmlns="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xmlns="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xmlns="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xmlns="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xmlns="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xmlns="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xmlns="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xmlns="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xmlns="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xmlns="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xmlns="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xmlns="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xmlns="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xmlns="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xmlns="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xmlns="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xmlns="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xmlns="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xmlns="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xmlns="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xmlns="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xmlns="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xmlns="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xmlns="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xmlns="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xmlns="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xmlns="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xmlns="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xmlns="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xmlns="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xmlns="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xmlns="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xmlns="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xmlns="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xmlns="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xmlns="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xmlns="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xmlns="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xmlns="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xmlns="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xmlns="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xmlns="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xmlns="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xmlns="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xmlns="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xmlns="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xmlns="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xmlns="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xmlns="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xmlns="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xmlns="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xmlns="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xmlns="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xmlns="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xmlns="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xmlns="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xmlns="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xmlns="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xmlns="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xmlns="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xmlns="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xmlns="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xmlns="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xmlns="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xmlns="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xmlns="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xmlns="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xmlns="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xmlns="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xmlns="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xmlns="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xmlns="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xmlns="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xmlns="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xmlns="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xmlns="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xmlns="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xmlns="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xmlns="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xmlns="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xmlns="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xmlns="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xmlns="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xmlns="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xmlns="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65715</TotalTime>
  <Words>2088</Words>
  <Application>Microsoft Office PowerPoint</Application>
  <PresentationFormat>Presentazione su schermo (4:3)</PresentationFormat>
  <Paragraphs>945</Paragraphs>
  <Slides>54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54</vt:i4>
      </vt:variant>
    </vt:vector>
  </HeadingPairs>
  <TitlesOfParts>
    <vt:vector size="5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345</cp:revision>
  <dcterms:created xsi:type="dcterms:W3CDTF">2020-02-19T17:19:21Z</dcterms:created>
  <dcterms:modified xsi:type="dcterms:W3CDTF">2020-05-21T11:41:44Z</dcterms:modified>
</cp:coreProperties>
</file>