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0"/>
  </p:notesMasterIdLst>
  <p:handoutMasterIdLst>
    <p:handoutMasterId r:id="rId31"/>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3"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0000"/>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14/03/2020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14/03/2020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14/03/2020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14/03/2020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14/03/2020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14/03/2020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14/03/2020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14/03/2020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14/03/2020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14/03/2020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14/03/2020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485750" y="4052955"/>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398040" y="4924167"/>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4168961" y="4120940"/>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4026683" y="4952493"/>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3864826" y="4808478"/>
            <a:ext cx="2810385" cy="738664"/>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548793" y="4284429"/>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351906" y="4456212"/>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375780" y="4045961"/>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942556" y="406619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5177671" y="435346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899790" y="448476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564849" y="302166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924494" y="4319055"/>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702491" y="451605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ctangle 5">
            <a:extLst>
              <a:ext uri="{FF2B5EF4-FFF2-40B4-BE49-F238E27FC236}">
                <a16:creationId xmlns:a16="http://schemas.microsoft.com/office/drawing/2014/main" xmlns="" id="{D7416450-7D3D-45F7-A403-375C44C4136F}"/>
              </a:ext>
            </a:extLst>
          </p:cNvPr>
          <p:cNvSpPr>
            <a:spLocks noChangeArrowheads="1"/>
          </p:cNvSpPr>
          <p:nvPr/>
        </p:nvSpPr>
        <p:spPr bwMode="auto">
          <a:xfrm>
            <a:off x="1485750" y="5441310"/>
            <a:ext cx="2582193"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NAME, DISTANCE)</a:t>
            </a:r>
          </a:p>
          <a:p>
            <a:r>
              <a:rPr lang="en-US" altLang="en-US" sz="1400" b="1" dirty="0">
                <a:solidFill>
                  <a:srgbClr val="00B050"/>
                </a:solidFill>
                <a:latin typeface="Arial" panose="020B0604020202020204" pitchFamily="34" charset="0"/>
                <a:cs typeface="Arial" panose="020B0604020202020204" pitchFamily="34" charset="0"/>
              </a:rPr>
              <a:t>collision</a:t>
            </a:r>
            <a:r>
              <a:rPr lang="en-US" altLang="en-US" sz="1400" dirty="0">
                <a:latin typeface="Arial" panose="020B0604020202020204" pitchFamily="34" charset="0"/>
                <a:cs typeface="Arial" panose="020B0604020202020204" pitchFamily="34" charset="0"/>
              </a:rPr>
              <a:t>( NAME ) </a:t>
            </a:r>
          </a:p>
        </p:txBody>
      </p: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3633537" y="1052736"/>
            <a:ext cx="2810385" cy="738664"/>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ctangle 5">
            <a:extLst>
              <a:ext uri="{FF2B5EF4-FFF2-40B4-BE49-F238E27FC236}">
                <a16:creationId xmlns:a16="http://schemas.microsoft.com/office/drawing/2014/main" xmlns="" id="{D7416450-7D3D-45F7-A403-375C44C4136F}"/>
              </a:ext>
            </a:extLst>
          </p:cNvPr>
          <p:cNvSpPr>
            <a:spLocks noChangeArrowheads="1"/>
          </p:cNvSpPr>
          <p:nvPr/>
        </p:nvSpPr>
        <p:spPr bwMode="auto">
          <a:xfrm>
            <a:off x="1254461" y="1685568"/>
            <a:ext cx="2582193"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NAME, DISTANCE)</a:t>
            </a:r>
          </a:p>
          <a:p>
            <a:r>
              <a:rPr lang="en-US" altLang="en-US" sz="1400" b="1" dirty="0">
                <a:solidFill>
                  <a:srgbClr val="00B050"/>
                </a:solidFill>
                <a:latin typeface="Arial" panose="020B0604020202020204" pitchFamily="34" charset="0"/>
                <a:cs typeface="Arial" panose="020B0604020202020204" pitchFamily="34" charset="0"/>
              </a:rPr>
              <a:t>collision</a:t>
            </a:r>
            <a:r>
              <a:rPr lang="en-US" altLang="en-US" sz="1400" dirty="0">
                <a:latin typeface="Arial" panose="020B0604020202020204" pitchFamily="34" charset="0"/>
                <a:cs typeface="Arial" panose="020B0604020202020204" pitchFamily="34" charset="0"/>
              </a:rPr>
              <a:t>( NAME ) </a:t>
            </a:r>
          </a:p>
        </p:txBody>
      </p:sp>
      <p:sp>
        <p:nvSpPr>
          <p:cNvPr id="47" name="Ovale 46"/>
          <p:cNvSpPr/>
          <p:nvPr/>
        </p:nvSpPr>
        <p:spPr>
          <a:xfrm>
            <a:off x="3491881" y="3731710"/>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sp>
        <p:nvSpPr>
          <p:cNvPr id="51" name="Ovale 50"/>
          <p:cNvSpPr/>
          <p:nvPr/>
        </p:nvSpPr>
        <p:spPr>
          <a:xfrm>
            <a:off x="3347864" y="3949707"/>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447884" y="2494080"/>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743616" y="2455687"/>
            <a:ext cx="529312" cy="369332"/>
          </a:xfrm>
          <a:prstGeom prst="rect">
            <a:avLst/>
          </a:prstGeom>
          <a:noFill/>
        </p:spPr>
        <p:txBody>
          <a:bodyPr wrap="none" rtlCol="0">
            <a:spAutoFit/>
          </a:bodyPr>
          <a:lstStyle/>
          <a:p>
            <a:r>
              <a:rPr lang="it-IT" b="1" dirty="0" err="1" smtClean="0">
                <a:solidFill>
                  <a:srgbClr val="8A0000"/>
                </a:solidFill>
              </a:rPr>
              <a:t>init</a:t>
            </a:r>
            <a:endParaRPr lang="en-GB" b="1" dirty="0">
              <a:solidFill>
                <a:srgbClr val="8A0000"/>
              </a:solidFill>
            </a:endParaRPr>
          </a:p>
        </p:txBody>
      </p:sp>
      <p:sp>
        <p:nvSpPr>
          <p:cNvPr id="64" name="Ovale 63"/>
          <p:cNvSpPr/>
          <p:nvPr/>
        </p:nvSpPr>
        <p:spPr>
          <a:xfrm>
            <a:off x="5685515" y="2579887"/>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doInit</a:t>
            </a:r>
            <a:endParaRPr lang="en-GB" dirty="0"/>
          </a:p>
        </p:txBody>
      </p:sp>
      <p:sp>
        <p:nvSpPr>
          <p:cNvPr id="65" name="Ovale 64"/>
          <p:cNvSpPr/>
          <p:nvPr/>
        </p:nvSpPr>
        <p:spPr>
          <a:xfrm>
            <a:off x="5642764" y="3196118"/>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5628145" y="4443606"/>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534386" y="5103948"/>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577136" y="3802176"/>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doMove</a:t>
            </a:r>
            <a:endParaRPr lang="en-GB" dirty="0"/>
          </a:p>
        </p:txBody>
      </p:sp>
      <p:cxnSp>
        <p:nvCxnSpPr>
          <p:cNvPr id="69" name="Connettore 4 68"/>
          <p:cNvCxnSpPr>
            <a:stCxn id="47" idx="7"/>
            <a:endCxn id="65" idx="2"/>
          </p:cNvCxnSpPr>
          <p:nvPr/>
        </p:nvCxnSpPr>
        <p:spPr>
          <a:xfrm rot="5400000" flipH="1" flipV="1">
            <a:off x="4897968" y="3084683"/>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742007" y="4065513"/>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889792" y="3970686"/>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339994" y="4176268"/>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stCxn id="64" idx="6"/>
            <a:endCxn id="47" idx="3"/>
          </p:cNvCxnSpPr>
          <p:nvPr/>
        </p:nvCxnSpPr>
        <p:spPr>
          <a:xfrm flipH="1">
            <a:off x="3674958" y="2825019"/>
            <a:ext cx="3029498" cy="1476530"/>
          </a:xfrm>
          <a:prstGeom prst="bentConnector4">
            <a:avLst>
              <a:gd name="adj1" fmla="val -27978"/>
              <a:gd name="adj2" fmla="val 20213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2" name="Connettore 2 91"/>
          <p:cNvCxnSpPr>
            <a:stCxn id="65" idx="6"/>
          </p:cNvCxnSpPr>
          <p:nvPr/>
        </p:nvCxnSpPr>
        <p:spPr>
          <a:xfrm flipV="1">
            <a:off x="6661705" y="3423719"/>
            <a:ext cx="892795"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812834" y="4065513"/>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951637" y="4692560"/>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269631" y="5370661"/>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2" name="Connettore 2 101"/>
          <p:cNvCxnSpPr>
            <a:stCxn id="64" idx="6"/>
          </p:cNvCxnSpPr>
          <p:nvPr/>
        </p:nvCxnSpPr>
        <p:spPr>
          <a:xfrm>
            <a:off x="6704456" y="2825019"/>
            <a:ext cx="850044"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830691" y="3054389"/>
            <a:ext cx="554960" cy="369332"/>
          </a:xfrm>
          <a:prstGeom prst="rect">
            <a:avLst/>
          </a:prstGeom>
          <a:noFill/>
        </p:spPr>
        <p:txBody>
          <a:bodyPr wrap="none" rtlCol="0">
            <a:spAutoFit/>
          </a:bodyPr>
          <a:lstStyle/>
          <a:p>
            <a:r>
              <a:rPr lang="it-IT" b="1" dirty="0" smtClean="0">
                <a:solidFill>
                  <a:srgbClr val="8A0000"/>
                </a:solidFill>
              </a:rPr>
              <a:t>end</a:t>
            </a:r>
            <a:endParaRPr lang="en-GB" b="1" dirty="0">
              <a:solidFill>
                <a:srgbClr val="8A0000"/>
              </a:solidFill>
            </a:endParaRPr>
          </a:p>
        </p:txBody>
      </p:sp>
      <p:sp>
        <p:nvSpPr>
          <p:cNvPr id="106" name="CasellaDiTesto 105"/>
          <p:cNvSpPr txBox="1"/>
          <p:nvPr/>
        </p:nvSpPr>
        <p:spPr>
          <a:xfrm>
            <a:off x="4880684" y="3691250"/>
            <a:ext cx="706988" cy="369332"/>
          </a:xfrm>
          <a:prstGeom prst="rect">
            <a:avLst/>
          </a:prstGeom>
          <a:noFill/>
        </p:spPr>
        <p:txBody>
          <a:bodyPr wrap="none" rtlCol="0">
            <a:spAutoFit/>
          </a:bodyPr>
          <a:lstStyle/>
          <a:p>
            <a:r>
              <a:rPr lang="it-IT" b="1" dirty="0" err="1" smtClean="0">
                <a:solidFill>
                  <a:srgbClr val="8A0000"/>
                </a:solidFill>
              </a:rPr>
              <a:t>move</a:t>
            </a:r>
            <a:endParaRPr lang="en-GB" b="1" dirty="0">
              <a:solidFill>
                <a:srgbClr val="8A0000"/>
              </a:solidFill>
            </a:endParaRPr>
          </a:p>
        </p:txBody>
      </p:sp>
      <p:sp>
        <p:nvSpPr>
          <p:cNvPr id="107" name="CasellaDiTesto 106"/>
          <p:cNvSpPr txBox="1"/>
          <p:nvPr/>
        </p:nvSpPr>
        <p:spPr>
          <a:xfrm>
            <a:off x="4896016" y="4339708"/>
            <a:ext cx="811441" cy="369332"/>
          </a:xfrm>
          <a:prstGeom prst="rect">
            <a:avLst/>
          </a:prstGeom>
          <a:noFill/>
        </p:spPr>
        <p:txBody>
          <a:bodyPr wrap="none" rtlCol="0">
            <a:spAutoFit/>
          </a:bodyPr>
          <a:lstStyle/>
          <a:p>
            <a:r>
              <a:rPr lang="it-IT" b="1" dirty="0" err="1" smtClean="0">
                <a:solidFill>
                  <a:srgbClr val="8A0000"/>
                </a:solidFill>
              </a:rPr>
              <a:t>sensor</a:t>
            </a:r>
            <a:endParaRPr lang="en-GB" b="1" dirty="0">
              <a:solidFill>
                <a:srgbClr val="8A0000"/>
              </a:solidFill>
            </a:endParaRPr>
          </a:p>
        </p:txBody>
      </p:sp>
      <p:sp>
        <p:nvSpPr>
          <p:cNvPr id="108" name="CasellaDiTesto 107"/>
          <p:cNvSpPr txBox="1"/>
          <p:nvPr/>
        </p:nvSpPr>
        <p:spPr>
          <a:xfrm>
            <a:off x="4479473" y="4974474"/>
            <a:ext cx="1027845" cy="369332"/>
          </a:xfrm>
          <a:prstGeom prst="rect">
            <a:avLst/>
          </a:prstGeom>
          <a:noFill/>
        </p:spPr>
        <p:txBody>
          <a:bodyPr wrap="none" rtlCol="0">
            <a:spAutoFit/>
          </a:bodyPr>
          <a:lstStyle/>
          <a:p>
            <a:r>
              <a:rPr lang="it-IT" b="1" dirty="0" err="1" smtClean="0">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632601" y="4092203"/>
            <a:ext cx="76014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-move</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 name="Ovale 3"/>
          <p:cNvSpPr/>
          <p:nvPr/>
        </p:nvSpPr>
        <p:spPr>
          <a:xfrm>
            <a:off x="1043608" y="836712"/>
            <a:ext cx="1656184" cy="1656184"/>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 name="Ovale 4"/>
          <p:cNvSpPr/>
          <p:nvPr/>
        </p:nvSpPr>
        <p:spPr>
          <a:xfrm>
            <a:off x="3347864" y="2250353"/>
            <a:ext cx="3240360" cy="2808312"/>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7" name="Connettore 2 6"/>
          <p:cNvCxnSpPr>
            <a:stCxn id="4" idx="5"/>
            <a:endCxn id="5" idx="1"/>
          </p:cNvCxnSpPr>
          <p:nvPr/>
        </p:nvCxnSpPr>
        <p:spPr>
          <a:xfrm>
            <a:off x="2457249" y="2250353"/>
            <a:ext cx="1365155" cy="4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e 10"/>
          <p:cNvSpPr/>
          <p:nvPr/>
        </p:nvSpPr>
        <p:spPr>
          <a:xfrm>
            <a:off x="5411180" y="80601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 name="Ovale 11"/>
          <p:cNvSpPr/>
          <p:nvPr/>
        </p:nvSpPr>
        <p:spPr>
          <a:xfrm>
            <a:off x="6653531" y="16997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 name="Connettore 2 13"/>
          <p:cNvCxnSpPr>
            <a:stCxn id="11" idx="5"/>
            <a:endCxn id="12" idx="1"/>
          </p:cNvCxnSpPr>
          <p:nvPr/>
        </p:nvCxnSpPr>
        <p:spPr>
          <a:xfrm>
            <a:off x="6051107" y="1420645"/>
            <a:ext cx="712218" cy="384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uppo 15"/>
          <p:cNvGrpSpPr/>
          <p:nvPr/>
        </p:nvGrpSpPr>
        <p:grpSpPr>
          <a:xfrm>
            <a:off x="4034872" y="2681623"/>
            <a:ext cx="866156" cy="763297"/>
            <a:chOff x="1194666" y="2417771"/>
            <a:chExt cx="866156" cy="763297"/>
          </a:xfrm>
        </p:grpSpPr>
        <p:sp>
          <p:nvSpPr>
            <p:cNvPr id="17" name="Ovale 1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1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1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20" name="Gruppo 19"/>
          <p:cNvGrpSpPr/>
          <p:nvPr/>
        </p:nvGrpSpPr>
        <p:grpSpPr>
          <a:xfrm>
            <a:off x="5053428" y="3654509"/>
            <a:ext cx="866156" cy="763297"/>
            <a:chOff x="1194666" y="2417771"/>
            <a:chExt cx="866156" cy="763297"/>
          </a:xfrm>
        </p:grpSpPr>
        <p:sp>
          <p:nvSpPr>
            <p:cNvPr id="21" name="Ovale 20"/>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21"/>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2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Figura a mano libera 23"/>
          <p:cNvSpPr/>
          <p:nvPr/>
        </p:nvSpPr>
        <p:spPr>
          <a:xfrm>
            <a:off x="4023360" y="3094892"/>
            <a:ext cx="1885071" cy="1153551"/>
          </a:xfrm>
          <a:custGeom>
            <a:avLst/>
            <a:gdLst>
              <a:gd name="connsiteX0" fmla="*/ 0 w 1885071"/>
              <a:gd name="connsiteY0" fmla="*/ 1153551 h 1153551"/>
              <a:gd name="connsiteX1" fmla="*/ 1800665 w 1885071"/>
              <a:gd name="connsiteY1" fmla="*/ 56271 h 1153551"/>
              <a:gd name="connsiteX2" fmla="*/ 1800665 w 1885071"/>
              <a:gd name="connsiteY2" fmla="*/ 56271 h 1153551"/>
              <a:gd name="connsiteX3" fmla="*/ 1885071 w 1885071"/>
              <a:gd name="connsiteY3" fmla="*/ 0 h 1153551"/>
            </a:gdLst>
            <a:ahLst/>
            <a:cxnLst>
              <a:cxn ang="0">
                <a:pos x="connsiteX0" y="connsiteY0"/>
              </a:cxn>
              <a:cxn ang="0">
                <a:pos x="connsiteX1" y="connsiteY1"/>
              </a:cxn>
              <a:cxn ang="0">
                <a:pos x="connsiteX2" y="connsiteY2"/>
              </a:cxn>
              <a:cxn ang="0">
                <a:pos x="connsiteX3" y="connsiteY3"/>
              </a:cxn>
            </a:cxnLst>
            <a:rect l="l" t="t" r="r" b="b"/>
            <a:pathLst>
              <a:path w="1885071" h="1153551">
                <a:moveTo>
                  <a:pt x="0" y="1153551"/>
                </a:moveTo>
                <a:lnTo>
                  <a:pt x="1800665" y="56271"/>
                </a:lnTo>
                <a:lnTo>
                  <a:pt x="1800665" y="56271"/>
                </a:lnTo>
                <a:lnTo>
                  <a:pt x="18850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5892</TotalTime>
  <Words>1410</Words>
  <Application>Microsoft Office PowerPoint</Application>
  <PresentationFormat>Presentazione su schermo (4:3)</PresentationFormat>
  <Paragraphs>296</Paragraphs>
  <Slides>28</Slides>
  <Notes>1</Notes>
  <HiddenSlides>0</HiddenSlides>
  <MMClips>0</MMClips>
  <ScaleCrop>false</ScaleCrop>
  <HeadingPairs>
    <vt:vector size="4" baseType="variant">
      <vt:variant>
        <vt:lpstr>Tema</vt:lpstr>
      </vt:variant>
      <vt:variant>
        <vt:i4>1</vt:i4>
      </vt:variant>
      <vt:variant>
        <vt:lpstr>Titoli diapositive</vt:lpstr>
      </vt:variant>
      <vt:variant>
        <vt:i4>28</vt:i4>
      </vt:variant>
    </vt:vector>
  </HeadingPairs>
  <TitlesOfParts>
    <vt:vector size="29"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114</cp:revision>
  <dcterms:created xsi:type="dcterms:W3CDTF">2020-02-19T17:19:21Z</dcterms:created>
  <dcterms:modified xsi:type="dcterms:W3CDTF">2020-03-14T08:15:21Z</dcterms:modified>
</cp:coreProperties>
</file>