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8"/>
  </p:notesMasterIdLst>
  <p:handoutMasterIdLst>
    <p:handoutMasterId r:id="rId39"/>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282" r:id="rId26"/>
    <p:sldId id="284" r:id="rId27"/>
    <p:sldId id="289" r:id="rId28"/>
    <p:sldId id="285" r:id="rId29"/>
    <p:sldId id="286" r:id="rId30"/>
    <p:sldId id="287" r:id="rId31"/>
    <p:sldId id="288" r:id="rId32"/>
    <p:sldId id="292" r:id="rId33"/>
    <p:sldId id="291" r:id="rId34"/>
    <p:sldId id="293" r:id="rId35"/>
    <p:sldId id="281" r:id="rId36"/>
    <p:sldId id="29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8ED"/>
    <a:srgbClr val="33CCCC"/>
    <a:srgbClr val="009A46"/>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8" d="100"/>
          <a:sy n="68" d="100"/>
        </p:scale>
        <p:origin x="-45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16/03/2020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16/03/2020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36</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3">
        <a:schemeClr val="bg1"/>
      </p:bgRef>
    </p:bg>
    <p:spTree>
      <p:nvGrpSpPr>
        <p:cNvPr id="1" name=""/>
        <p:cNvGrpSpPr/>
        <p:nvPr/>
      </p:nvGrpSpPr>
      <p:grpSpPr>
        <a:xfrm>
          <a:off x="0" y="0"/>
          <a:ext cx="0" cy="0"/>
          <a:chOff x="0" y="0"/>
          <a:chExt cx="0" cy="0"/>
        </a:xfrm>
      </p:grpSpPr>
      <p:sp>
        <p:nvSpPr>
          <p:cNvPr id="12" name="Rettangolo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ttangolo arrotondato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ttotitolo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28" name="Segnaposto data 27"/>
          <p:cNvSpPr>
            <a:spLocks noGrp="1"/>
          </p:cNvSpPr>
          <p:nvPr>
            <p:ph type="dt" sz="half" idx="10"/>
          </p:nvPr>
        </p:nvSpPr>
        <p:spPr/>
        <p:txBody>
          <a:bodyPr/>
          <a:lstStyle/>
          <a:p>
            <a:fld id="{69EC26FC-4149-4381-B200-0ACC926D0C10}" type="datetime1">
              <a:rPr lang="en-GB" smtClean="0"/>
              <a:t>16/03/2020</a:t>
            </a:fld>
            <a:endParaRPr lang="en-GB"/>
          </a:p>
        </p:txBody>
      </p:sp>
      <p:sp>
        <p:nvSpPr>
          <p:cNvPr id="17" name="Segnaposto piè di pagina 16"/>
          <p:cNvSpPr>
            <a:spLocks noGrp="1"/>
          </p:cNvSpPr>
          <p:nvPr>
            <p:ph type="ftr" sz="quarter" idx="11"/>
          </p:nvPr>
        </p:nvSpPr>
        <p:spPr/>
        <p:txBody>
          <a:bodyPr/>
          <a:lstStyle/>
          <a:p>
            <a:r>
              <a:rPr lang="it-IT"/>
              <a:t>ANatali  - DISI - ISSM2020  Univeristy of Bologna</a:t>
            </a:r>
            <a:endParaRPr lang="en-GB"/>
          </a:p>
        </p:txBody>
      </p:sp>
      <p:sp>
        <p:nvSpPr>
          <p:cNvPr id="29" name="Segnaposto numero diapositiva 28"/>
          <p:cNvSpPr>
            <a:spLocks noGrp="1"/>
          </p:cNvSpPr>
          <p:nvPr>
            <p:ph type="sldNum" sz="quarter" idx="12"/>
          </p:nvPr>
        </p:nvSpPr>
        <p:spPr/>
        <p:txBody>
          <a:bodyPr lIns="0" tIns="0" rIns="0" bIns="0">
            <a:noAutofit/>
          </a:bodyPr>
          <a:lstStyle>
            <a:lvl1pPr>
              <a:defRPr sz="1400">
                <a:solidFill>
                  <a:srgbClr val="FFFFFF"/>
                </a:solidFill>
              </a:defRPr>
            </a:lvl1pPr>
          </a:lstStyle>
          <a:p>
            <a:fld id="{6F6A5AB3-AF76-4EC9-853D-D4C335162C13}" type="slidenum">
              <a:rPr lang="en-GB" smtClean="0"/>
              <a:t>‹N›</a:t>
            </a:fld>
            <a:endParaRPr lang="en-GB"/>
          </a:p>
        </p:txBody>
      </p:sp>
      <p:sp>
        <p:nvSpPr>
          <p:cNvPr id="7" name="Rettangolo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olo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it-IT"/>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77675063-8333-41A8-A131-A42E0F0649C6}"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1"/>
            <a:ext cx="201168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914400" y="274640"/>
            <a:ext cx="55626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9167A15-39CA-42AA-A3F4-D4AAF34DD1E5}"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4" name="Segnaposto data 3"/>
          <p:cNvSpPr>
            <a:spLocks noGrp="1"/>
          </p:cNvSpPr>
          <p:nvPr>
            <p:ph type="dt" sz="half" idx="10"/>
          </p:nvPr>
        </p:nvSpPr>
        <p:spPr/>
        <p:txBody>
          <a:bodyPr/>
          <a:lstStyle/>
          <a:p>
            <a:fld id="{1A87AFF6-4C91-482D-BDF5-223514DB0B0D}"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
        <p:nvSpPr>
          <p:cNvPr id="8" name="Segnaposto contenuto 7"/>
          <p:cNvSpPr>
            <a:spLocks noGrp="1"/>
          </p:cNvSpPr>
          <p:nvPr>
            <p:ph sz="quarter" idx="1"/>
          </p:nvPr>
        </p:nvSpPr>
        <p:spPr>
          <a:xfrm>
            <a:off x="914400" y="1447800"/>
            <a:ext cx="777240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3">
        <a:schemeClr val="bg1"/>
      </p:bgRef>
    </p:bg>
    <p:spTree>
      <p:nvGrpSpPr>
        <p:cNvPr id="1" name=""/>
        <p:cNvGrpSpPr/>
        <p:nvPr/>
      </p:nvGrpSpPr>
      <p:grpSpPr>
        <a:xfrm>
          <a:off x="0" y="0"/>
          <a:ext cx="0" cy="0"/>
          <a:chOff x="0" y="0"/>
          <a:chExt cx="0" cy="0"/>
        </a:xfrm>
      </p:grpSpPr>
      <p:sp>
        <p:nvSpPr>
          <p:cNvPr id="11" name="Rettangolo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ttangolo arrotondato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722313" y="952500"/>
            <a:ext cx="7772400" cy="1362075"/>
          </a:xfrm>
        </p:spPr>
        <p:txBody>
          <a:bodyPr anchor="b" anchorCtr="0"/>
          <a:lstStyle>
            <a:lvl1pPr algn="l">
              <a:buNone/>
              <a:defRPr sz="4000" b="0" cap="none"/>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16/03/2020</a:t>
            </a:fld>
            <a:endParaRPr lang="en-GB"/>
          </a:p>
        </p:txBody>
      </p:sp>
      <p:sp>
        <p:nvSpPr>
          <p:cNvPr id="5" name="Segnaposto piè di pagina 4"/>
          <p:cNvSpPr>
            <a:spLocks noGrp="1"/>
          </p:cNvSpPr>
          <p:nvPr>
            <p:ph type="ftr" sz="quarter" idx="11"/>
          </p:nvPr>
        </p:nvSpPr>
        <p:spPr>
          <a:xfrm>
            <a:off x="800100" y="6172200"/>
            <a:ext cx="4000500" cy="457200"/>
          </a:xfrm>
        </p:spPr>
        <p:txBody>
          <a:bodyPr/>
          <a:lstStyle/>
          <a:p>
            <a:r>
              <a:rPr lang="it-IT"/>
              <a:t>ANatali  - DISI - ISSM2020  Univeristy of Bologna</a:t>
            </a:r>
            <a:endParaRPr lang="en-GB"/>
          </a:p>
        </p:txBody>
      </p:sp>
      <p:sp>
        <p:nvSpPr>
          <p:cNvPr id="7" name="Rettangolo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5" name="Segnaposto data 4"/>
          <p:cNvSpPr>
            <a:spLocks noGrp="1"/>
          </p:cNvSpPr>
          <p:nvPr>
            <p:ph type="dt" sz="half" idx="10"/>
          </p:nvPr>
        </p:nvSpPr>
        <p:spPr/>
        <p:txBody>
          <a:bodyPr/>
          <a:lstStyle/>
          <a:p>
            <a:fld id="{092EA350-1E2E-41EE-BD8A-FB0D72F078C3}" type="datetime1">
              <a:rPr lang="en-GB" smtClean="0"/>
              <a:t>16/03/2020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9" name="Segnaposto contenuto 8"/>
          <p:cNvSpPr>
            <a:spLocks noGrp="1"/>
          </p:cNvSpPr>
          <p:nvPr>
            <p:ph sz="quarter" idx="1"/>
          </p:nvPr>
        </p:nvSpPr>
        <p:spPr>
          <a:xfrm>
            <a:off x="91440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1" name="Segnaposto contenuto 10"/>
          <p:cNvSpPr>
            <a:spLocks noGrp="1"/>
          </p:cNvSpPr>
          <p:nvPr>
            <p:ph sz="quarter" idx="2"/>
          </p:nvPr>
        </p:nvSpPr>
        <p:spPr>
          <a:xfrm>
            <a:off x="493395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914400" y="273050"/>
            <a:ext cx="7772400" cy="1143000"/>
          </a:xfrm>
        </p:spPr>
        <p:txBody>
          <a:bodyPr anchor="b" anchorCtr="0"/>
          <a:lstStyle>
            <a:lvl1pPr>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7" name="Segnaposto data 6"/>
          <p:cNvSpPr>
            <a:spLocks noGrp="1"/>
          </p:cNvSpPr>
          <p:nvPr>
            <p:ph type="dt" sz="half" idx="10"/>
          </p:nvPr>
        </p:nvSpPr>
        <p:spPr/>
        <p:txBody>
          <a:bodyPr/>
          <a:lstStyle/>
          <a:p>
            <a:fld id="{F8F1314B-6929-4AD1-B5B4-312DAFF8489C}" type="datetime1">
              <a:rPr lang="en-GB" smtClean="0"/>
              <a:t>16/03/2020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half" idx="2"/>
          </p:nvPr>
        </p:nvSpPr>
        <p:spPr>
          <a:xfrm>
            <a:off x="9144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4"/>
          </p:nvPr>
        </p:nvSpPr>
        <p:spPr>
          <a:xfrm>
            <a:off x="49530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data 2"/>
          <p:cNvSpPr>
            <a:spLocks noGrp="1"/>
          </p:cNvSpPr>
          <p:nvPr>
            <p:ph type="dt" sz="half" idx="10"/>
          </p:nvPr>
        </p:nvSpPr>
        <p:spPr/>
        <p:txBody>
          <a:bodyPr/>
          <a:lstStyle/>
          <a:p>
            <a:fld id="{CF5B218E-BA98-4F08-AFAD-55E0F9C51274}" type="datetime1">
              <a:rPr lang="en-GB" smtClean="0"/>
              <a:t>16/03/2020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16/03/2020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ttangolo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ttangolo arrotondato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914400" y="273050"/>
            <a:ext cx="7772400" cy="1143000"/>
          </a:xfrm>
        </p:spPr>
        <p:txBody>
          <a:bodyPr anchor="b" anchorCtr="0"/>
          <a:lstStyle>
            <a:lvl1pPr algn="l">
              <a:buNone/>
              <a:defRPr sz="4000" b="0"/>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16/03/2020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quarter" idx="1"/>
          </p:nvPr>
        </p:nvSpPr>
        <p:spPr>
          <a:xfrm>
            <a:off x="2971800" y="1600200"/>
            <a:ext cx="5715000" cy="44958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it-IT"/>
              <a:t>Fare clic per modificare lo stile del titolo</a:t>
            </a:r>
            <a:endParaRPr kumimoji="0" lang="en-US"/>
          </a:p>
        </p:txBody>
      </p:sp>
      <p:sp>
        <p:nvSpPr>
          <p:cNvPr id="4" name="Segnaposto testo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16/03/2020</a:t>
            </a:fld>
            <a:endParaRPr lang="en-GB"/>
          </a:p>
        </p:txBody>
      </p:sp>
      <p:sp>
        <p:nvSpPr>
          <p:cNvPr id="6" name="Segnaposto piè di pagina 5"/>
          <p:cNvSpPr>
            <a:spLocks noGrp="1"/>
          </p:cNvSpPr>
          <p:nvPr>
            <p:ph type="ftr" sz="quarter" idx="11"/>
          </p:nvPr>
        </p:nvSpPr>
        <p:spPr>
          <a:xfrm>
            <a:off x="914400" y="6172200"/>
            <a:ext cx="3886200" cy="457200"/>
          </a:xfrm>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
        <p:nvSpPr>
          <p:cNvPr id="11" name="Rettangolo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egnaposto immagin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it-IT"/>
              <a:t>Fare clic sull'icona per inserire un'immagine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ttangolo arrotondato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Segnaposto titolo 21"/>
          <p:cNvSpPr>
            <a:spLocks noGrp="1"/>
          </p:cNvSpPr>
          <p:nvPr>
            <p:ph type="title"/>
          </p:nvPr>
        </p:nvSpPr>
        <p:spPr>
          <a:xfrm>
            <a:off x="914400" y="274638"/>
            <a:ext cx="7772400" cy="1143000"/>
          </a:xfrm>
          <a:prstGeom prst="rect">
            <a:avLst/>
          </a:prstGeom>
        </p:spPr>
        <p:txBody>
          <a:bodyPr bIns="91440" anchor="b" anchorCtr="0">
            <a:normAutofit/>
          </a:bodyPr>
          <a:lstStyle/>
          <a:p>
            <a:r>
              <a:rPr kumimoji="0" lang="it-IT"/>
              <a:t>Fare clic per modificare lo stile del titolo</a:t>
            </a:r>
            <a:endParaRPr kumimoji="0" lang="en-US"/>
          </a:p>
        </p:txBody>
      </p:sp>
      <p:sp>
        <p:nvSpPr>
          <p:cNvPr id="13" name="Segnaposto testo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4" name="Segnaposto data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18A74E-3BE8-4B6E-81A4-95A392C53EA5}" type="datetime1">
              <a:rPr lang="en-GB" smtClean="0"/>
              <a:t>16/03/2020</a:t>
            </a:fld>
            <a:endParaRPr lang="en-GB"/>
          </a:p>
        </p:txBody>
      </p:sp>
      <p:sp>
        <p:nvSpPr>
          <p:cNvPr id="3" name="Segnaposto piè di pagina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it-IT"/>
              <a:t>ANatali  - DISI - ISSM2020  Univeristy of Bologna</a:t>
            </a:r>
            <a:endParaRPr lang="en-GB"/>
          </a:p>
        </p:txBody>
      </p:sp>
      <p:sp>
        <p:nvSpPr>
          <p:cNvPr id="23" name="Segnaposto numero diapositiva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6A5AB3-AF76-4EC9-853D-D4C335162C13}" type="slidenum">
              <a:rPr lang="en-GB" smtClean="0"/>
              <a:t>‹N›</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fontScale="925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67544" y="1556792"/>
            <a:ext cx="8424936" cy="4824536"/>
          </a:xfrm>
        </p:spPr>
        <p:txBody>
          <a:bodyPr>
            <a:normAutofit fontScale="925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a:t>Teaching and Assessment methods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51671" y="1377769"/>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55399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39988" y="2572285"/>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55776" y="2691041"/>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779587" y="2502654"/>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4308003" y="1891645"/>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26</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smtClean="0">
                <a:solidFill>
                  <a:srgbClr val="C00000"/>
                </a:solidFill>
              </a:rPr>
              <a:t>sensorObserver</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27</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smtClean="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smtClean="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smtClean="0">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28</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29</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smtClean="0"/>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cxnSp>
        <p:nvCxnSpPr>
          <p:cNvPr id="34" name="Connettore 4 33"/>
          <p:cNvCxnSpPr>
            <a:stCxn id="22" idx="4"/>
            <a:endCxn id="32" idx="0"/>
          </p:cNvCxnSpPr>
          <p:nvPr/>
        </p:nvCxnSpPr>
        <p:spPr>
          <a:xfrm rot="16200000" flipH="1">
            <a:off x="5789521" y="2697762"/>
            <a:ext cx="408244" cy="114758"/>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698038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101" name="Connettore 2 100"/>
          <p:cNvCxnSpPr>
            <a:stCxn id="32" idx="6"/>
            <a:endCxn id="98" idx="2"/>
          </p:cNvCxnSpPr>
          <p:nvPr/>
        </p:nvCxnSpPr>
        <p:spPr>
          <a:xfrm>
            <a:off x="6496743" y="3283299"/>
            <a:ext cx="483637"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34510" y="2551790"/>
            <a:ext cx="13532"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04316" y="2904718"/>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358490" y="1861515"/>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35" name="Rettangolo 134"/>
          <p:cNvSpPr/>
          <p:nvPr/>
        </p:nvSpPr>
        <p:spPr>
          <a:xfrm>
            <a:off x="1490973" y="274061"/>
            <a:ext cx="822020" cy="369332"/>
          </a:xfrm>
          <a:prstGeom prst="rect">
            <a:avLst/>
          </a:prstGeom>
        </p:spPr>
        <p:txBody>
          <a:bodyPr wrap="none">
            <a:spAutoFit/>
          </a:bodyPr>
          <a:lstStyle/>
          <a:p>
            <a:r>
              <a:rPr lang="en-GB" dirty="0" smtClean="0"/>
              <a:t>explore</a:t>
            </a:r>
            <a:endParaRPr lang="en-GB" dirty="0"/>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42615" y="1821791"/>
            <a:ext cx="580493" cy="300329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smtClean="0"/>
              <a:t>explore</a:t>
            </a:r>
            <a:endParaRPr lang="en-GB" dirty="0"/>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smtClean="0"/>
              <a:t>Explore</a:t>
            </a:r>
            <a:r>
              <a:rPr lang="it-IT" dirty="0" smtClean="0"/>
              <a:t> ( an </a:t>
            </a:r>
            <a:r>
              <a:rPr lang="it-IT" dirty="0" err="1" smtClean="0"/>
              <a:t>empty</a:t>
            </a:r>
            <a:r>
              <a:rPr lang="it-IT" dirty="0" smtClean="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smtClean="0"/>
              <a:t>Direction</a:t>
            </a:r>
            <a:r>
              <a:rPr lang="it-IT" dirty="0" smtClean="0"/>
              <a:t> DOWN : Rotate 90 Left </a:t>
            </a:r>
          </a:p>
          <a:p>
            <a:r>
              <a:rPr lang="it-IT" dirty="0" err="1"/>
              <a:t>Direction</a:t>
            </a:r>
            <a:r>
              <a:rPr lang="it-IT" dirty="0"/>
              <a:t> </a:t>
            </a:r>
            <a:r>
              <a:rPr lang="it-IT" dirty="0" smtClean="0"/>
              <a:t>UP         : </a:t>
            </a:r>
            <a:r>
              <a:rPr lang="it-IT" dirty="0"/>
              <a:t>Rotate </a:t>
            </a:r>
            <a:r>
              <a:rPr lang="it-IT" dirty="0" smtClean="0"/>
              <a:t>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smtClean="0"/>
              <a:t>stop</a:t>
            </a:r>
            <a:endParaRPr lang="en-GB" dirty="0"/>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Stoppd</a:t>
            </a:r>
            <a:endParaRPr lang="en-GB" dirty="0"/>
          </a:p>
        </p:txBody>
      </p:sp>
      <p:cxnSp>
        <p:nvCxnSpPr>
          <p:cNvPr id="167" name="Connettore 4 166"/>
          <p:cNvCxnSpPr>
            <a:stCxn id="98" idx="5"/>
            <a:endCxn id="162" idx="6"/>
          </p:cNvCxnSpPr>
          <p:nvPr/>
        </p:nvCxnSpPr>
        <p:spPr>
          <a:xfrm rot="5400000">
            <a:off x="7336287" y="3717001"/>
            <a:ext cx="788276" cy="3918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smtClean="0"/>
              <a:t>stop</a:t>
            </a:r>
            <a:endParaRPr lang="en-GB" dirty="0"/>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smtClean="0"/>
              <a:t>start</a:t>
            </a:r>
            <a:endParaRPr lang="en-GB" dirty="0"/>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smtClean="0"/>
              <a:t>collision</a:t>
            </a:r>
            <a:endParaRPr lang="en-GB" dirty="0"/>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smtClean="0"/>
              <a:t>collision</a:t>
            </a:r>
            <a:endParaRPr lang="en-GB" dirty="0"/>
          </a:p>
        </p:txBody>
      </p:sp>
      <p:sp>
        <p:nvSpPr>
          <p:cNvPr id="119" name="Rettangolo 118"/>
          <p:cNvSpPr/>
          <p:nvPr/>
        </p:nvSpPr>
        <p:spPr>
          <a:xfrm>
            <a:off x="6310598" y="2074050"/>
            <a:ext cx="880369" cy="369332"/>
          </a:xfrm>
          <a:prstGeom prst="rect">
            <a:avLst/>
          </a:prstGeom>
        </p:spPr>
        <p:txBody>
          <a:bodyPr wrap="none">
            <a:spAutoFit/>
          </a:bodyPr>
          <a:lstStyle/>
          <a:p>
            <a:r>
              <a:rPr lang="en-GB" dirty="0" smtClean="0"/>
              <a:t>collision</a:t>
            </a:r>
            <a:endParaRPr lang="en-GB" dirty="0"/>
          </a:p>
        </p:txBody>
      </p:sp>
      <p:sp>
        <p:nvSpPr>
          <p:cNvPr id="120" name="Rettangolo 119"/>
          <p:cNvSpPr/>
          <p:nvPr/>
        </p:nvSpPr>
        <p:spPr>
          <a:xfrm>
            <a:off x="4183504" y="1935443"/>
            <a:ext cx="880369" cy="369332"/>
          </a:xfrm>
          <a:prstGeom prst="rect">
            <a:avLst/>
          </a:prstGeom>
        </p:spPr>
        <p:txBody>
          <a:bodyPr wrap="none">
            <a:spAutoFit/>
          </a:bodyPr>
          <a:lstStyle/>
          <a:p>
            <a:r>
              <a:rPr lang="en-GB" dirty="0" smtClean="0"/>
              <a:t>collision</a:t>
            </a:r>
            <a:endParaRPr lang="en-GB" dirty="0"/>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working</a:t>
            </a:r>
            <a:endParaRPr lang="en-GB"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smtClean="0"/>
              <a:t>start</a:t>
            </a:r>
            <a:endParaRPr lang="en-GB" dirty="0"/>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endOfStep</a:t>
            </a:r>
            <a:endParaRPr lang="en-GB"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smtClean="0"/>
              <a:t>sensor</a:t>
            </a:r>
            <a:endParaRPr lang="en-GB" dirty="0"/>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stopped</a:t>
            </a:r>
            <a:endParaRPr lang="en-GB" dirty="0"/>
          </a:p>
        </p:txBody>
      </p:sp>
      <p:sp>
        <p:nvSpPr>
          <p:cNvPr id="142" name="Rettangolo 141"/>
          <p:cNvSpPr/>
          <p:nvPr/>
        </p:nvSpPr>
        <p:spPr>
          <a:xfrm>
            <a:off x="4037317" y="4381980"/>
            <a:ext cx="535724" cy="369332"/>
          </a:xfrm>
          <a:prstGeom prst="rect">
            <a:avLst/>
          </a:prstGeom>
        </p:spPr>
        <p:txBody>
          <a:bodyPr wrap="none">
            <a:spAutoFit/>
          </a:bodyPr>
          <a:lstStyle/>
          <a:p>
            <a:r>
              <a:rPr lang="en-GB" dirty="0" smtClean="0"/>
              <a:t>stop</a:t>
            </a:r>
            <a:endParaRPr lang="en-GB" dirty="0"/>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smtClean="0"/>
              <a:t>resume</a:t>
            </a:r>
            <a:endParaRPr lang="en-GB" dirty="0"/>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smtClean="0"/>
              <a:t>[ </a:t>
            </a:r>
            <a:r>
              <a:rPr lang="en-GB" dirty="0" err="1" smtClean="0"/>
              <a:t>nStep</a:t>
            </a:r>
            <a:r>
              <a:rPr lang="en-GB" dirty="0" smtClean="0"/>
              <a:t> &lt; 4 ] collision</a:t>
            </a:r>
            <a:endParaRPr lang="en-GB" dirty="0"/>
          </a:p>
        </p:txBody>
      </p:sp>
      <p:sp>
        <p:nvSpPr>
          <p:cNvPr id="194" name="Rettangolo 193"/>
          <p:cNvSpPr/>
          <p:nvPr/>
        </p:nvSpPr>
        <p:spPr>
          <a:xfrm>
            <a:off x="5986526" y="4108637"/>
            <a:ext cx="489236" cy="369332"/>
          </a:xfrm>
          <a:prstGeom prst="rect">
            <a:avLst/>
          </a:prstGeom>
        </p:spPr>
        <p:txBody>
          <a:bodyPr wrap="none">
            <a:spAutoFit/>
          </a:bodyPr>
          <a:lstStyle/>
          <a:p>
            <a:r>
              <a:rPr lang="en-GB" dirty="0" smtClean="0">
                <a:solidFill>
                  <a:srgbClr val="1318ED"/>
                </a:solidFill>
              </a:rPr>
              <a:t>end</a:t>
            </a:r>
            <a:endParaRPr lang="en-GB" dirty="0">
              <a:solidFill>
                <a:srgbClr val="1318ED"/>
              </a:solidFill>
            </a:endParaRP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smtClean="0"/>
              <a:t>stop</a:t>
            </a:r>
            <a:endParaRPr lang="en-GB" dirty="0"/>
          </a:p>
        </p:txBody>
      </p:sp>
      <p:sp>
        <p:nvSpPr>
          <p:cNvPr id="202" name="Rettangolo 201"/>
          <p:cNvSpPr/>
          <p:nvPr/>
        </p:nvSpPr>
        <p:spPr>
          <a:xfrm>
            <a:off x="4539779" y="2812714"/>
            <a:ext cx="598241" cy="369332"/>
          </a:xfrm>
          <a:prstGeom prst="rect">
            <a:avLst/>
          </a:prstGeom>
        </p:spPr>
        <p:txBody>
          <a:bodyPr wrap="none">
            <a:spAutoFit/>
          </a:bodyPr>
          <a:lstStyle/>
          <a:p>
            <a:r>
              <a:rPr lang="en-GB" dirty="0" smtClean="0">
                <a:solidFill>
                  <a:srgbClr val="1318ED"/>
                </a:solidFill>
              </a:rPr>
              <a:t>goon</a:t>
            </a:r>
            <a:endParaRPr lang="en-GB" dirty="0">
              <a:solidFill>
                <a:srgbClr val="1318ED"/>
              </a:solidFill>
            </a:endParaRPr>
          </a:p>
        </p:txBody>
      </p:sp>
    </p:spTree>
    <p:extLst>
      <p:ext uri="{BB962C8B-B14F-4D97-AF65-F5344CB8AC3E}">
        <p14:creationId xmlns:p14="http://schemas.microsoft.com/office/powerpoint/2010/main" val="1485682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activateR</a:t>
            </a:r>
            <a:endParaRPr lang="en-GB"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smtClean="0"/>
              <a:t>Dt</a:t>
            </a:r>
            <a:r>
              <a:rPr lang="it-IT" dirty="0" smtClean="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smtClean="0"/>
              <a:t>Dt</a:t>
            </a:r>
            <a:r>
              <a:rPr lang="it-IT" dirty="0" smtClean="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smtClean="0"/>
              <a:t>start</a:t>
            </a:r>
            <a:endParaRPr lang="en-GB" dirty="0"/>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smtClean="0"/>
              <a:t>stop</a:t>
            </a:r>
            <a:endParaRPr lang="en-GB" dirty="0"/>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smtClean="0"/>
              <a:t>resume</a:t>
            </a:r>
            <a:endParaRPr lang="en-GB" dirty="0"/>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smtClean="0"/>
              <a:t>user</a:t>
            </a:r>
            <a:endParaRPr lang="en-GB" dirty="0"/>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a:t>
            </a:r>
            <a:r>
              <a:rPr lang="en-GB" dirty="0" smtClean="0"/>
              <a:t>ensor (collision)</a:t>
            </a:r>
            <a:endParaRPr lang="en-GB" dirty="0"/>
          </a:p>
        </p:txBody>
      </p:sp>
    </p:spTree>
    <p:extLst>
      <p:ext uri="{BB962C8B-B14F-4D97-AF65-F5344CB8AC3E}">
        <p14:creationId xmlns:p14="http://schemas.microsoft.com/office/powerpoint/2010/main" val="1883502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work</a:t>
            </a:r>
            <a:endParaRPr lang="en-GB"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doStep</a:t>
            </a:r>
            <a:endParaRPr lang="en-GB" dirty="0"/>
          </a:p>
        </p:txBody>
      </p:sp>
      <p:sp>
        <p:nvSpPr>
          <p:cNvPr id="10" name="Rettangolo 9"/>
          <p:cNvSpPr/>
          <p:nvPr/>
        </p:nvSpPr>
        <p:spPr>
          <a:xfrm>
            <a:off x="2948816" y="1715676"/>
            <a:ext cx="522900" cy="369332"/>
          </a:xfrm>
          <a:prstGeom prst="rect">
            <a:avLst/>
          </a:prstGeom>
        </p:spPr>
        <p:txBody>
          <a:bodyPr wrap="none">
            <a:spAutoFit/>
          </a:bodyPr>
          <a:lstStyle/>
          <a:p>
            <a:r>
              <a:rPr lang="en-GB" dirty="0"/>
              <a:t>step</a:t>
            </a:r>
            <a:endParaRPr lang="en-GB" dirty="0"/>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718466" cy="369332"/>
          </a:xfrm>
          <a:prstGeom prst="rect">
            <a:avLst/>
          </a:prstGeom>
        </p:spPr>
        <p:txBody>
          <a:bodyPr wrap="none">
            <a:spAutoFit/>
          </a:bodyPr>
          <a:lstStyle/>
          <a:p>
            <a:r>
              <a:rPr lang="en-GB" b="1" dirty="0">
                <a:solidFill>
                  <a:srgbClr val="00B0F0"/>
                </a:solidFill>
              </a:rPr>
              <a:t>timer</a:t>
            </a:r>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0" name="Rettangolo 19"/>
          <p:cNvSpPr/>
          <p:nvPr/>
        </p:nvSpPr>
        <p:spPr>
          <a:xfrm>
            <a:off x="3694236" y="3791784"/>
            <a:ext cx="1071127" cy="369332"/>
          </a:xfrm>
          <a:prstGeom prst="rect">
            <a:avLst/>
          </a:prstGeom>
        </p:spPr>
        <p:txBody>
          <a:bodyPr wrap="none">
            <a:spAutoFit/>
          </a:bodyPr>
          <a:lstStyle/>
          <a:p>
            <a:r>
              <a:rPr lang="en-GB" dirty="0" err="1" smtClean="0"/>
              <a:t>timeractor</a:t>
            </a:r>
            <a:endParaRPr lang="en-GB" dirty="0"/>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stepOk</a:t>
            </a:r>
            <a:endParaRPr lang="en-GB"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stepKo</a:t>
            </a:r>
            <a:endParaRPr lang="en-GB"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sp>
        <p:nvSpPr>
          <p:cNvPr id="38" name="Rettangolo 37"/>
          <p:cNvSpPr/>
          <p:nvPr/>
        </p:nvSpPr>
        <p:spPr>
          <a:xfrm>
            <a:off x="4754681" y="2289761"/>
            <a:ext cx="713657" cy="369332"/>
          </a:xfrm>
          <a:prstGeom prst="rect">
            <a:avLst/>
          </a:prstGeom>
        </p:spPr>
        <p:txBody>
          <a:bodyPr wrap="none">
            <a:spAutoFit/>
          </a:bodyPr>
          <a:lstStyle/>
          <a:p>
            <a:r>
              <a:rPr lang="en-GB" dirty="0"/>
              <a:t>sensor</a:t>
            </a:r>
            <a:endParaRPr lang="en-GB" dirty="0"/>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smtClean="0"/>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smtClean="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smtClean="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smtClean="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smtClean="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smtClean="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smtClean="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smtClean="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xmlns=""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smtClean="0"/>
              <a:t>user</a:t>
            </a:r>
            <a:endParaRPr lang="en-GB" dirty="0"/>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smtClean="0"/>
              <a:t>stepper</a:t>
            </a:r>
            <a:endParaRPr lang="en-GB" dirty="0"/>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smtClean="0"/>
              <a:t>stepOk</a:t>
            </a:r>
            <a:endParaRPr lang="en-GB" dirty="0" smtClean="0"/>
          </a:p>
          <a:p>
            <a:r>
              <a:rPr lang="it-IT" dirty="0" err="1" smtClean="0"/>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smtClean="0"/>
              <a:t>step</a:t>
            </a:r>
            <a:endParaRPr lang="en-GB" dirty="0"/>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659988" y="4710184"/>
            <a:ext cx="1226618" cy="369332"/>
          </a:xfrm>
          <a:prstGeom prst="rect">
            <a:avLst/>
          </a:prstGeom>
        </p:spPr>
        <p:txBody>
          <a:bodyPr wrap="none">
            <a:spAutoFit/>
          </a:bodyPr>
          <a:lstStyle/>
          <a:p>
            <a:r>
              <a:rPr lang="it-IT" dirty="0" smtClean="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a:t>
            </a:r>
            <a:r>
              <a:rPr lang="it-IT" dirty="0" err="1" smtClean="0"/>
              <a:t>ensor</a:t>
            </a:r>
            <a:r>
              <a:rPr lang="it-IT" dirty="0" smtClean="0"/>
              <a:t>/</a:t>
            </a:r>
            <a:r>
              <a:rPr lang="it-IT" dirty="0" err="1" smtClean="0"/>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Application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smtClean="0">
                <a:latin typeface="Arial Narrow" panose="020B0606020202030204" pitchFamily="34" charset="0"/>
              </a:rPr>
              <a:t>Reusable</a:t>
            </a:r>
            <a:r>
              <a:rPr lang="it-IT" dirty="0" smtClean="0">
                <a:latin typeface="Arial Narrow" panose="020B0606020202030204" pitchFamily="34" charset="0"/>
              </a:rPr>
              <a:t> </a:t>
            </a:r>
            <a:r>
              <a:rPr lang="it-IT" dirty="0" err="1" smtClean="0">
                <a:latin typeface="Arial Narrow" panose="020B0606020202030204" pitchFamily="34" charset="0"/>
              </a:rPr>
              <a:t>worker</a:t>
            </a:r>
            <a:r>
              <a:rPr lang="it-IT" dirty="0" smtClean="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36</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smtClean="0">
                <a:solidFill>
                  <a:srgbClr val="FF0000"/>
                </a:solidFill>
                <a:latin typeface="Arial" panose="020B0604020202020204" pitchFamily="34" charset="0"/>
                <a:cs typeface="Arial" panose="020B0604020202020204" pitchFamily="34" charset="0"/>
              </a:rPr>
              <a:t>Eliminare</a:t>
            </a:r>
            <a:r>
              <a:rPr lang="it-IT" sz="4000" dirty="0" smtClean="0">
                <a:latin typeface="Arial" panose="020B0604020202020204" pitchFamily="34" charset="0"/>
                <a:cs typeface="Arial" panose="020B0604020202020204" pitchFamily="34" charset="0"/>
              </a:rPr>
              <a:t> dal </a:t>
            </a:r>
            <a:r>
              <a:rPr lang="it-IT" sz="4000" dirty="0" err="1" smtClean="0">
                <a:latin typeface="Arial" panose="020B0604020202020204" pitchFamily="34" charset="0"/>
                <a:cs typeface="Arial" panose="020B0604020202020204" pitchFamily="34" charset="0"/>
              </a:rPr>
              <a:t>template</a:t>
            </a:r>
            <a:r>
              <a:rPr lang="it-IT" sz="4000" dirty="0" smtClean="0">
                <a:latin typeface="Arial" panose="020B0604020202020204" pitchFamily="34" charset="0"/>
                <a:cs typeface="Arial" panose="020B0604020202020204" pitchFamily="34" charset="0"/>
              </a:rPr>
              <a:t> i </a:t>
            </a:r>
            <a:r>
              <a:rPr lang="it-IT" sz="4000" dirty="0" smtClean="0">
                <a:solidFill>
                  <a:srgbClr val="C00000"/>
                </a:solidFill>
                <a:latin typeface="Arial" panose="020B0604020202020204" pitchFamily="34" charset="0"/>
                <a:cs typeface="Arial" panose="020B0604020202020204" pitchFamily="34" charset="0"/>
              </a:rPr>
              <a:t>contenuti</a:t>
            </a:r>
            <a:r>
              <a:rPr lang="it-IT" sz="4000" dirty="0" smtClean="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a:t>
            </a:r>
            <a:r>
              <a:rPr lang="it-IT" sz="4000" dirty="0" smtClean="0">
                <a:latin typeface="Arial" panose="020B0604020202020204" pitchFamily="34" charset="0"/>
                <a:cs typeface="Arial" panose="020B0604020202020204" pitchFamily="34" charset="0"/>
              </a:rPr>
              <a:t>elle sezioni NON MODIFICATE</a:t>
            </a:r>
          </a:p>
          <a:p>
            <a:endParaRPr lang="it-IT" sz="4000" dirty="0" smtClean="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a:t>
            </a:r>
            <a:r>
              <a:rPr lang="it-IT" sz="4000" dirty="0" smtClean="0">
                <a:latin typeface="Arial" panose="020B0604020202020204" pitchFamily="34" charset="0"/>
                <a:cs typeface="Arial" panose="020B0604020202020204" pitchFamily="34" charset="0"/>
              </a:rPr>
              <a:t>ntonio.natali@unibo.it</a:t>
            </a:r>
            <a:endParaRPr lang="it-IT" sz="4000" dirty="0">
              <a:latin typeface="Arial" panose="020B0604020202020204" pitchFamily="34" charset="0"/>
              <a:cs typeface="Arial" panose="020B0604020202020204" pitchFamily="34" charset="0"/>
            </a:endParaRPr>
          </a:p>
          <a:p>
            <a:r>
              <a:rPr lang="it-IT" sz="4000" dirty="0" smtClean="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Esempio</a:t>
            </a:r>
          </a:p>
          <a:p>
            <a:r>
              <a:rPr lang="it-IT" sz="4000" dirty="0" smtClean="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verso">
  <a:themeElements>
    <a:clrScheme name="Univer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niverso">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niverso">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20986</TotalTime>
  <Words>1689</Words>
  <Application>Microsoft Office PowerPoint</Application>
  <PresentationFormat>Presentazione su schermo (4:3)</PresentationFormat>
  <Paragraphs>462</Paragraphs>
  <Slides>36</Slides>
  <Notes>2</Notes>
  <HiddenSlides>0</HiddenSlides>
  <MMClips>0</MMClips>
  <ScaleCrop>false</ScaleCrop>
  <HeadingPairs>
    <vt:vector size="4" baseType="variant">
      <vt:variant>
        <vt:lpstr>Tema</vt:lpstr>
      </vt:variant>
      <vt:variant>
        <vt:i4>1</vt:i4>
      </vt:variant>
      <vt:variant>
        <vt:lpstr>Titoli diapositive</vt:lpstr>
      </vt:variant>
      <vt:variant>
        <vt:i4>36</vt:i4>
      </vt:variant>
    </vt:vector>
  </HeadingPairs>
  <TitlesOfParts>
    <vt:vector size="37" baseType="lpstr">
      <vt:lpstr>Universo</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177</cp:revision>
  <dcterms:created xsi:type="dcterms:W3CDTF">2020-02-19T17:19:21Z</dcterms:created>
  <dcterms:modified xsi:type="dcterms:W3CDTF">2020-03-26T16:55:33Z</dcterms:modified>
</cp:coreProperties>
</file>